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62.xml" ContentType="application/vnd.openxmlformats-officedocument.presentationml.notesSlide+xml"/>
  <Override PartName="/ppt/notesSlides/notesSlide38.xml" ContentType="application/vnd.openxmlformats-officedocument.presentationml.notesSlide+xml"/>
  <Override PartName="/ppt/notesSlides/notesSlide61.xml" ContentType="application/vnd.openxmlformats-officedocument.presentationml.notesSlide+xml"/>
  <Override PartName="/ppt/notesSlides/notesSlide37.xml" ContentType="application/vnd.openxmlformats-officedocument.presentationml.notesSlide+xml"/>
  <Override PartName="/ppt/notesSlides/notesSlide60.xml" ContentType="application/vnd.openxmlformats-officedocument.presentationml.notesSlide+xml"/>
  <Override PartName="/ppt/notesSlides/notesSlide36.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57.xml" ContentType="application/vnd.openxmlformats-officedocument.presentationml.notesSlide+xml"/>
  <Override PartName="/ppt/notesSlides/notesSlide80.xml" ContentType="application/vnd.openxmlformats-officedocument.presentationml.notesSlide+xml"/>
  <Override PartName="/ppt/notesSlides/notesSlide20.xml" ContentType="application/vnd.openxmlformats-officedocument.presentationml.notesSlide+xml"/>
  <Override PartName="/ppt/notesSlides/notesSlide89.xml" ContentType="application/vnd.openxmlformats-officedocument.presentationml.notesSlide+xml"/>
  <Override PartName="/ppt/notesSlides/notesSlide35.xml" ContentType="application/vnd.openxmlformats-officedocument.presentationml.notesSlide+xml"/>
  <Override PartName="/ppt/notesSlides/notesSlide8.xml" ContentType="application/vnd.openxmlformats-officedocument.presentationml.notesSlide+xml"/>
  <Override PartName="/ppt/notesSlides/notesSlide17.xml" ContentType="application/vnd.openxmlformats-officedocument.presentationml.notesSlide+xml"/>
  <Override PartName="/ppt/notesSlides/notesSlide13.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34.xml" ContentType="application/vnd.openxmlformats-officedocument.presentationml.notesSlide+xml"/>
  <Override PartName="/ppt/notesSlides/notesSlide7.xml" ContentType="application/vnd.openxmlformats-officedocument.presentationml.notesSlide+xml"/>
  <Override PartName="/ppt/notesSlides/notesSlide16.xml" ContentType="application/vnd.openxmlformats-officedocument.presentationml.notesSlide+xml"/>
  <Override PartName="/ppt/notesSlides/notesSlide49.xml" ContentType="application/vnd.openxmlformats-officedocument.presentationml.notesSlide+xml"/>
  <Override PartName="/ppt/notesSlides/notesSlide7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99.xml" ContentType="application/vnd.openxmlformats-officedocument.presentationml.notesSlide+xml"/>
  <Override PartName="/ppt/notesSlides/notesSlide3.xml" ContentType="application/vnd.openxmlformats-officedocument.presentationml.notesSlide+xml"/>
  <Override PartName="/ppt/notesSlides/notesSlide33.xml" ContentType="application/vnd.openxmlformats-officedocument.presentationml.notesSlide+xml"/>
  <Override PartName="/ppt/notesSlides/_rels/notesSlide6.xml.rels" ContentType="application/vnd.openxmlformats-package.relationships+xml"/>
  <Override PartName="/ppt/notesSlides/_rels/notesSlide98.xml.rels" ContentType="application/vnd.openxmlformats-package.relationships+xml"/>
  <Override PartName="/ppt/notesSlides/_rels/notesSlide2.xml.rels" ContentType="application/vnd.openxmlformats-package.relationships+xml"/>
  <Override PartName="/ppt/notesSlides/_rels/notesSlide5.xml.rels" ContentType="application/vnd.openxmlformats-package.relationships+xml"/>
  <Override PartName="/ppt/notesSlides/_rels/notesSlide97.xml.rels" ContentType="application/vnd.openxmlformats-package.relationships+xml"/>
  <Override PartName="/ppt/notesSlides/_rels/notesSlide14.xml.rels" ContentType="application/vnd.openxmlformats-package.relationships+xml"/>
  <Override PartName="/ppt/notesSlides/_rels/notesSlide67.xml.rels" ContentType="application/vnd.openxmlformats-package.relationships+xml"/>
  <Override PartName="/ppt/notesSlides/_rels/notesSlide1.xml.rels" ContentType="application/vnd.openxmlformats-package.relationships+xml"/>
  <Override PartName="/ppt/notesSlides/_rels/notesSlide15.xml.rels" ContentType="application/vnd.openxmlformats-package.relationships+xml"/>
  <Override PartName="/ppt/notesSlides/_rels/notesSlide22.xml.rels" ContentType="application/vnd.openxmlformats-package.relationships+xml"/>
  <Override PartName="/ppt/notesSlides/_rels/notesSlide3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10.xml.rels" ContentType="application/vnd.openxmlformats-package.relationships+xml"/>
  <Override PartName="/ppt/notesSlides/_rels/notesSlide59.xml.rels" ContentType="application/vnd.openxmlformats-package.relationships+xml"/>
  <Override PartName="/ppt/notesSlides/_rels/notesSlide25.xml.rels" ContentType="application/vnd.openxmlformats-package.relationships+xml"/>
  <Override PartName="/ppt/notesSlides/_rels/notesSlide78.xml.rels" ContentType="application/vnd.openxmlformats-package.relationships+xml"/>
  <Override PartName="/ppt/notesSlides/_rels/notesSlide11.xml.rels" ContentType="application/vnd.openxmlformats-package.relationships+xml"/>
  <Override PartName="/ppt/notesSlides/_rels/notesSlide19.xml.rels" ContentType="application/vnd.openxmlformats-package.relationships+xml"/>
  <Override PartName="/ppt/notesSlides/_rels/notesSlide26.xml.rels" ContentType="application/vnd.openxmlformats-package.relationships+xml"/>
  <Override PartName="/ppt/notesSlides/_rels/notesSlide79.xml.rels" ContentType="application/vnd.openxmlformats-package.relationships+xml"/>
  <Override PartName="/ppt/notesSlides/_rels/notesSlide30.xml.rels" ContentType="application/vnd.openxmlformats-package.relationships+xml"/>
  <Override PartName="/ppt/notesSlides/_rels/notesSlide58.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notesSlides/_rels/notesSlide101.xml.rels" ContentType="application/vnd.openxmlformats-package.relationships+xml"/>
  <Override PartName="/ppt/notesSlides/_rels/notesSlide88.xml.rels" ContentType="application/vnd.openxmlformats-package.relationships+xml"/>
  <Override PartName="/ppt/notesSlides/_rels/notesSlide21.xml.rels" ContentType="application/vnd.openxmlformats-package.relationships+xml"/>
  <Override PartName="/ppt/notesSlides/_rels/notesSlide29.xml.rels" ContentType="application/vnd.openxmlformats-package.relationships+xml"/>
  <Override PartName="/ppt/notesSlides/_rels/notesSlide71.xml.rels" ContentType="application/vnd.openxmlformats-package.relationships+xml"/>
  <Override PartName="/ppt/notesSlides/_rels/notesSlide86.xml.rels" ContentType="application/vnd.openxmlformats-package.relationships+xml"/>
  <Override PartName="/ppt/notesSlides/_rels/notesSlide90.xml.rels" ContentType="application/vnd.openxmlformats-package.relationships+xml"/>
  <Override PartName="/ppt/notesSlides/_rels/notesSlide95.xml.rels" ContentType="application/vnd.openxmlformats-package.relationships+xml"/>
  <Override PartName="/ppt/notesSlides/_rels/notesSlide102.xml.rels" ContentType="application/vnd.openxmlformats-package.relationships+xml"/>
  <Override PartName="/ppt/notesSlides/_rels/notesSlide93.xml.rels" ContentType="application/vnd.openxmlformats-package.relationships+xml"/>
  <Override PartName="/ppt/notesSlides/_rels/notesSlide89.xml.rels" ContentType="application/vnd.openxmlformats-package.relationships+xml"/>
  <Override PartName="/ppt/notesSlides/_rels/notesSlide96.xml.rels" ContentType="application/vnd.openxmlformats-package.relationships+xml"/>
  <Override PartName="/ppt/notesSlides/_rels/notesSlide4.xml.rels" ContentType="application/vnd.openxmlformats-package.relationships+xml"/>
  <Override PartName="/ppt/notesSlides/_rels/notesSlide91.xml.rels" ContentType="application/vnd.openxmlformats-package.relationships+xml"/>
  <Override PartName="/ppt/notesSlides/_rels/notesSlide87.xml.rels" ContentType="application/vnd.openxmlformats-package.relationships+xml"/>
  <Override PartName="/ppt/notesSlides/_rels/notesSlide103.xml.rels" ContentType="application/vnd.openxmlformats-package.relationships+xml"/>
  <Override PartName="/ppt/notesSlides/_rels/notesSlide94.xml.rels" ContentType="application/vnd.openxmlformats-package.relationships+xml"/>
  <Override PartName="/ppt/notesSlides/_rels/notesSlide60.xml.rels" ContentType="application/vnd.openxmlformats-package.relationships+xml"/>
  <Override PartName="/ppt/notesSlides/_rels/notesSlide68.xml.rels" ContentType="application/vnd.openxmlformats-package.relationships+xml"/>
  <Override PartName="/ppt/notesSlides/_rels/notesSlide75.xml.rels" ContentType="application/vnd.openxmlformats-package.relationships+xml"/>
  <Override PartName="/ppt/notesSlides/_rels/notesSlide16.xml.rels" ContentType="application/vnd.openxmlformats-package.relationships+xml"/>
  <Override PartName="/ppt/notesSlides/_rels/notesSlide31.xml.rels" ContentType="application/vnd.openxmlformats-package.relationships+xml"/>
  <Override PartName="/ppt/notesSlides/_rels/notesSlide17.xml.rels" ContentType="application/vnd.openxmlformats-package.relationships+xml"/>
  <Override PartName="/ppt/notesSlides/_rels/notesSlide8.xml.rels" ContentType="application/vnd.openxmlformats-package.relationships+xml"/>
  <Override PartName="/ppt/notesSlides/_rels/notesSlide51.xml.rels" ContentType="application/vnd.openxmlformats-package.relationships+xml"/>
  <Override PartName="/ppt/notesSlides/_rels/notesSlide35.xml.rels" ContentType="application/vnd.openxmlformats-package.relationships+xml"/>
  <Override PartName="/ppt/notesSlides/_rels/notesSlide44.xml.rels" ContentType="application/vnd.openxmlformats-package.relationships+xml"/>
  <Override PartName="/ppt/notesSlides/_rels/notesSlide57.xml.rels" ContentType="application/vnd.openxmlformats-package.relationships+xml"/>
  <Override PartName="/ppt/notesSlides/_rels/notesSlide33.xml.rels" ContentType="application/vnd.openxmlformats-package.relationships+xml"/>
  <Override PartName="/ppt/notesSlides/_rels/notesSlide64.xml.rels" ContentType="application/vnd.openxmlformats-package.relationships+xml"/>
  <Override PartName="/ppt/notesSlides/_rels/notesSlide104.xml.rels" ContentType="application/vnd.openxmlformats-package.relationships+xml"/>
  <Override PartName="/ppt/notesSlides/_rels/notesSlide38.xml.rels" ContentType="application/vnd.openxmlformats-package.relationships+xml"/>
  <Override PartName="/ppt/notesSlides/_rels/notesSlide42.xml.rels" ContentType="application/vnd.openxmlformats-package.relationships+xml"/>
  <Override PartName="/ppt/notesSlides/_rels/notesSlide72.xml.rels" ContentType="application/vnd.openxmlformats-package.relationships+xml"/>
  <Override PartName="/ppt/notesSlides/_rels/notesSlide18.xml.rels" ContentType="application/vnd.openxmlformats-package.relationships+xml"/>
  <Override PartName="/ppt/notesSlides/_rels/notesSlide53.xml.rels" ContentType="application/vnd.openxmlformats-package.relationships+xml"/>
  <Override PartName="/ppt/notesSlides/_rels/notesSlide49.xml.rels" ContentType="application/vnd.openxmlformats-package.relationships+xml"/>
  <Override PartName="/ppt/notesSlides/_rels/notesSlide34.xml.rels" ContentType="application/vnd.openxmlformats-package.relationships+xml"/>
  <Override PartName="/ppt/notesSlides/_rels/notesSlide39.xml.rels" ContentType="application/vnd.openxmlformats-package.relationships+xml"/>
  <Override PartName="/ppt/notesSlides/_rels/notesSlide43.xml.rels" ContentType="application/vnd.openxmlformats-package.relationships+xml"/>
  <Override PartName="/ppt/notesSlides/_rels/notesSlide9.xml.rels" ContentType="application/vnd.openxmlformats-package.relationships+xml"/>
  <Override PartName="/ppt/notesSlides/_rels/notesSlide3.xml.rels" ContentType="application/vnd.openxmlformats-package.relationships+xml"/>
  <Override PartName="/ppt/notesSlides/_rels/notesSlide45.xml.rels" ContentType="application/vnd.openxmlformats-package.relationships+xml"/>
  <Override PartName="/ppt/notesSlides/_rels/notesSlide36.xml.rels" ContentType="application/vnd.openxmlformats-package.relationships+xml"/>
  <Override PartName="/ppt/notesSlides/_rels/notesSlide40.xml.rels" ContentType="application/vnd.openxmlformats-package.relationships+xml"/>
  <Override PartName="/ppt/notesSlides/_rels/notesSlide55.xml.rels" ContentType="application/vnd.openxmlformats-package.relationships+xml"/>
  <Override PartName="/ppt/notesSlides/_rels/notesSlide46.xml.rels" ContentType="application/vnd.openxmlformats-package.relationships+xml"/>
  <Override PartName="/ppt/notesSlides/_rels/notesSlide62.xml.rels" ContentType="application/vnd.openxmlformats-package.relationships+xml"/>
  <Override PartName="/ppt/notesSlides/_rels/notesSlide81.xml.rels" ContentType="application/vnd.openxmlformats-package.relationships+xml"/>
  <Override PartName="/ppt/notesSlides/_rels/notesSlide77.xml.rels" ContentType="application/vnd.openxmlformats-package.relationships+xml"/>
  <Override PartName="/ppt/notesSlides/_rels/notesSlide54.xml.rels" ContentType="application/vnd.openxmlformats-package.relationships+xml"/>
  <Override PartName="/ppt/notesSlides/_rels/notesSlide61.xml.rels" ContentType="application/vnd.openxmlformats-package.relationships+xml"/>
  <Override PartName="/ppt/notesSlides/_rels/notesSlide70.xml.rels" ContentType="application/vnd.openxmlformats-package.relationships+xml"/>
  <Override PartName="/ppt/notesSlides/_rels/notesSlide56.xml.rels" ContentType="application/vnd.openxmlformats-package.relationships+xml"/>
  <Override PartName="/ppt/notesSlides/_rels/notesSlide37.xml.rels" ContentType="application/vnd.openxmlformats-package.relationships+xml"/>
  <Override PartName="/ppt/notesSlides/_rels/notesSlide41.xml.rels" ContentType="application/vnd.openxmlformats-package.relationships+xml"/>
  <Override PartName="/ppt/notesSlides/_rels/notesSlide63.xml.rels" ContentType="application/vnd.openxmlformats-package.relationships+xml"/>
  <Override PartName="/ppt/notesSlides/_rels/notesSlide47.xml.rels" ContentType="application/vnd.openxmlformats-package.relationships+xml"/>
  <Override PartName="/ppt/notesSlides/_rels/notesSlide50.xml.rels" ContentType="application/vnd.openxmlformats-package.relationships+xml"/>
  <Override PartName="/ppt/notesSlides/_rels/notesSlide7.xml.rels" ContentType="application/vnd.openxmlformats-package.relationships+xml"/>
  <Override PartName="/ppt/notesSlides/_rels/notesSlide99.xml.rels" ContentType="application/vnd.openxmlformats-package.relationships+xml"/>
  <Override PartName="/ppt/notesSlides/_rels/notesSlide84.xml.rels" ContentType="application/vnd.openxmlformats-package.relationships+xml"/>
  <Override PartName="/ppt/notesSlides/_rels/notesSlide48.xml.rels" ContentType="application/vnd.openxmlformats-package.relationships+xml"/>
  <Override PartName="/ppt/notesSlides/_rels/notesSlide52.xml.rels" ContentType="application/vnd.openxmlformats-package.relationships+xml"/>
  <Override PartName="/ppt/notesSlides/_rels/notesSlide74.xml.rels" ContentType="application/vnd.openxmlformats-package.relationships+xml"/>
  <Override PartName="/ppt/notesSlides/_rels/notesSlide83.xml.rels" ContentType="application/vnd.openxmlformats-package.relationships+xml"/>
  <Override PartName="/ppt/notesSlides/_rels/notesSlide65.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66.xml.rels" ContentType="application/vnd.openxmlformats-package.relationships+xml"/>
  <Override PartName="/ppt/notesSlides/_rels/notesSlide73.xml.rels" ContentType="application/vnd.openxmlformats-package.relationships+xml"/>
  <Override PartName="/ppt/notesSlides/_rels/notesSlide82.xml.rels" ContentType="application/vnd.openxmlformats-package.relationships+xml"/>
  <Override PartName="/ppt/notesSlides/_rels/notesSlide69.xml.rels" ContentType="application/vnd.openxmlformats-package.relationships+xml"/>
  <Override PartName="/ppt/notesSlides/_rels/notesSlide20.xml.rels" ContentType="application/vnd.openxmlformats-package.relationships+xml"/>
  <Override PartName="/ppt/notesSlides/_rels/notesSlide76.xml.rels" ContentType="application/vnd.openxmlformats-package.relationships+xml"/>
  <Override PartName="/ppt/notesSlides/_rels/notesSlide80.xml.rels" ContentType="application/vnd.openxmlformats-package.relationships+xml"/>
  <Override PartName="/ppt/notesSlides/_rels/notesSlide85.xml.rels" ContentType="application/vnd.openxmlformats-package.relationships+xml"/>
  <Override PartName="/ppt/notesSlides/notesSlide64.xml" ContentType="application/vnd.openxmlformats-officedocument.presentationml.notesSlide+xml"/>
  <Override PartName="/ppt/notesSlides/notesSlide15.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19.xml" ContentType="application/vnd.openxmlformats-officedocument.presentationml.notesSlide+xml"/>
  <Override PartName="/ppt/notesSlides/notesSlide69.xml" ContentType="application/vnd.openxmlformats-officedocument.presentationml.notesSlide+xml"/>
  <Override PartName="/ppt/notesSlides/notesSlide75.xml" ContentType="application/vnd.openxmlformats-officedocument.presentationml.notesSlide+xml"/>
  <Override PartName="/ppt/notesSlides/notesSlide26.xml" ContentType="application/vnd.openxmlformats-officedocument.presentationml.notesSlide+xml"/>
  <Override PartName="/ppt/notesSlides/notesSlide76.xml" ContentType="application/vnd.openxmlformats-officedocument.presentationml.notesSlide+xml"/>
  <Override PartName="/ppt/notesSlides/notesSlide27.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83.xml" ContentType="application/vnd.openxmlformats-officedocument.presentationml.notesSlide+xml"/>
  <Override PartName="/ppt/notesSlides/notesSlide29.xml" ContentType="application/vnd.openxmlformats-officedocument.presentationml.notesSlide+xml"/>
  <Override PartName="/ppt/notesSlides/notesSlide102.xml" ContentType="application/vnd.openxmlformats-officedocument.presentationml.notesSlide+xml"/>
  <Override PartName="/ppt/notesSlides/notesSlide84.xml" ContentType="application/vnd.openxmlformats-officedocument.presentationml.notesSlide+xml"/>
  <Override PartName="/ppt/notesSlides/notesSlide103.xml" ContentType="application/vnd.openxmlformats-officedocument.presentationml.notesSlide+xml"/>
  <Override PartName="/ppt/notesSlides/notesSlide85.xml" ContentType="application/vnd.openxmlformats-officedocument.presentationml.notesSlide+xml"/>
  <Override PartName="/ppt/notesSlides/notesSlide104.xml" ContentType="application/vnd.openxmlformats-officedocument.presentationml.notesSlide+xml"/>
  <Override PartName="/ppt/notesSlides/notesSlide74.xml" ContentType="application/vnd.openxmlformats-officedocument.presentationml.notesSlide+xml"/>
  <Override PartName="/ppt/notesSlides/notesSlide25.xml" ContentType="application/vnd.openxmlformats-officedocument.presentationml.notesSlide+xml"/>
  <Override PartName="/ppt/notesSlides/notesSlide73.xml" ContentType="application/vnd.openxmlformats-officedocument.presentationml.notesSlide+xml"/>
  <Override PartName="/ppt/notesSlides/notesSlide24.xml" ContentType="application/vnd.openxmlformats-officedocument.presentationml.notesSlide+xml"/>
  <Override PartName="/ppt/notesSlides/notesSlide63.xml" ContentType="application/vnd.openxmlformats-officedocument.presentationml.notesSlide+xml"/>
  <Override PartName="/ppt/notesSlides/notesSlide14.xml" ContentType="application/vnd.openxmlformats-officedocument.presentationml.notesSlide+xml"/>
  <Override PartName="/ppt/notesSlides/notesSlide98.xml" ContentType="application/vnd.openxmlformats-officedocument.presentationml.notesSlide+xml"/>
  <Override PartName="/ppt/notesSlides/notesSlide86.xml" ContentType="application/vnd.openxmlformats-officedocument.presentationml.notesSlide+xml"/>
  <Override PartName="/ppt/notesSlides/notesSlide97.xml" ContentType="application/vnd.openxmlformats-officedocument.presentationml.notesSlide+xml"/>
  <Override PartName="/ppt/notesSlides/notesSlide11.xml" ContentType="application/vnd.openxmlformats-officedocument.presentationml.notesSlide+xml"/>
  <Override PartName="/ppt/notesSlides/notesSlide96.xml" ContentType="application/vnd.openxmlformats-officedocument.presentationml.notesSlide+xml"/>
  <Override PartName="/ppt/notesSlides/notesSlide95.xml" ContentType="application/vnd.openxmlformats-officedocument.presentationml.notesSlide+xml"/>
  <Override PartName="/ppt/notesSlides/notesSlide94.xml" ContentType="application/vnd.openxmlformats-officedocument.presentationml.notesSlide+xml"/>
  <Override PartName="/ppt/notesSlides/notesSlide93.xml" ContentType="application/vnd.openxmlformats-officedocument.presentationml.notesSlide+xml"/>
  <Override PartName="/ppt/notesSlides/notesSlide91.xml" ContentType="application/vnd.openxmlformats-officedocument.presentationml.notesSlide+xml"/>
  <Override PartName="/ppt/notesSlides/notesSlide90.xml" ContentType="application/vnd.openxmlformats-officedocument.presentationml.notesSlide+xml"/>
  <Override PartName="/ppt/notesSlides/notesSlide88.xml" ContentType="application/vnd.openxmlformats-officedocument.presentationml.notesSlide+xml"/>
  <Override PartName="/ppt/notesSlides/notesSlide87.xml" ContentType="application/vnd.openxmlformats-officedocument.presentationml.notesSlide+xml"/>
  <Override PartName="/ppt/notesSlides/notesSlide28.xml" ContentType="application/vnd.openxmlformats-officedocument.presentationml.notesSlide+xml"/>
  <Override PartName="/ppt/notesSlides/notesSlide101.xml" ContentType="application/vnd.openxmlformats-officedocument.presentationml.notesSlide+xml"/>
  <Override PartName="/ppt/notesSlides/notesSlide6.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82.xml" ContentType="application/vnd.openxmlformats-officedocument.presentationml.notesSlide+xml"/>
  <Override PartName="/ppt/notesSlides/notesSlide59.xml" ContentType="application/vnd.openxmlformats-officedocument.presentationml.notesSlide+xml"/>
  <Override PartName="/ppt/notesSlides/notesSlide48.xml" ContentType="application/vnd.openxmlformats-officedocument.presentationml.notesSlide+xml"/>
  <Override PartName="/ppt/notesSlides/notesSlide71.xml" ContentType="application/vnd.openxmlformats-officedocument.presentationml.notesSlide+xml"/>
  <Override PartName="/ppt/notesSlides/notesSlide21.xml" ContentType="application/vnd.openxmlformats-officedocument.presentationml.notesSlide+xml"/>
  <Override PartName="/ppt/notesSlides/notesSlide47.xml" ContentType="application/vnd.openxmlformats-officedocument.presentationml.notesSlide+xml"/>
  <Override PartName="/ppt/notesSlides/notesSlide70.xml" ContentType="application/vnd.openxmlformats-officedocument.presentationml.notesSlide+xml"/>
  <Override PartName="/ppt/notesSlides/notesSlide58.xml" ContentType="application/vnd.openxmlformats-officedocument.presentationml.notesSlide+xml"/>
  <Override PartName="/ppt/notesSlides/notesSlide81.xml" ContentType="application/vnd.openxmlformats-officedocument.presentationml.notesSlide+xml"/>
  <Override PartName="/ppt/notesSlides/notesSlide5.xml" ContentType="application/vnd.openxmlformats-officedocument.presentationml.notesSlide+xml"/>
  <Override PartName="/ppt/notesSlides/notesSlide32.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79.xml" ContentType="application/vnd.openxmlformats-officedocument.presentationml.notesSlide+xml"/>
  <Override PartName="/ppt/notesSlides/notesSlide2.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126.png" ContentType="image/png"/>
  <Override PartName="/ppt/media/image194.png" ContentType="image/png"/>
  <Override PartName="/ppt/media/image125.png" ContentType="image/png"/>
  <Override PartName="/ppt/media/image193.png" ContentType="image/png"/>
  <Override PartName="/ppt/media/image124.jpeg" ContentType="image/jpeg"/>
  <Override PartName="/ppt/media/image164.png" ContentType="image/png"/>
  <Override PartName="/ppt/media/image123.png" ContentType="image/png"/>
  <Override PartName="/ppt/media/image191.png" ContentType="image/png"/>
  <Override PartName="/ppt/media/image122.png" ContentType="image/png"/>
  <Override PartName="/ppt/media/image190.png" ContentType="image/png"/>
  <Override PartName="/ppt/media/image121.png" ContentType="image/png"/>
  <Override PartName="/ppt/media/image115.png" ContentType="image/png"/>
  <Override PartName="/ppt/media/image183.png" ContentType="image/png"/>
  <Override PartName="/ppt/media/image114.png" ContentType="image/png"/>
  <Override PartName="/ppt/media/image182.png" ContentType="image/png"/>
  <Override PartName="/ppt/media/image113.png" ContentType="image/png"/>
  <Override PartName="/ppt/media/image181.png" ContentType="image/png"/>
  <Override PartName="/ppt/media/image112.png" ContentType="image/png"/>
  <Override PartName="/ppt/media/image180.png" ContentType="image/png"/>
  <Override PartName="/ppt/media/image111.png" ContentType="image/png"/>
  <Override PartName="/ppt/media/image106.png" ContentType="image/png"/>
  <Override PartName="/ppt/media/image174.png" ContentType="image/png"/>
  <Override PartName="/ppt/media/image105.png" ContentType="image/png"/>
  <Override PartName="/ppt/media/image173.png" ContentType="image/png"/>
  <Override PartName="/ppt/media/image104.png" ContentType="image/png"/>
  <Override PartName="/ppt/media/image172.png" ContentType="image/png"/>
  <Override PartName="/ppt/media/image103.png" ContentType="image/png"/>
  <Override PartName="/ppt/media/image171.png" ContentType="image/png"/>
  <Override PartName="/ppt/media/image102.png" ContentType="image/png"/>
  <Override PartName="/ppt/media/image170.png" ContentType="image/png"/>
  <Override PartName="/ppt/media/image101.png" ContentType="image/png"/>
  <Override PartName="/ppt/media/image99.png" ContentType="image/png"/>
  <Override PartName="/ppt/media/image98.png" ContentType="image/png"/>
  <Override PartName="/ppt/media/image1.jpeg" ContentType="image/jpeg"/>
  <Override PartName="/ppt/media/image97.png" ContentType="image/png"/>
  <Override PartName="/ppt/media/image29.png" ContentType="image/png"/>
  <Override PartName="/ppt/media/image96.png" ContentType="image/png"/>
  <Override PartName="/ppt/media/image28.png" ContentType="image/png"/>
  <Override PartName="/ppt/media/image95.png" ContentType="image/png"/>
  <Override PartName="/ppt/media/image27.png" ContentType="image/png"/>
  <Override PartName="/ppt/media/image89.png" ContentType="image/png"/>
  <Override PartName="/ppt/media/image88.png" ContentType="image/png"/>
  <Override PartName="/ppt/media/image87.png" ContentType="image/png"/>
  <Override PartName="/ppt/media/image19.png" ContentType="image/png"/>
  <Override PartName="/ppt/media/image79.png" ContentType="image/png"/>
  <Override PartName="/ppt/media/image78.png" ContentType="image/png"/>
  <Override PartName="/ppt/media/image77.png" ContentType="image/png"/>
  <Override PartName="/ppt/media/image116.jpeg" ContentType="image/jpeg"/>
  <Override PartName="/ppt/media/image76.png" ContentType="image/png"/>
  <Override PartName="/ppt/media/image75.png" ContentType="image/png"/>
  <Override PartName="/ppt/media/image74.png" ContentType="image/png"/>
  <Override PartName="/ppt/media/image73.png" ContentType="image/png"/>
  <Override PartName="/ppt/media/image72.png" ContentType="image/png"/>
  <Override PartName="/ppt/media/image71.png" ContentType="image/png"/>
  <Override PartName="/ppt/media/image70.png" ContentType="image/png"/>
  <Override PartName="/ppt/media/image120.png" ContentType="image/png"/>
  <Override PartName="/ppt/media/image69.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60.png" ContentType="image/png"/>
  <Override PartName="/ppt/media/image90.png" ContentType="image/png"/>
  <Override PartName="/ppt/media/image22.png" ContentType="image/png"/>
  <Override PartName="/ppt/media/image25.png" ContentType="image/png"/>
  <Override PartName="/ppt/media/image93.png" ContentType="image/png"/>
  <Override PartName="/ppt/media/image24.png" ContentType="image/png"/>
  <Override PartName="/ppt/media/image92.png" ContentType="image/png"/>
  <Override PartName="/ppt/media/image23.png" ContentType="image/png"/>
  <Override PartName="/ppt/media/image91.png" ContentType="image/png"/>
  <Override PartName="/ppt/media/image119.png" ContentType="image/png"/>
  <Override PartName="/ppt/media/image187.png" ContentType="image/png"/>
  <Override PartName="/ppt/media/image110.png" ContentType="image/png"/>
  <Override PartName="/ppt/media/image59.png" ContentType="image/png"/>
  <Override PartName="/ppt/media/image58.png" ContentType="image/png"/>
  <Override PartName="/ppt/media/image117.png" ContentType="image/png"/>
  <Override PartName="/ppt/media/image185.png" ContentType="image/png"/>
  <Override PartName="/ppt/media/image20.png" ContentType="image/png"/>
  <Override PartName="/ppt/media/image57.png" ContentType="image/png"/>
  <Override PartName="/ppt/media/image14.png" ContentType="image/png"/>
  <Override PartName="/ppt/media/image82.png" ContentType="image/png"/>
  <Override PartName="/ppt/media/image35.png" ContentType="image/png"/>
  <Override PartName="/ppt/media/image107.png" ContentType="image/png"/>
  <Override PartName="/ppt/media/image175.png" ContentType="image/png"/>
  <Override PartName="/ppt/media/image10.png" ContentType="image/png"/>
  <Override PartName="/ppt/media/image118.png" ContentType="image/png"/>
  <Override PartName="/ppt/media/image186.png" ContentType="image/png"/>
  <Override PartName="/ppt/media/image21.png" ContentType="image/png"/>
  <Override PartName="/ppt/media/image47.png" ContentType="image/png"/>
  <Override PartName="/ppt/media/image26.png" ContentType="image/png"/>
  <Override PartName="/ppt/media/image94.png" ContentType="image/png"/>
  <Override PartName="/ppt/media/image80.png" ContentType="image/png"/>
  <Override PartName="/ppt/media/image12.png" ContentType="image/png"/>
  <Override PartName="/ppt/media/image15.png" ContentType="image/png"/>
  <Override PartName="/ppt/media/image83.png" ContentType="image/png"/>
  <Override PartName="/ppt/media/image3.png" ContentType="image/png"/>
  <Override PartName="/ppt/media/image155.png" ContentType="image/png"/>
  <Override PartName="/ppt/media/image33.png" ContentType="image/png"/>
  <Override PartName="/ppt/media/image81.png" ContentType="image/png"/>
  <Override PartName="/ppt/media/image13.png" ContentType="image/png"/>
  <Override PartName="/ppt/media/image16.png" ContentType="image/png"/>
  <Override PartName="/ppt/media/image84.png" ContentType="image/png"/>
  <Override PartName="/ppt/media/image4.png" ContentType="image/png"/>
  <Override PartName="/ppt/media/image156.png" ContentType="image/png"/>
  <Override PartName="/ppt/media/image34.png" ContentType="image/png"/>
  <Override PartName="/ppt/media/image18.png" ContentType="image/png"/>
  <Override PartName="/ppt/media/image86.png" ContentType="image/png"/>
  <Override PartName="/ppt/media/image6.png" ContentType="image/png"/>
  <Override PartName="/ppt/media/image158.png" ContentType="image/png"/>
  <Override PartName="/ppt/media/image36.png" ContentType="image/png"/>
  <Override PartName="/ppt/media/image108.png" ContentType="image/png"/>
  <Override PartName="/ppt/media/image176.png" ContentType="image/png"/>
  <Override PartName="/ppt/media/image11.png" ContentType="image/png"/>
  <Override PartName="/ppt/media/image48.png" ContentType="image/png"/>
  <Override PartName="/ppt/media/image7.png" ContentType="image/png"/>
  <Override PartName="/ppt/media/image159.png" ContentType="image/png"/>
  <Override PartName="/ppt/media/image37.png" ContentType="image/png"/>
  <Override PartName="/ppt/media/image109.png" ContentType="image/png"/>
  <Override PartName="/ppt/media/image177.png" ContentType="image/png"/>
  <Override PartName="/ppt/media/image100.png" ContentType="image/png"/>
  <Override PartName="/ppt/media/image49.png" ContentType="image/png"/>
  <Override PartName="/ppt/media/image85.png" ContentType="image/png"/>
  <Override PartName="/ppt/media/image17.png" ContentType="image/png"/>
  <Override PartName="/ppt/media/image8.png" ContentType="image/png"/>
  <Override PartName="/ppt/media/image30.png" ContentType="image/png"/>
  <Override PartName="/ppt/media/image203.png" ContentType="image/png"/>
  <Override PartName="/ppt/media/image204.png" ContentType="image/png"/>
  <Override PartName="/ppt/media/image205.png" ContentType="image/png"/>
  <Override PartName="/ppt/media/image206.png" ContentType="image/png"/>
  <Override PartName="/ppt/media/image207.png" ContentType="image/png"/>
  <Override PartName="/ppt/media/image213.png" ContentType="image/png"/>
  <Override PartName="/ppt/media/image198.png" ContentType="image/png"/>
  <Override PartName="/ppt/media/image214.png" ContentType="image/png"/>
  <Override PartName="/ppt/media/image199.png" ContentType="image/png"/>
  <Override PartName="/ppt/media/image215.png" ContentType="image/png"/>
  <Override PartName="/ppt/media/image216.png" ContentType="image/png"/>
  <Override PartName="/ppt/media/image217.png" ContentType="image/png"/>
  <Override PartName="/ppt/media/image218.png" ContentType="image/png"/>
  <Override PartName="/ppt/media/image219.png" ContentType="image/png"/>
  <Override PartName="/ppt/media/image220.png" ContentType="image/png"/>
  <Override PartName="/ppt/media/image221.png" ContentType="image/png"/>
  <Override PartName="/ppt/media/image222.png" ContentType="image/png"/>
  <Override PartName="/ppt/media/image223.png" ContentType="image/png"/>
  <Override PartName="/ppt/media/image224.png" ContentType="image/png"/>
  <Override PartName="/ppt/media/image225.png" ContentType="image/png"/>
  <Override PartName="/ppt/media/image226.png" ContentType="image/png"/>
  <Override PartName="/ppt/media/image227.png" ContentType="image/png"/>
  <Override PartName="/ppt/media/image245.png" ContentType="image/png"/>
  <Override PartName="/ppt/media/image140.png" ContentType="image/png"/>
  <Override PartName="/ppt/media/image246.png" ContentType="image/png"/>
  <Override PartName="/ppt/media/image141.png" ContentType="image/png"/>
  <Override PartName="/ppt/media/image210.png" ContentType="image/png"/>
  <Override PartName="/ppt/media/image54.png" ContentType="image/png"/>
  <Override PartName="/ppt/media/image247.png" ContentType="image/png"/>
  <Override PartName="/ppt/media/image142.png" ContentType="image/png"/>
  <Override PartName="/ppt/media/image211.png" ContentType="image/png"/>
  <Override PartName="/ppt/media/image55.png" ContentType="image/png"/>
  <Override PartName="/ppt/media/image248.png" ContentType="image/png"/>
  <Override PartName="/ppt/media/image143.png" ContentType="image/png"/>
  <Override PartName="/ppt/media/image208.png" ContentType="image/png"/>
  <Override PartName="/ppt/media/image250.png" ContentType="image/png"/>
  <Override PartName="/ppt/media/image212.png" ContentType="image/png"/>
  <Override PartName="/ppt/media/image249.png" ContentType="image/png"/>
  <Override PartName="/ppt/media/image144.png" ContentType="image/png"/>
  <Override PartName="/ppt/media/image209.png" ContentType="image/png"/>
  <Override PartName="/ppt/media/image251.png" ContentType="image/png"/>
  <Override PartName="/ppt/media/image253.png" ContentType="image/png"/>
  <Override PartName="/ppt/media/image252.jpeg" ContentType="image/jpeg"/>
  <Override PartName="/ppt/media/image236.png" ContentType="image/png"/>
  <Override PartName="/ppt/media/image131.png" ContentType="image/png"/>
  <Override PartName="/ppt/media/image254.png" ContentType="image/png"/>
  <Override PartName="/ppt/media/image255.png" ContentType="image/png"/>
  <Override PartName="/ppt/media/image150.png" ContentType="image/png"/>
  <Override PartName="/ppt/media/image244.png" ContentType="image/png"/>
  <Override PartName="/ppt/media/image256.png" ContentType="image/png"/>
  <Override PartName="/ppt/media/image151.png" ContentType="image/png"/>
  <Override PartName="/ppt/media/image243.png" ContentType="image/png"/>
  <Override PartName="/ppt/media/image242.png" ContentType="image/png"/>
  <Override PartName="/ppt/media/image43.wmf" ContentType="image/x-wmf"/>
  <Override PartName="/ppt/media/image241.png" ContentType="image/png"/>
  <Override PartName="/ppt/media/image202.png" ContentType="image/png"/>
  <Override PartName="/ppt/media/image239.png" ContentType="image/png"/>
  <Override PartName="/ppt/media/image134.png" ContentType="image/png"/>
  <Override PartName="/ppt/media/image240.png" ContentType="image/png"/>
  <Override PartName="/ppt/media/image201.png" ContentType="image/png"/>
  <Override PartName="/ppt/media/image45.png" ContentType="image/png"/>
  <Override PartName="/ppt/media/image238.png" ContentType="image/png"/>
  <Override PartName="/ppt/media/image133.png" ContentType="image/png"/>
  <Override PartName="/ppt/media/image200.png" ContentType="image/png"/>
  <Override PartName="/ppt/media/image237.png" ContentType="image/png"/>
  <Override PartName="/ppt/media/image132.png" ContentType="image/png"/>
  <Override PartName="/ppt/media/image235.png" ContentType="image/png"/>
  <Override PartName="/ppt/media/image130.png" ContentType="image/png"/>
  <Override PartName="/ppt/media/image234.png" ContentType="image/png"/>
  <Override PartName="/ppt/media/image233.png" ContentType="image/png"/>
  <Override PartName="/ppt/media/image232.png" ContentType="image/png"/>
  <Override PartName="/ppt/media/image231.png" ContentType="image/png"/>
  <Override PartName="/ppt/media/image229.png" ContentType="image/png"/>
  <Override PartName="/ppt/media/image230.png" ContentType="image/png"/>
  <Override PartName="/ppt/media/image228.png" ContentType="image/png"/>
  <Override PartName="/ppt/media/image192.png" ContentType="image/png"/>
  <Override PartName="/ppt/media/image189.png" ContentType="image/png"/>
  <Override PartName="/ppt/media/image188.png" ContentType="image/png"/>
  <Override PartName="/ppt/media/image184.png" ContentType="image/png"/>
  <Override PartName="/ppt/media/image179.png" ContentType="image/png"/>
  <Override PartName="/ppt/media/image39.jpeg" ContentType="image/jpeg"/>
  <Override PartName="/ppt/media/image178.png" ContentType="image/png"/>
  <Override PartName="/ppt/media/image169.png" ContentType="image/png"/>
  <Override PartName="/ppt/media/image168.png" ContentType="image/png"/>
  <Override PartName="/ppt/media/image167.png" ContentType="image/png"/>
  <Override PartName="/ppt/media/image166.png" ContentType="image/png"/>
  <Override PartName="/ppt/media/image165.png" ContentType="image/png"/>
  <Override PartName="/ppt/media/image56.png" ContentType="image/png"/>
  <Override PartName="/ppt/media/image51.jpeg" ContentType="image/jpeg"/>
  <Override PartName="/ppt/media/image163.png" ContentType="image/png"/>
  <Override PartName="/ppt/media/image162.png" ContentType="image/png"/>
  <Override PartName="/ppt/media/image161.png" ContentType="image/png"/>
  <Override PartName="/ppt/media/image160.png" ContentType="image/png"/>
  <Override PartName="/ppt/media/image154.png" ContentType="image/png"/>
  <Override PartName="/ppt/media/image153.png" ContentType="image/png"/>
  <Override PartName="/ppt/media/image152.png" ContentType="image/png"/>
  <Override PartName="/ppt/media/image149.png" ContentType="image/png"/>
  <Override PartName="/ppt/media/image52.png" ContentType="image/png"/>
  <Override PartName="/ppt/media/image148.png" ContentType="image/png"/>
  <Override PartName="/ppt/media/image147.png" ContentType="image/png"/>
  <Override PartName="/ppt/media/image50.png" ContentType="image/png"/>
  <Override PartName="/ppt/media/image146.png" ContentType="image/png"/>
  <Override PartName="/ppt/media/image145.png" ContentType="image/png"/>
  <Override PartName="/ppt/media/image138.png" ContentType="image/png"/>
  <Override PartName="/ppt/media/image41.png" ContentType="image/png"/>
  <Override PartName="/ppt/media/image137.png" ContentType="image/png"/>
  <Override PartName="/ppt/media/image40.png" ContentType="image/png"/>
  <Override PartName="/ppt/media/image136.png" ContentType="image/png"/>
  <Override PartName="/ppt/media/image135.png" ContentType="image/png"/>
  <Override PartName="/ppt/media/image197.png" ContentType="image/png"/>
  <Override PartName="/ppt/media/image129.png" ContentType="image/png"/>
  <Override PartName="/ppt/media/image32.png" ContentType="image/png"/>
  <Override PartName="/ppt/media/image196.png" ContentType="image/png"/>
  <Override PartName="/ppt/media/image128.png" ContentType="image/png"/>
  <Override PartName="/ppt/media/image9.png" ContentType="image/png"/>
  <Override PartName="/ppt/media/image31.png" ContentType="image/png"/>
  <Override PartName="/ppt/media/image2.jpeg" ContentType="image/jpeg"/>
  <Override PartName="/ppt/media/image53.png" ContentType="image/png"/>
  <Override PartName="/ppt/media/image46.png" ContentType="image/png"/>
  <Override PartName="/ppt/media/image139.jpeg" ContentType="image/jpeg"/>
  <Override PartName="/ppt/media/image44.jpeg" ContentType="image/jpeg"/>
  <Override PartName="/ppt/media/image38.png" ContentType="image/png"/>
  <Override PartName="/ppt/media/image42.png" ContentType="image/png"/>
  <Override PartName="/ppt/media/image127.png" ContentType="image/png"/>
  <Override PartName="/ppt/media/image195.png" ContentType="image/png"/>
  <Override PartName="/ppt/media/image5.png" ContentType="image/png"/>
  <Override PartName="/ppt/media/image157.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18.xml.rels" ContentType="application/vnd.openxmlformats-package.relationships+xml"/>
  <Override PartName="/ppt/slides/_rels/slide22.xml.rels" ContentType="application/vnd.openxmlformats-package.relationships+xml"/>
  <Override PartName="/ppt/slides/_rels/slide1.xml.rels" ContentType="application/vnd.openxmlformats-package.relationships+xml"/>
  <Override PartName="/ppt/slides/_rels/slide85.xml.rels" ContentType="application/vnd.openxmlformats-package.relationships+xml"/>
  <Override PartName="/ppt/slides/_rels/slide3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26.xml.rels" ContentType="application/vnd.openxmlformats-package.relationships+xml"/>
  <Override PartName="/ppt/slides/_rels/slide2.xml.rels" ContentType="application/vnd.openxmlformats-package.relationships+xml"/>
  <Override PartName="/ppt/slides/_rels/slide8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3.xml.rels" ContentType="application/vnd.openxmlformats-package.relationships+xml"/>
  <Override PartName="/ppt/slides/_rels/slide79.xml.rels" ContentType="application/vnd.openxmlformats-package.relationships+xml"/>
  <Override PartName="/ppt/slides/_rels/slide83.xml.rels" ContentType="application/vnd.openxmlformats-package.relationships+xml"/>
  <Override PartName="/ppt/slides/_rels/slide30.xml.rels" ContentType="application/vnd.openxmlformats-package.relationships+xml"/>
  <Override PartName="/ppt/slides/_rels/slide95.xml.rels" ContentType="application/vnd.openxmlformats-package.relationships+xml"/>
  <Override PartName="/ppt/slides/_rels/slide88.xml.rels" ContentType="application/vnd.openxmlformats-package.relationships+xml"/>
  <Override PartName="/ppt/slides/_rels/slide73.xml.rels" ContentType="application/vnd.openxmlformats-package.relationships+xml"/>
  <Override PartName="/ppt/slides/_rels/slide69.xml.rels" ContentType="application/vnd.openxmlformats-package.relationships+xml"/>
  <Override PartName="/ppt/slides/_rels/slide96.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84.xml.rels" ContentType="application/vnd.openxmlformats-package.relationships+xml"/>
  <Override PartName="/ppt/slides/_rels/slide31.xml.rels" ContentType="application/vnd.openxmlformats-package.relationships+xml"/>
  <Override PartName="/ppt/slides/_rels/slide91.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92.xml.rels" ContentType="application/vnd.openxmlformats-package.relationships+xml"/>
  <Override PartName="/ppt/slides/_rels/slide90.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97.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15.xml.rels" ContentType="application/vnd.openxmlformats-package.relationships+xml"/>
  <Override PartName="/ppt/slides/_rels/slide39.xml.rels" ContentType="application/vnd.openxmlformats-package.relationships+xml"/>
  <Override PartName="/ppt/slides/_rels/slide80.xml.rels" ContentType="application/vnd.openxmlformats-package.relationships+xml"/>
  <Override PartName="/ppt/slides/_rels/slide102.xml.rels" ContentType="application/vnd.openxmlformats-package.relationships+xml"/>
  <Override PartName="/ppt/slides/_rels/slide11.xml.rels" ContentType="application/vnd.openxmlformats-package.relationships+xml"/>
  <Override PartName="/ppt/slides/_rels/slide101.xml.rels" ContentType="application/vnd.openxmlformats-package.relationships+xml"/>
  <Override PartName="/ppt/slides/_rels/slide78.xml.rels" ContentType="application/vnd.openxmlformats-package.relationships+xml"/>
  <Override PartName="/ppt/slides/_rels/slide94.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81.xml.rels" ContentType="application/vnd.openxmlformats-package.relationships+xml"/>
  <Override PartName="/ppt/slides/_rels/slide65.xml.rels" ContentType="application/vnd.openxmlformats-package.relationships+xml"/>
  <Override PartName="/ppt/slides/_rels/slide103.xml.rels" ContentType="application/vnd.openxmlformats-package.relationships+xml"/>
  <Override PartName="/ppt/slides/_rels/slide58.xml.rels" ContentType="application/vnd.openxmlformats-package.relationships+xml"/>
  <Override PartName="/ppt/slides/_rels/slide104.xml.rels" ContentType="application/vnd.openxmlformats-package.relationships+xml"/>
  <Override PartName="/ppt/slides/_rels/slide74.xml.rels" ContentType="application/vnd.openxmlformats-package.relationships+xml"/>
  <Override PartName="/ppt/slides/_rels/slide12.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2.xml.rels" ContentType="application/vnd.openxmlformats-package.relationships+xml"/>
  <Override PartName="/ppt/slides/_rels/slide72.xml.rels" ContentType="application/vnd.openxmlformats-package.relationships+xml"/>
  <Override PartName="/ppt/slides/_rels/slide68.xml.rels" ContentType="application/vnd.openxmlformats-package.relationships+xml"/>
  <Override PartName="/ppt/slides/_rels/slide52.xml.rels" ContentType="application/vnd.openxmlformats-package.relationships+xml"/>
  <Override PartName="/ppt/slides/_rels/slide76.xml.rels" ContentType="application/vnd.openxmlformats-package.relationships+xml"/>
  <Override PartName="/ppt/slides/_rels/slide13.xml.rels" ContentType="application/vnd.openxmlformats-package.relationships+xml"/>
  <Override PartName="/ppt/slides/_rels/slide38.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37.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36.xml.rels" ContentType="application/vnd.openxmlformats-package.relationships+xml"/>
  <Override PartName="/ppt/slides/_rels/slide70.xml.rels" ContentType="application/vnd.openxmlformats-package.relationships+xml"/>
  <Override PartName="/ppt/slides/_rels/slide100.xml.rels" ContentType="application/vnd.openxmlformats-package.relationships+xml"/>
  <Override PartName="/ppt/slides/_rels/slide77.xml.rels" ContentType="application/vnd.openxmlformats-package.relationships+xml"/>
  <Override PartName="/ppt/slides/_rels/slide67.xml.rels" ContentType="application/vnd.openxmlformats-package.relationships+xml"/>
  <Override PartName="/ppt/slides/_rels/slide71.xml.rels" ContentType="application/vnd.openxmlformats-package.relationships+xml"/>
  <Override PartName="/ppt/slides/_rels/slide93.xml.rels" ContentType="application/vnd.openxmlformats-package.relationships+xml"/>
  <Override PartName="/ppt/slides/_rels/slide66.xml.rels" ContentType="application/vnd.openxmlformats-package.relationships+xml"/>
  <Override PartName="/ppt/slides/_rels/slide75.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82.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02.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80.xml" ContentType="application/vnd.openxmlformats-officedocument.presentationml.slide+xml"/>
  <Override PartName="/ppt/slides/slide47.xml" ContentType="application/vnd.openxmlformats-officedocument.presentationml.slide+xml"/>
  <Override PartName="/ppt/slides/slide100.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40.xml" ContentType="application/vnd.openxmlformats-officedocument.presentationml.slide+xml"/>
  <Override PartName="/ppt/slides/slide64.xml" ContentType="application/vnd.openxmlformats-officedocument.presentationml.slide+xml"/>
  <Override PartName="/ppt/slides/slide99.xml" ContentType="application/vnd.openxmlformats-officedocument.presentationml.slide+xml"/>
  <Override PartName="/ppt/slides/slide62.xml" ContentType="application/vnd.openxmlformats-officedocument.presentationml.slide+xml"/>
  <Override PartName="/ppt/slides/slide87.xml" ContentType="application/vnd.openxmlformats-officedocument.presentationml.slide+xml"/>
  <Override PartName="/ppt/slides/slide78.xml" ContentType="application/vnd.openxmlformats-officedocument.presentationml.slide+xml"/>
  <Override PartName="/ppt/slides/slide103.xml" ContentType="application/vnd.openxmlformats-officedocument.presentationml.slide+xml"/>
  <Override PartName="/ppt/slides/slide95.xml" ContentType="application/vnd.openxmlformats-officedocument.presentationml.slide+xml"/>
  <Override PartName="/ppt/slides/slide63.xml" ContentType="application/vnd.openxmlformats-officedocument.presentationml.slide+xml"/>
  <Override PartName="/ppt/slides/slide98.xml" ContentType="application/vnd.openxmlformats-officedocument.presentationml.slide+xml"/>
  <Override PartName="/ppt/slides/slide61.xml" ContentType="application/vnd.openxmlformats-officedocument.presentationml.slide+xml"/>
  <Override PartName="/ppt/slides/slide86.xml" ContentType="application/vnd.openxmlformats-officedocument.presentationml.slide+xml"/>
  <Override PartName="/ppt/slides/slide97.xml" ContentType="application/vnd.openxmlformats-officedocument.presentationml.slide+xml"/>
  <Override PartName="/ppt/slides/slide60.xml" ContentType="application/vnd.openxmlformats-officedocument.presentationml.slide+xml"/>
  <Override PartName="/ppt/slides/slide85.xml" ContentType="application/vnd.openxmlformats-officedocument.presentationml.slide+xml"/>
  <Override PartName="/ppt/slides/slide96.xml" ContentType="application/vnd.openxmlformats-officedocument.presentationml.slide+xml"/>
  <Override PartName="/ppt/slides/slide104.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79.xml" ContentType="application/vnd.openxmlformats-officedocument.presentationml.slide+xml"/>
  <Override PartName="/ppt/slides/slide29.xml" ContentType="application/vnd.openxmlformats-officedocument.presentationml.slide+xml"/>
  <Override PartName="/ppt/slides/slide94.xml" ContentType="application/vnd.openxmlformats-officedocument.presentationml.slide+xml"/>
  <Override PartName="/ppt/slides/slide28.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27.xml" ContentType="application/vnd.openxmlformats-officedocument.presentationml.slide+xml"/>
  <Override PartName="/ppt/slides/slide91.xml" ContentType="application/vnd.openxmlformats-officedocument.presentationml.slide+xml"/>
  <Override PartName="/ppt/slides/slide26.xml" ContentType="application/vnd.openxmlformats-officedocument.presentationml.slide+xml"/>
  <Override PartName="/ppt/slides/slide9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17.xml" ContentType="application/vnd.openxmlformats-officedocument.presentationml.slide+xml"/>
  <Override PartName="/ppt/slides/slide8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Lst>
  <p:sldSz cx="12192000" cy="6858000"/>
  <p:notesSz cx="9144000" cy="6858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1800" spc="-1" strike="noStrike">
                <a:solidFill>
                  <a:srgbClr val="000000"/>
                </a:solidFill>
                <a:latin typeface="Calibri"/>
              </a:rPr>
              <a:t>Cl</a:t>
            </a:r>
            <a:r>
              <a:rPr b="0" lang="en-US" sz="1800" spc="-1" strike="noStrike">
                <a:solidFill>
                  <a:srgbClr val="000000"/>
                </a:solidFill>
                <a:latin typeface="Calibri"/>
              </a:rPr>
              <a:t>ic</a:t>
            </a:r>
            <a:r>
              <a:rPr b="0" lang="en-US" sz="1800" spc="-1" strike="noStrike">
                <a:solidFill>
                  <a:srgbClr val="000000"/>
                </a:solidFill>
                <a:latin typeface="Calibri"/>
              </a:rPr>
              <a:t>k </a:t>
            </a:r>
            <a:r>
              <a:rPr b="0" lang="en-US" sz="1800" spc="-1" strike="noStrike">
                <a:solidFill>
                  <a:srgbClr val="000000"/>
                </a:solidFill>
                <a:latin typeface="Calibri"/>
              </a:rPr>
              <a:t>to </a:t>
            </a:r>
            <a:r>
              <a:rPr b="0" lang="en-US" sz="1800" spc="-1" strike="noStrike">
                <a:solidFill>
                  <a:srgbClr val="000000"/>
                </a:solidFill>
                <a:latin typeface="Calibri"/>
              </a:rPr>
              <a:t>m</a:t>
            </a:r>
            <a:r>
              <a:rPr b="0" lang="en-US" sz="1800" spc="-1" strike="noStrike">
                <a:solidFill>
                  <a:srgbClr val="000000"/>
                </a:solidFill>
                <a:latin typeface="Calibri"/>
              </a:rPr>
              <a:t>o</a:t>
            </a:r>
            <a:r>
              <a:rPr b="0" lang="en-US" sz="1800" spc="-1" strike="noStrike">
                <a:solidFill>
                  <a:srgbClr val="000000"/>
                </a:solidFill>
                <a:latin typeface="Calibri"/>
              </a:rPr>
              <a:t>v</a:t>
            </a:r>
            <a:r>
              <a:rPr b="0" lang="en-US" sz="1800" spc="-1" strike="noStrike">
                <a:solidFill>
                  <a:srgbClr val="000000"/>
                </a:solidFill>
                <a:latin typeface="Calibri"/>
              </a:rPr>
              <a:t>e </a:t>
            </a:r>
            <a:r>
              <a:rPr b="0" lang="en-US" sz="1800" spc="-1" strike="noStrike">
                <a:solidFill>
                  <a:srgbClr val="000000"/>
                </a:solidFill>
                <a:latin typeface="Calibri"/>
              </a:rPr>
              <a:t>th</a:t>
            </a:r>
            <a:r>
              <a:rPr b="0" lang="en-US" sz="1800" spc="-1" strike="noStrike">
                <a:solidFill>
                  <a:srgbClr val="000000"/>
                </a:solidFill>
                <a:latin typeface="Calibri"/>
              </a:rPr>
              <a:t>e </a:t>
            </a:r>
            <a:r>
              <a:rPr b="0" lang="en-US" sz="1800" spc="-1" strike="noStrike">
                <a:solidFill>
                  <a:srgbClr val="000000"/>
                </a:solidFill>
                <a:latin typeface="Calibri"/>
              </a:rPr>
              <a:t>sli</a:t>
            </a:r>
            <a:r>
              <a:rPr b="0" lang="en-US" sz="1800" spc="-1" strike="noStrike">
                <a:solidFill>
                  <a:srgbClr val="000000"/>
                </a:solidFill>
                <a:latin typeface="Calibri"/>
              </a:rPr>
              <a:t>d</a:t>
            </a:r>
            <a:r>
              <a:rPr b="0" lang="en-US" sz="1800" spc="-1" strike="noStrike">
                <a:solidFill>
                  <a:srgbClr val="000000"/>
                </a:solidFill>
                <a:latin typeface="Calibri"/>
              </a:rPr>
              <a:t>e</a:t>
            </a:r>
            <a:endParaRPr b="0" lang="en-US" sz="1800" spc="-1" strike="noStrike">
              <a:solidFill>
                <a:srgbClr val="000000"/>
              </a:solidFill>
              <a:latin typeface="Calibri"/>
            </a:endParaRPr>
          </a:p>
        </p:txBody>
      </p:sp>
      <p:sp>
        <p:nvSpPr>
          <p:cNvPr id="119"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a:t>
            </a:r>
            <a:r>
              <a:rPr b="0" lang="en-US" sz="2000" spc="-1" strike="noStrike">
                <a:latin typeface="Arial"/>
              </a:rPr>
              <a:t>the notes </a:t>
            </a:r>
            <a:r>
              <a:rPr b="0" lang="en-US" sz="2000" spc="-1" strike="noStrike">
                <a:latin typeface="Arial"/>
              </a:rPr>
              <a:t>format</a:t>
            </a:r>
            <a:endParaRPr b="0" lang="en-US" sz="2000" spc="-1" strike="noStrike">
              <a:latin typeface="Arial"/>
            </a:endParaRPr>
          </a:p>
        </p:txBody>
      </p:sp>
      <p:sp>
        <p:nvSpPr>
          <p:cNvPr id="120"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21"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22"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23"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5E5442ED-96FD-48A7-A4EA-2B0AA73C0452}"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
</Relationships>
</file>

<file path=ppt/notesSlides/_rels/notesSlide103.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2" name="PlaceHolder 1"/>
          <p:cNvSpPr>
            <a:spLocks noGrp="1"/>
          </p:cNvSpPr>
          <p:nvPr>
            <p:ph type="sldImg"/>
          </p:nvPr>
        </p:nvSpPr>
        <p:spPr>
          <a:xfrm>
            <a:off x="2514600" y="857160"/>
            <a:ext cx="4114440" cy="2314080"/>
          </a:xfrm>
          <a:prstGeom prst="rect">
            <a:avLst/>
          </a:prstGeom>
        </p:spPr>
      </p:sp>
      <p:sp>
        <p:nvSpPr>
          <p:cNvPr id="7393" name="PlaceHolder 2"/>
          <p:cNvSpPr>
            <a:spLocks noGrp="1"/>
          </p:cNvSpPr>
          <p:nvPr>
            <p:ph type="body"/>
          </p:nvPr>
        </p:nvSpPr>
        <p:spPr>
          <a:xfrm>
            <a:off x="914400" y="3300480"/>
            <a:ext cx="7314840" cy="2700000"/>
          </a:xfrm>
          <a:prstGeom prst="rect">
            <a:avLst/>
          </a:prstGeom>
        </p:spPr>
        <p:txBody>
          <a:bodyPr>
            <a:noAutofit/>
          </a:bodyPr>
          <a:p>
            <a:pPr marL="216000" indent="-216000">
              <a:lnSpc>
                <a:spcPct val="100000"/>
              </a:lnSpc>
            </a:pPr>
            <a:r>
              <a:rPr b="0" lang="en-US" sz="2000" spc="-1" strike="noStrike">
                <a:latin typeface="Arial"/>
              </a:rPr>
              <a:t>Version History</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8.0  (May 2020)</a:t>
            </a:r>
            <a:endParaRPr b="0" lang="en-US" sz="2000" spc="-1" strike="noStrike">
              <a:latin typeface="Arial"/>
            </a:endParaRPr>
          </a:p>
          <a:p>
            <a:pPr marL="171360" indent="-171000">
              <a:lnSpc>
                <a:spcPct val="100000"/>
              </a:lnSpc>
              <a:buClr>
                <a:srgbClr val="000000"/>
              </a:buClr>
              <a:buFont typeface="Arial"/>
              <a:buChar char="•"/>
            </a:pPr>
            <a:r>
              <a:rPr b="0" lang="en-US" sz="2000" spc="-1" strike="noStrike">
                <a:latin typeface="Arial"/>
              </a:rPr>
              <a:t>All slides reformatted for 16:9 aspect ratio</a:t>
            </a:r>
            <a:endParaRPr b="0" lang="en-US" sz="2000" spc="-1" strike="noStrike">
              <a:latin typeface="Arial"/>
            </a:endParaRPr>
          </a:p>
          <a:p>
            <a:pPr marL="171360" indent="-171000">
              <a:lnSpc>
                <a:spcPct val="100000"/>
              </a:lnSpc>
              <a:buClr>
                <a:srgbClr val="000000"/>
              </a:buClr>
              <a:buFont typeface="Arial"/>
              <a:buChar char="•"/>
            </a:pPr>
            <a:r>
              <a:rPr b="0" lang="en-US" sz="2000" spc="-1" strike="noStrike">
                <a:latin typeface="Arial"/>
              </a:rPr>
              <a:t>All slides updated to 8</a:t>
            </a:r>
            <a:r>
              <a:rPr b="0" lang="en-US" sz="2000" spc="-1" strike="noStrike" baseline="30000">
                <a:latin typeface="Arial"/>
              </a:rPr>
              <a:t>th</a:t>
            </a:r>
            <a:r>
              <a:rPr b="0" lang="en-US" sz="2000" spc="-1" strike="noStrike">
                <a:latin typeface="Arial"/>
              </a:rPr>
              <a:t> edition material</a:t>
            </a:r>
            <a:endParaRPr b="0" lang="en-US" sz="2000" spc="-1" strike="noStrike">
              <a:latin typeface="Arial"/>
            </a:endParaRPr>
          </a:p>
          <a:p>
            <a:pPr marL="171360" indent="-171000">
              <a:lnSpc>
                <a:spcPct val="100000"/>
              </a:lnSpc>
              <a:buClr>
                <a:srgbClr val="000000"/>
              </a:buClr>
              <a:buFont typeface="Arial"/>
              <a:buChar char="•"/>
            </a:pPr>
            <a:r>
              <a:rPr b="0" lang="en-US" sz="2000" spc="-1" strike="noStrike">
                <a:latin typeface="Arial"/>
              </a:rPr>
              <a:t>Use of Calibri font, rather that Gill Sans MT</a:t>
            </a:r>
            <a:endParaRPr b="0" lang="en-US" sz="2000" spc="-1" strike="noStrike">
              <a:latin typeface="Arial"/>
            </a:endParaRPr>
          </a:p>
          <a:p>
            <a:pPr marL="171360" indent="-171000">
              <a:lnSpc>
                <a:spcPct val="100000"/>
              </a:lnSpc>
              <a:buClr>
                <a:srgbClr val="000000"/>
              </a:buClr>
              <a:buFont typeface="Arial"/>
              <a:buChar char="•"/>
            </a:pPr>
            <a:r>
              <a:rPr b="0" lang="en-US" sz="2000" spc="-1" strike="noStrike">
                <a:latin typeface="Arial"/>
              </a:rPr>
              <a:t>Add LOTS more animation throughout</a:t>
            </a:r>
            <a:endParaRPr b="0" lang="en-US" sz="2000" spc="-1" strike="noStrike">
              <a:latin typeface="Arial"/>
            </a:endParaRPr>
          </a:p>
          <a:p>
            <a:pPr marL="171360" indent="-171000">
              <a:lnSpc>
                <a:spcPct val="100000"/>
              </a:lnSpc>
              <a:buClr>
                <a:srgbClr val="000000"/>
              </a:buClr>
              <a:buFont typeface="Arial"/>
              <a:buChar char="•"/>
            </a:pPr>
            <a:r>
              <a:rPr b="0" lang="en-US" sz="2000" spc="-1" strike="noStrike">
                <a:latin typeface="Arial"/>
              </a:rPr>
              <a:t>added new  8</a:t>
            </a:r>
            <a:r>
              <a:rPr b="0" lang="en-US" sz="2000" spc="-1" strike="noStrike" baseline="30000">
                <a:latin typeface="Arial"/>
              </a:rPr>
              <a:t>th</a:t>
            </a:r>
            <a:r>
              <a:rPr b="0" lang="en-US" sz="2000" spc="-1" strike="noStrike">
                <a:latin typeface="Arial"/>
              </a:rPr>
              <a:t> edition material on middleboxes (and Internet arch), Net neutrality, buffering …</a:t>
            </a:r>
            <a:endParaRPr b="0" lang="en-US" sz="2000" spc="-1" strike="noStrike">
              <a:latin typeface="Arial"/>
            </a:endParaRPr>
          </a:p>
          <a:p>
            <a:pPr marL="171360" indent="-171000">
              <a:lnSpc>
                <a:spcPct val="100000"/>
              </a:lnSpc>
              <a:buClr>
                <a:srgbClr val="000000"/>
              </a:buClr>
              <a:buFont typeface="Arial"/>
              <a:buChar char="•"/>
            </a:pPr>
            <a:r>
              <a:rPr b="0" lang="en-US" sz="2000" spc="-1" strike="noStrike">
                <a:latin typeface="Arial"/>
              </a:rPr>
              <a:t>lighter header font</a:t>
            </a:r>
            <a:endParaRPr b="0" lang="en-US" sz="2000" spc="-1" strike="noStrike">
              <a:latin typeface="Arial"/>
            </a:endParaRPr>
          </a:p>
        </p:txBody>
      </p:sp>
      <p:sp>
        <p:nvSpPr>
          <p:cNvPr id="7394" name="TextShape 3"/>
          <p:cNvSpPr txBox="1"/>
          <p:nvPr/>
        </p:nvSpPr>
        <p:spPr>
          <a:xfrm>
            <a:off x="5179320" y="6513840"/>
            <a:ext cx="3962160" cy="343800"/>
          </a:xfrm>
          <a:prstGeom prst="rect">
            <a:avLst/>
          </a:prstGeom>
          <a:noFill/>
          <a:ln w="0">
            <a:noFill/>
          </a:ln>
        </p:spPr>
        <p:txBody>
          <a:bodyPr anchor="b">
            <a:noAutofit/>
          </a:bodyPr>
          <a:p>
            <a:pPr algn="r">
              <a:lnSpc>
                <a:spcPct val="100000"/>
              </a:lnSpc>
            </a:pPr>
            <a:fld id="{F32CB086-56AB-4848-A762-34EDB5944742}"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9" name="PlaceHolder 1"/>
          <p:cNvSpPr>
            <a:spLocks noGrp="1"/>
          </p:cNvSpPr>
          <p:nvPr>
            <p:ph type="sldImg"/>
          </p:nvPr>
        </p:nvSpPr>
        <p:spPr>
          <a:xfrm>
            <a:off x="2514600" y="857160"/>
            <a:ext cx="4114440" cy="2314080"/>
          </a:xfrm>
          <a:prstGeom prst="rect">
            <a:avLst/>
          </a:prstGeom>
        </p:spPr>
      </p:sp>
      <p:sp>
        <p:nvSpPr>
          <p:cNvPr id="7420"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421"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3A56DAC1-1FEF-4AC5-8A18-E9E0FA2B18BF}"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1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6" name="PlaceHolder 1"/>
          <p:cNvSpPr>
            <a:spLocks noGrp="1"/>
          </p:cNvSpPr>
          <p:nvPr>
            <p:ph type="sldImg"/>
          </p:nvPr>
        </p:nvSpPr>
        <p:spPr>
          <a:xfrm>
            <a:off x="2514600" y="857160"/>
            <a:ext cx="4114440" cy="2314080"/>
          </a:xfrm>
          <a:prstGeom prst="rect">
            <a:avLst/>
          </a:prstGeom>
        </p:spPr>
      </p:sp>
      <p:sp>
        <p:nvSpPr>
          <p:cNvPr id="7687"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688" name="TextShape 3"/>
          <p:cNvSpPr txBox="1"/>
          <p:nvPr/>
        </p:nvSpPr>
        <p:spPr>
          <a:xfrm>
            <a:off x="5179320" y="6513840"/>
            <a:ext cx="3962160" cy="343800"/>
          </a:xfrm>
          <a:prstGeom prst="rect">
            <a:avLst/>
          </a:prstGeom>
          <a:noFill/>
          <a:ln w="0">
            <a:noFill/>
          </a:ln>
        </p:spPr>
        <p:txBody>
          <a:bodyPr anchor="b">
            <a:noAutofit/>
          </a:bodyPr>
          <a:p>
            <a:pPr algn="r">
              <a:lnSpc>
                <a:spcPct val="100000"/>
              </a:lnSpc>
            </a:pPr>
            <a:fld id="{4BA517B2-B3F4-45D7-829F-3A95B64D3EA7}"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9" name="PlaceHolder 1"/>
          <p:cNvSpPr>
            <a:spLocks noGrp="1"/>
          </p:cNvSpPr>
          <p:nvPr>
            <p:ph type="sldImg"/>
          </p:nvPr>
        </p:nvSpPr>
        <p:spPr>
          <a:xfrm>
            <a:off x="2514600" y="857160"/>
            <a:ext cx="4114440" cy="2314080"/>
          </a:xfrm>
          <a:prstGeom prst="rect">
            <a:avLst/>
          </a:prstGeom>
        </p:spPr>
      </p:sp>
      <p:sp>
        <p:nvSpPr>
          <p:cNvPr id="7690"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691" name="TextShape 3"/>
          <p:cNvSpPr txBox="1"/>
          <p:nvPr/>
        </p:nvSpPr>
        <p:spPr>
          <a:xfrm>
            <a:off x="5179320" y="6513840"/>
            <a:ext cx="3962160" cy="343800"/>
          </a:xfrm>
          <a:prstGeom prst="rect">
            <a:avLst/>
          </a:prstGeom>
          <a:noFill/>
          <a:ln w="0">
            <a:noFill/>
          </a:ln>
        </p:spPr>
        <p:txBody>
          <a:bodyPr anchor="b">
            <a:noAutofit/>
          </a:bodyPr>
          <a:p>
            <a:pPr algn="r">
              <a:lnSpc>
                <a:spcPct val="100000"/>
              </a:lnSpc>
            </a:pPr>
            <a:fld id="{FC58EC35-1371-4FFF-A286-3BD4572E1F3F}"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2" name="PlaceHolder 1"/>
          <p:cNvSpPr>
            <a:spLocks noGrp="1"/>
          </p:cNvSpPr>
          <p:nvPr>
            <p:ph type="sldImg"/>
          </p:nvPr>
        </p:nvSpPr>
        <p:spPr>
          <a:xfrm>
            <a:off x="2514600" y="857160"/>
            <a:ext cx="4114440" cy="2314080"/>
          </a:xfrm>
          <a:prstGeom prst="rect">
            <a:avLst/>
          </a:prstGeom>
        </p:spPr>
      </p:sp>
      <p:sp>
        <p:nvSpPr>
          <p:cNvPr id="7693"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694" name="TextShape 3"/>
          <p:cNvSpPr txBox="1"/>
          <p:nvPr/>
        </p:nvSpPr>
        <p:spPr>
          <a:xfrm>
            <a:off x="5179320" y="6513840"/>
            <a:ext cx="3962160" cy="343800"/>
          </a:xfrm>
          <a:prstGeom prst="rect">
            <a:avLst/>
          </a:prstGeom>
          <a:noFill/>
          <a:ln w="0">
            <a:noFill/>
          </a:ln>
        </p:spPr>
        <p:txBody>
          <a:bodyPr anchor="b">
            <a:noAutofit/>
          </a:bodyPr>
          <a:p>
            <a:pPr algn="r">
              <a:lnSpc>
                <a:spcPct val="100000"/>
              </a:lnSpc>
            </a:pPr>
            <a:fld id="{A7104A48-4B8E-4BE6-BEBA-9D8D1AF9C2B9}"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5" name="PlaceHolder 1"/>
          <p:cNvSpPr>
            <a:spLocks noGrp="1"/>
          </p:cNvSpPr>
          <p:nvPr>
            <p:ph type="sldImg"/>
          </p:nvPr>
        </p:nvSpPr>
        <p:spPr>
          <a:xfrm>
            <a:off x="2514600" y="857160"/>
            <a:ext cx="4114440" cy="2314080"/>
          </a:xfrm>
          <a:prstGeom prst="rect">
            <a:avLst/>
          </a:prstGeom>
        </p:spPr>
      </p:sp>
      <p:sp>
        <p:nvSpPr>
          <p:cNvPr id="7696"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697" name="TextShape 3"/>
          <p:cNvSpPr txBox="1"/>
          <p:nvPr/>
        </p:nvSpPr>
        <p:spPr>
          <a:xfrm>
            <a:off x="5179320" y="6513840"/>
            <a:ext cx="3962160" cy="343800"/>
          </a:xfrm>
          <a:prstGeom prst="rect">
            <a:avLst/>
          </a:prstGeom>
          <a:noFill/>
          <a:ln w="0">
            <a:noFill/>
          </a:ln>
        </p:spPr>
        <p:txBody>
          <a:bodyPr anchor="b">
            <a:noAutofit/>
          </a:bodyPr>
          <a:p>
            <a:pPr algn="r">
              <a:lnSpc>
                <a:spcPct val="100000"/>
              </a:lnSpc>
            </a:pPr>
            <a:fld id="{C9F7E233-5C80-469B-BECE-CF14669BDE76}"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2" name="PlaceHolder 1"/>
          <p:cNvSpPr>
            <a:spLocks noGrp="1"/>
          </p:cNvSpPr>
          <p:nvPr>
            <p:ph type="sldImg"/>
          </p:nvPr>
        </p:nvSpPr>
        <p:spPr>
          <a:xfrm>
            <a:off x="2514600" y="857160"/>
            <a:ext cx="4114440" cy="2314080"/>
          </a:xfrm>
          <a:prstGeom prst="rect">
            <a:avLst/>
          </a:prstGeom>
        </p:spPr>
      </p:sp>
      <p:sp>
        <p:nvSpPr>
          <p:cNvPr id="7423"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424"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29A009F3-8AF2-41E8-AA13-009C5912D20F}"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5" name="PlaceHolder 1"/>
          <p:cNvSpPr>
            <a:spLocks noGrp="1"/>
          </p:cNvSpPr>
          <p:nvPr>
            <p:ph type="sldImg"/>
          </p:nvPr>
        </p:nvSpPr>
        <p:spPr>
          <a:xfrm>
            <a:off x="2514600" y="857160"/>
            <a:ext cx="4114440" cy="2314080"/>
          </a:xfrm>
          <a:prstGeom prst="rect">
            <a:avLst/>
          </a:prstGeom>
        </p:spPr>
      </p:sp>
      <p:sp>
        <p:nvSpPr>
          <p:cNvPr id="7426"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427"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41C98901-E96E-4AE3-AAE7-C5482CA6A0FD}"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8" name="PlaceHolder 1"/>
          <p:cNvSpPr>
            <a:spLocks noGrp="1"/>
          </p:cNvSpPr>
          <p:nvPr>
            <p:ph type="sldImg"/>
          </p:nvPr>
        </p:nvSpPr>
        <p:spPr>
          <a:xfrm>
            <a:off x="2514600" y="857160"/>
            <a:ext cx="4114440" cy="2314080"/>
          </a:xfrm>
          <a:prstGeom prst="rect">
            <a:avLst/>
          </a:prstGeom>
        </p:spPr>
      </p:sp>
      <p:sp>
        <p:nvSpPr>
          <p:cNvPr id="7429"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430" name="TextShape 3"/>
          <p:cNvSpPr txBox="1"/>
          <p:nvPr/>
        </p:nvSpPr>
        <p:spPr>
          <a:xfrm>
            <a:off x="5179320" y="6513840"/>
            <a:ext cx="3962160" cy="343800"/>
          </a:xfrm>
          <a:prstGeom prst="rect">
            <a:avLst/>
          </a:prstGeom>
          <a:noFill/>
          <a:ln w="0">
            <a:noFill/>
          </a:ln>
        </p:spPr>
        <p:txBody>
          <a:bodyPr anchor="b">
            <a:noAutofit/>
          </a:bodyPr>
          <a:p>
            <a:pPr algn="r">
              <a:lnSpc>
                <a:spcPct val="100000"/>
              </a:lnSpc>
            </a:pPr>
            <a:fld id="{71D3B138-96DE-4CAE-8DAC-8FA80BFCDAD0}"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1" name="PlaceHolder 1"/>
          <p:cNvSpPr>
            <a:spLocks noGrp="1"/>
          </p:cNvSpPr>
          <p:nvPr>
            <p:ph type="sldImg"/>
          </p:nvPr>
        </p:nvSpPr>
        <p:spPr>
          <a:xfrm>
            <a:off x="2514600" y="857160"/>
            <a:ext cx="4114440" cy="2314080"/>
          </a:xfrm>
          <a:prstGeom prst="rect">
            <a:avLst/>
          </a:prstGeom>
        </p:spPr>
      </p:sp>
      <p:sp>
        <p:nvSpPr>
          <p:cNvPr id="7432"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433"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07635B2E-2FF7-4E0D-9BEC-51F26FB59A73}"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4" name="PlaceHolder 1"/>
          <p:cNvSpPr>
            <a:spLocks noGrp="1"/>
          </p:cNvSpPr>
          <p:nvPr>
            <p:ph type="sldImg"/>
          </p:nvPr>
        </p:nvSpPr>
        <p:spPr>
          <a:xfrm>
            <a:off x="2514600" y="857160"/>
            <a:ext cx="4114440" cy="2314080"/>
          </a:xfrm>
          <a:prstGeom prst="rect">
            <a:avLst/>
          </a:prstGeom>
        </p:spPr>
      </p:sp>
      <p:sp>
        <p:nvSpPr>
          <p:cNvPr id="7435"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436"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158DD9E1-087A-406A-9B48-0290F308A151}"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7" name="PlaceHolder 1"/>
          <p:cNvSpPr>
            <a:spLocks noGrp="1"/>
          </p:cNvSpPr>
          <p:nvPr>
            <p:ph type="sldImg"/>
          </p:nvPr>
        </p:nvSpPr>
        <p:spPr>
          <a:xfrm>
            <a:off x="2514600" y="857160"/>
            <a:ext cx="4114440" cy="2314080"/>
          </a:xfrm>
          <a:prstGeom prst="rect">
            <a:avLst/>
          </a:prstGeom>
        </p:spPr>
      </p:sp>
      <p:sp>
        <p:nvSpPr>
          <p:cNvPr id="7438"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439"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B3F71B4C-576C-44AE-9757-39F46FE190AF}"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0" name="PlaceHolder 1"/>
          <p:cNvSpPr>
            <a:spLocks noGrp="1"/>
          </p:cNvSpPr>
          <p:nvPr>
            <p:ph type="sldImg"/>
          </p:nvPr>
        </p:nvSpPr>
        <p:spPr>
          <a:xfrm>
            <a:off x="2514600" y="857160"/>
            <a:ext cx="4114440" cy="2314080"/>
          </a:xfrm>
          <a:prstGeom prst="rect">
            <a:avLst/>
          </a:prstGeom>
        </p:spPr>
      </p:sp>
      <p:sp>
        <p:nvSpPr>
          <p:cNvPr id="7441" name="PlaceHolder 2"/>
          <p:cNvSpPr>
            <a:spLocks noGrp="1"/>
          </p:cNvSpPr>
          <p:nvPr>
            <p:ph type="body"/>
          </p:nvPr>
        </p:nvSpPr>
        <p:spPr>
          <a:xfrm>
            <a:off x="914400" y="3300480"/>
            <a:ext cx="7314840" cy="2700000"/>
          </a:xfrm>
          <a:prstGeom prst="rect">
            <a:avLst/>
          </a:prstGeom>
        </p:spPr>
        <p:txBody>
          <a:bodyPr>
            <a:noAutofit/>
          </a:bodyPr>
          <a:p>
            <a:pPr marL="216000" indent="-216000">
              <a:lnSpc>
                <a:spcPct val="100000"/>
              </a:lnSpc>
            </a:pPr>
            <a:r>
              <a:rPr b="0" lang="en-US" sz="2000" spc="-1" strike="noStrike">
                <a:latin typeface="Arial"/>
              </a:rPr>
              <a:t>Text for this animation:</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1200" spc="-1" strike="noStrike">
                <a:solidFill>
                  <a:srgbClr val="000000"/>
                </a:solidFill>
                <a:latin typeface="+mn-lt"/>
                <a:ea typeface="+mn-ea"/>
              </a:rPr>
              <a:t>This all works out pretty nice and looks pretty simple!</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 </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But of course the devil is in the details, as the saying goes.</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 </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What happens,  for example, when a subset of addresses say in this first range should go to say interface 3, rather than interface 0.  Well, of course we could split the first address range into multiple pieces, and add in this new subrange with its new destination output port.  But it turns out there’s a much simpler and elegant way to do this.  Known as longest prefix matching.</a:t>
            </a:r>
            <a:endParaRPr b="0" lang="en-US" sz="1200" spc="-1" strike="noStrike">
              <a:latin typeface="Arial"/>
            </a:endParaRPr>
          </a:p>
        </p:txBody>
      </p:sp>
      <p:sp>
        <p:nvSpPr>
          <p:cNvPr id="7442"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F605A977-B7D0-4085-9B5C-90BF43AC9FC4}"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3" name="PlaceHolder 1"/>
          <p:cNvSpPr>
            <a:spLocks noGrp="1"/>
          </p:cNvSpPr>
          <p:nvPr>
            <p:ph type="sldImg"/>
          </p:nvPr>
        </p:nvSpPr>
        <p:spPr>
          <a:xfrm>
            <a:off x="2514600" y="857160"/>
            <a:ext cx="4114440" cy="2314080"/>
          </a:xfrm>
          <a:prstGeom prst="rect">
            <a:avLst/>
          </a:prstGeom>
        </p:spPr>
      </p:sp>
      <p:sp>
        <p:nvSpPr>
          <p:cNvPr id="7444"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445"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606E5BB8-17D8-49C5-AA34-42B3E2D2F684}"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6" name="PlaceHolder 1"/>
          <p:cNvSpPr>
            <a:spLocks noGrp="1"/>
          </p:cNvSpPr>
          <p:nvPr>
            <p:ph type="sldImg"/>
          </p:nvPr>
        </p:nvSpPr>
        <p:spPr>
          <a:xfrm>
            <a:off x="2514600" y="857160"/>
            <a:ext cx="4114440" cy="2314080"/>
          </a:xfrm>
          <a:prstGeom prst="rect">
            <a:avLst/>
          </a:prstGeom>
        </p:spPr>
      </p:sp>
      <p:sp>
        <p:nvSpPr>
          <p:cNvPr id="7447"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448"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5C887BF7-4A2F-4206-822A-1E878E0E9063}"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5" name="PlaceHolder 1"/>
          <p:cNvSpPr>
            <a:spLocks noGrp="1"/>
          </p:cNvSpPr>
          <p:nvPr>
            <p:ph type="sldImg"/>
          </p:nvPr>
        </p:nvSpPr>
        <p:spPr>
          <a:xfrm>
            <a:off x="2514600" y="857160"/>
            <a:ext cx="4114440" cy="2314080"/>
          </a:xfrm>
          <a:prstGeom prst="rect">
            <a:avLst/>
          </a:prstGeom>
        </p:spPr>
      </p:sp>
      <p:sp>
        <p:nvSpPr>
          <p:cNvPr id="7396"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397" name="TextShape 3"/>
          <p:cNvSpPr txBox="1"/>
          <p:nvPr/>
        </p:nvSpPr>
        <p:spPr>
          <a:xfrm>
            <a:off x="5179320" y="6513840"/>
            <a:ext cx="3962160" cy="343800"/>
          </a:xfrm>
          <a:prstGeom prst="rect">
            <a:avLst/>
          </a:prstGeom>
          <a:noFill/>
          <a:ln w="0">
            <a:noFill/>
          </a:ln>
        </p:spPr>
        <p:txBody>
          <a:bodyPr anchor="b">
            <a:noAutofit/>
          </a:bodyPr>
          <a:p>
            <a:pPr algn="r">
              <a:lnSpc>
                <a:spcPct val="100000"/>
              </a:lnSpc>
            </a:pPr>
            <a:fld id="{0424E150-988D-417B-9640-6E8A32A426DF}"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9" name="PlaceHolder 1"/>
          <p:cNvSpPr>
            <a:spLocks noGrp="1"/>
          </p:cNvSpPr>
          <p:nvPr>
            <p:ph type="sldImg"/>
          </p:nvPr>
        </p:nvSpPr>
        <p:spPr>
          <a:xfrm>
            <a:off x="2514600" y="857160"/>
            <a:ext cx="4114440" cy="2314080"/>
          </a:xfrm>
          <a:prstGeom prst="rect">
            <a:avLst/>
          </a:prstGeom>
        </p:spPr>
      </p:sp>
      <p:sp>
        <p:nvSpPr>
          <p:cNvPr id="7450"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451"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97C435C4-BA7C-4471-8859-C1AEC6A31994}"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52" name="PlaceHolder 1"/>
          <p:cNvSpPr>
            <a:spLocks noGrp="1"/>
          </p:cNvSpPr>
          <p:nvPr>
            <p:ph type="sldImg"/>
          </p:nvPr>
        </p:nvSpPr>
        <p:spPr>
          <a:xfrm>
            <a:off x="2514600" y="857160"/>
            <a:ext cx="4114440" cy="2314080"/>
          </a:xfrm>
          <a:prstGeom prst="rect">
            <a:avLst/>
          </a:prstGeom>
        </p:spPr>
      </p:sp>
      <p:sp>
        <p:nvSpPr>
          <p:cNvPr id="7453"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454"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AD9BDE7C-7B4E-43CF-8EFE-805D1F7FCF99}"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55" name="PlaceHolder 1"/>
          <p:cNvSpPr>
            <a:spLocks noGrp="1"/>
          </p:cNvSpPr>
          <p:nvPr>
            <p:ph type="sldImg"/>
          </p:nvPr>
        </p:nvSpPr>
        <p:spPr>
          <a:xfrm>
            <a:off x="2514600" y="857160"/>
            <a:ext cx="4114440" cy="2314080"/>
          </a:xfrm>
          <a:prstGeom prst="rect">
            <a:avLst/>
          </a:prstGeom>
        </p:spPr>
      </p:sp>
      <p:sp>
        <p:nvSpPr>
          <p:cNvPr id="7456"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457"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B019205C-3D16-41EA-8020-81B3232D1CB9}"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58" name="PlaceHolder 1"/>
          <p:cNvSpPr>
            <a:spLocks noGrp="1"/>
          </p:cNvSpPr>
          <p:nvPr>
            <p:ph type="sldImg"/>
          </p:nvPr>
        </p:nvSpPr>
        <p:spPr>
          <a:xfrm>
            <a:off x="2514600" y="857160"/>
            <a:ext cx="4114440" cy="2314080"/>
          </a:xfrm>
          <a:prstGeom prst="rect">
            <a:avLst/>
          </a:prstGeom>
        </p:spPr>
      </p:sp>
      <p:sp>
        <p:nvSpPr>
          <p:cNvPr id="7459"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460"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1B084B1F-7C46-4055-89C6-6423DE62B3B6}"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1" name="PlaceHolder 1"/>
          <p:cNvSpPr>
            <a:spLocks noGrp="1"/>
          </p:cNvSpPr>
          <p:nvPr>
            <p:ph type="sldImg"/>
          </p:nvPr>
        </p:nvSpPr>
        <p:spPr>
          <a:xfrm>
            <a:off x="2514600" y="857160"/>
            <a:ext cx="4114440" cy="2314080"/>
          </a:xfrm>
          <a:prstGeom prst="rect">
            <a:avLst/>
          </a:prstGeom>
        </p:spPr>
      </p:sp>
      <p:sp>
        <p:nvSpPr>
          <p:cNvPr id="7462"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463"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8AAD30DD-BC59-4571-8122-901360C3F2FE}"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4" name="PlaceHolder 1"/>
          <p:cNvSpPr>
            <a:spLocks noGrp="1"/>
          </p:cNvSpPr>
          <p:nvPr>
            <p:ph type="sldImg"/>
          </p:nvPr>
        </p:nvSpPr>
        <p:spPr>
          <a:xfrm>
            <a:off x="2514600" y="857160"/>
            <a:ext cx="4114440" cy="2314080"/>
          </a:xfrm>
          <a:prstGeom prst="rect">
            <a:avLst/>
          </a:prstGeom>
        </p:spPr>
      </p:sp>
      <p:sp>
        <p:nvSpPr>
          <p:cNvPr id="7465"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466"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D129ED9D-A78F-48B1-9ACC-67751A194D76}"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7" name="PlaceHolder 1"/>
          <p:cNvSpPr>
            <a:spLocks noGrp="1"/>
          </p:cNvSpPr>
          <p:nvPr>
            <p:ph type="sldImg"/>
          </p:nvPr>
        </p:nvSpPr>
        <p:spPr>
          <a:xfrm>
            <a:off x="2514600" y="857160"/>
            <a:ext cx="4114440" cy="2314080"/>
          </a:xfrm>
          <a:prstGeom prst="rect">
            <a:avLst/>
          </a:prstGeom>
        </p:spPr>
      </p:sp>
      <p:sp>
        <p:nvSpPr>
          <p:cNvPr id="7468"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469"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C7F4C7BE-12F8-4151-8890-FFDD3F8E5A67}"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0" name="PlaceHolder 1"/>
          <p:cNvSpPr>
            <a:spLocks noGrp="1"/>
          </p:cNvSpPr>
          <p:nvPr>
            <p:ph type="sldImg"/>
          </p:nvPr>
        </p:nvSpPr>
        <p:spPr>
          <a:xfrm>
            <a:off x="2514600" y="857160"/>
            <a:ext cx="4114440" cy="2314080"/>
          </a:xfrm>
          <a:prstGeom prst="rect">
            <a:avLst/>
          </a:prstGeom>
        </p:spPr>
      </p:sp>
      <p:sp>
        <p:nvSpPr>
          <p:cNvPr id="7471"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472"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EEA6A68D-3D91-40B7-811C-104300521050}"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3" name="PlaceHolder 1"/>
          <p:cNvSpPr>
            <a:spLocks noGrp="1"/>
          </p:cNvSpPr>
          <p:nvPr>
            <p:ph type="sldImg"/>
          </p:nvPr>
        </p:nvSpPr>
        <p:spPr>
          <a:xfrm>
            <a:off x="2514600" y="857160"/>
            <a:ext cx="4114440" cy="2314080"/>
          </a:xfrm>
          <a:prstGeom prst="rect">
            <a:avLst/>
          </a:prstGeom>
        </p:spPr>
      </p:sp>
      <p:sp>
        <p:nvSpPr>
          <p:cNvPr id="7474"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475"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FD86F931-429D-4D55-A705-43CC4F2136C9}"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6" name="PlaceHolder 1"/>
          <p:cNvSpPr>
            <a:spLocks noGrp="1"/>
          </p:cNvSpPr>
          <p:nvPr>
            <p:ph type="sldImg"/>
          </p:nvPr>
        </p:nvSpPr>
        <p:spPr>
          <a:xfrm>
            <a:off x="2514600" y="857160"/>
            <a:ext cx="4114440" cy="2314080"/>
          </a:xfrm>
          <a:prstGeom prst="rect">
            <a:avLst/>
          </a:prstGeom>
        </p:spPr>
      </p:sp>
      <p:sp>
        <p:nvSpPr>
          <p:cNvPr id="7477"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478"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FA95AA6A-71B8-473B-8EA7-25F42621A384}"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8" name="PlaceHolder 1"/>
          <p:cNvSpPr>
            <a:spLocks noGrp="1"/>
          </p:cNvSpPr>
          <p:nvPr>
            <p:ph type="sldImg"/>
          </p:nvPr>
        </p:nvSpPr>
        <p:spPr>
          <a:xfrm>
            <a:off x="2514600" y="857160"/>
            <a:ext cx="4114440" cy="2314080"/>
          </a:xfrm>
          <a:prstGeom prst="rect">
            <a:avLst/>
          </a:prstGeom>
        </p:spPr>
      </p:sp>
      <p:sp>
        <p:nvSpPr>
          <p:cNvPr id="7399"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400" name="TextShape 3"/>
          <p:cNvSpPr txBox="1"/>
          <p:nvPr/>
        </p:nvSpPr>
        <p:spPr>
          <a:xfrm>
            <a:off x="5179320" y="6513840"/>
            <a:ext cx="3962160" cy="343800"/>
          </a:xfrm>
          <a:prstGeom prst="rect">
            <a:avLst/>
          </a:prstGeom>
          <a:noFill/>
          <a:ln w="0">
            <a:noFill/>
          </a:ln>
        </p:spPr>
        <p:txBody>
          <a:bodyPr anchor="b">
            <a:noAutofit/>
          </a:bodyPr>
          <a:p>
            <a:pPr algn="r">
              <a:lnSpc>
                <a:spcPct val="100000"/>
              </a:lnSpc>
            </a:pPr>
            <a:fld id="{B35434D5-9446-447D-AA84-781A4107E327}"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9" name="PlaceHolder 1"/>
          <p:cNvSpPr>
            <a:spLocks noGrp="1"/>
          </p:cNvSpPr>
          <p:nvPr>
            <p:ph type="sldImg"/>
          </p:nvPr>
        </p:nvSpPr>
        <p:spPr>
          <a:xfrm>
            <a:off x="2514600" y="857160"/>
            <a:ext cx="4114440" cy="2314080"/>
          </a:xfrm>
          <a:prstGeom prst="rect">
            <a:avLst/>
          </a:prstGeom>
        </p:spPr>
      </p:sp>
      <p:sp>
        <p:nvSpPr>
          <p:cNvPr id="7480"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481"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5979D5FE-9BA1-444F-9C26-A009E4CB767D}"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2" name="PlaceHolder 1"/>
          <p:cNvSpPr>
            <a:spLocks noGrp="1"/>
          </p:cNvSpPr>
          <p:nvPr>
            <p:ph type="sldImg"/>
          </p:nvPr>
        </p:nvSpPr>
        <p:spPr>
          <a:xfrm>
            <a:off x="2514600" y="857160"/>
            <a:ext cx="4114440" cy="2314080"/>
          </a:xfrm>
          <a:prstGeom prst="rect">
            <a:avLst/>
          </a:prstGeom>
        </p:spPr>
      </p:sp>
      <p:sp>
        <p:nvSpPr>
          <p:cNvPr id="7483"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484"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E955FC8C-7571-478D-A692-136402C728D8}"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5" name="PlaceHolder 1"/>
          <p:cNvSpPr>
            <a:spLocks noGrp="1"/>
          </p:cNvSpPr>
          <p:nvPr>
            <p:ph type="sldImg"/>
          </p:nvPr>
        </p:nvSpPr>
        <p:spPr>
          <a:xfrm>
            <a:off x="2514600" y="857160"/>
            <a:ext cx="4114440" cy="2314080"/>
          </a:xfrm>
          <a:prstGeom prst="rect">
            <a:avLst/>
          </a:prstGeom>
        </p:spPr>
      </p:sp>
      <p:sp>
        <p:nvSpPr>
          <p:cNvPr id="7486" name="PlaceHolder 2"/>
          <p:cNvSpPr>
            <a:spLocks noGrp="1"/>
          </p:cNvSpPr>
          <p:nvPr>
            <p:ph type="body"/>
          </p:nvPr>
        </p:nvSpPr>
        <p:spPr>
          <a:xfrm>
            <a:off x="914400" y="3300480"/>
            <a:ext cx="7314840" cy="27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You might think that more buffering is a good thing.  Buffering is a bit like salt—just the right amount of salt makes food better, but too much makes it inedible!  </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 </a:t>
            </a:r>
            <a:endParaRPr b="0" lang="en-US" sz="1200" spc="-1" strike="noStrike">
              <a:latin typeface="Arial"/>
            </a:endParaRPr>
          </a:p>
          <a:p>
            <a:pPr marL="216000" indent="-216000">
              <a:lnSpc>
                <a:spcPct val="100000"/>
              </a:lnSpc>
            </a:pPr>
            <a:endParaRPr b="0" lang="en-US" sz="1200" spc="-1" strike="noStrike">
              <a:latin typeface="Arial"/>
            </a:endParaRPr>
          </a:p>
        </p:txBody>
      </p:sp>
      <p:sp>
        <p:nvSpPr>
          <p:cNvPr id="7487"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697A113C-790B-463A-B032-ADB5F0864448}"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8" name="PlaceHolder 1"/>
          <p:cNvSpPr>
            <a:spLocks noGrp="1"/>
          </p:cNvSpPr>
          <p:nvPr>
            <p:ph type="sldImg"/>
          </p:nvPr>
        </p:nvSpPr>
        <p:spPr>
          <a:xfrm>
            <a:off x="2514600" y="857160"/>
            <a:ext cx="4114440" cy="2314080"/>
          </a:xfrm>
          <a:prstGeom prst="rect">
            <a:avLst/>
          </a:prstGeom>
        </p:spPr>
      </p:sp>
      <p:sp>
        <p:nvSpPr>
          <p:cNvPr id="7489"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490"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C9D87A55-AE87-40FD-B233-843033A6F26B}"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1" name="PlaceHolder 1"/>
          <p:cNvSpPr>
            <a:spLocks noGrp="1"/>
          </p:cNvSpPr>
          <p:nvPr>
            <p:ph type="sldImg"/>
          </p:nvPr>
        </p:nvSpPr>
        <p:spPr>
          <a:xfrm>
            <a:off x="2514600" y="857160"/>
            <a:ext cx="4114440" cy="2314080"/>
          </a:xfrm>
          <a:prstGeom prst="rect">
            <a:avLst/>
          </a:prstGeom>
        </p:spPr>
      </p:sp>
      <p:sp>
        <p:nvSpPr>
          <p:cNvPr id="7492"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493"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1F411682-0726-43CF-B4E7-160AAD2480EF}"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4" name="PlaceHolder 1"/>
          <p:cNvSpPr>
            <a:spLocks noGrp="1"/>
          </p:cNvSpPr>
          <p:nvPr>
            <p:ph type="sldImg"/>
          </p:nvPr>
        </p:nvSpPr>
        <p:spPr>
          <a:xfrm>
            <a:off x="2514600" y="857160"/>
            <a:ext cx="4114440" cy="2314080"/>
          </a:xfrm>
          <a:prstGeom prst="rect">
            <a:avLst/>
          </a:prstGeom>
        </p:spPr>
      </p:sp>
      <p:sp>
        <p:nvSpPr>
          <p:cNvPr id="7495"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496"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321E9515-076D-49D0-A37A-935B77D2A5C8}"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7" name="PlaceHolder 1"/>
          <p:cNvSpPr>
            <a:spLocks noGrp="1"/>
          </p:cNvSpPr>
          <p:nvPr>
            <p:ph type="sldImg"/>
          </p:nvPr>
        </p:nvSpPr>
        <p:spPr>
          <a:xfrm>
            <a:off x="2514600" y="857160"/>
            <a:ext cx="4114440" cy="2314080"/>
          </a:xfrm>
          <a:prstGeom prst="rect">
            <a:avLst/>
          </a:prstGeom>
        </p:spPr>
      </p:sp>
      <p:sp>
        <p:nvSpPr>
          <p:cNvPr id="7498"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499"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7053FD3C-5E1B-4F25-862D-43C753E24036}"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0" name="PlaceHolder 1"/>
          <p:cNvSpPr>
            <a:spLocks noGrp="1"/>
          </p:cNvSpPr>
          <p:nvPr>
            <p:ph type="sldImg"/>
          </p:nvPr>
        </p:nvSpPr>
        <p:spPr>
          <a:xfrm>
            <a:off x="2514600" y="857160"/>
            <a:ext cx="4114440" cy="2314080"/>
          </a:xfrm>
          <a:prstGeom prst="rect">
            <a:avLst/>
          </a:prstGeom>
        </p:spPr>
      </p:sp>
      <p:sp>
        <p:nvSpPr>
          <p:cNvPr id="7501"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02"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EFB34357-118D-42C7-8125-3865E7858C25}"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3" name="PlaceHolder 1"/>
          <p:cNvSpPr>
            <a:spLocks noGrp="1"/>
          </p:cNvSpPr>
          <p:nvPr>
            <p:ph type="sldImg"/>
          </p:nvPr>
        </p:nvSpPr>
        <p:spPr>
          <a:xfrm>
            <a:off x="2514600" y="857160"/>
            <a:ext cx="4114440" cy="2314080"/>
          </a:xfrm>
          <a:prstGeom prst="rect">
            <a:avLst/>
          </a:prstGeom>
        </p:spPr>
      </p:sp>
      <p:sp>
        <p:nvSpPr>
          <p:cNvPr id="7504"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05"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4B3C2469-B90C-4E7E-B087-0E493F327174}"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6" name="PlaceHolder 1"/>
          <p:cNvSpPr>
            <a:spLocks noGrp="1"/>
          </p:cNvSpPr>
          <p:nvPr>
            <p:ph type="sldImg"/>
          </p:nvPr>
        </p:nvSpPr>
        <p:spPr>
          <a:xfrm>
            <a:off x="2514600" y="857160"/>
            <a:ext cx="4114440" cy="2314080"/>
          </a:xfrm>
          <a:prstGeom prst="rect">
            <a:avLst/>
          </a:prstGeom>
        </p:spPr>
      </p:sp>
      <p:sp>
        <p:nvSpPr>
          <p:cNvPr id="7507"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08"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9534123A-3554-40BB-8A86-28E665DFD330}"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1" name="PlaceHolder 1"/>
          <p:cNvSpPr>
            <a:spLocks noGrp="1"/>
          </p:cNvSpPr>
          <p:nvPr>
            <p:ph type="sldImg"/>
          </p:nvPr>
        </p:nvSpPr>
        <p:spPr>
          <a:xfrm>
            <a:off x="2514600" y="857160"/>
            <a:ext cx="4114440" cy="2314080"/>
          </a:xfrm>
          <a:prstGeom prst="rect">
            <a:avLst/>
          </a:prstGeom>
        </p:spPr>
      </p:sp>
      <p:sp>
        <p:nvSpPr>
          <p:cNvPr id="7402"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403"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18D216A1-0A2A-4C2B-AB26-94EEAE4C3725}"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9" name="PlaceHolder 1"/>
          <p:cNvSpPr>
            <a:spLocks noGrp="1"/>
          </p:cNvSpPr>
          <p:nvPr>
            <p:ph type="sldImg"/>
          </p:nvPr>
        </p:nvSpPr>
        <p:spPr>
          <a:xfrm>
            <a:off x="2514600" y="857160"/>
            <a:ext cx="4114440" cy="2314080"/>
          </a:xfrm>
          <a:prstGeom prst="rect">
            <a:avLst/>
          </a:prstGeom>
        </p:spPr>
      </p:sp>
      <p:sp>
        <p:nvSpPr>
          <p:cNvPr id="7510"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11"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00136151-DE01-4382-9D2D-007F6139604C}"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2" name="PlaceHolder 1"/>
          <p:cNvSpPr>
            <a:spLocks noGrp="1"/>
          </p:cNvSpPr>
          <p:nvPr>
            <p:ph type="sldImg"/>
          </p:nvPr>
        </p:nvSpPr>
        <p:spPr>
          <a:xfrm>
            <a:off x="2514600" y="857160"/>
            <a:ext cx="4114440" cy="2314080"/>
          </a:xfrm>
          <a:prstGeom prst="rect">
            <a:avLst/>
          </a:prstGeom>
        </p:spPr>
      </p:sp>
      <p:sp>
        <p:nvSpPr>
          <p:cNvPr id="7513"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14" name="TextShape 3"/>
          <p:cNvSpPr txBox="1"/>
          <p:nvPr/>
        </p:nvSpPr>
        <p:spPr>
          <a:xfrm>
            <a:off x="5179320" y="6513840"/>
            <a:ext cx="3962160" cy="343800"/>
          </a:xfrm>
          <a:prstGeom prst="rect">
            <a:avLst/>
          </a:prstGeom>
          <a:noFill/>
          <a:ln w="0">
            <a:noFill/>
          </a:ln>
        </p:spPr>
        <p:txBody>
          <a:bodyPr anchor="b">
            <a:noAutofit/>
          </a:bodyPr>
          <a:p>
            <a:pPr algn="r">
              <a:lnSpc>
                <a:spcPct val="100000"/>
              </a:lnSpc>
            </a:pPr>
            <a:fld id="{1FB0B066-7A53-42FD-A3B0-81CB1F24C058}"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5" name="PlaceHolder 1"/>
          <p:cNvSpPr>
            <a:spLocks noGrp="1"/>
          </p:cNvSpPr>
          <p:nvPr>
            <p:ph type="sldImg"/>
          </p:nvPr>
        </p:nvSpPr>
        <p:spPr>
          <a:xfrm>
            <a:off x="2514600" y="857160"/>
            <a:ext cx="4114440" cy="2314080"/>
          </a:xfrm>
          <a:prstGeom prst="rect">
            <a:avLst/>
          </a:prstGeom>
        </p:spPr>
      </p:sp>
      <p:sp>
        <p:nvSpPr>
          <p:cNvPr id="7516"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17"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391B9F85-508B-4B61-B96B-261AFF402086}"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8" name="PlaceHolder 1"/>
          <p:cNvSpPr>
            <a:spLocks noGrp="1"/>
          </p:cNvSpPr>
          <p:nvPr>
            <p:ph type="sldImg"/>
          </p:nvPr>
        </p:nvSpPr>
        <p:spPr>
          <a:xfrm>
            <a:off x="2514600" y="857160"/>
            <a:ext cx="4114440" cy="2314080"/>
          </a:xfrm>
          <a:prstGeom prst="rect">
            <a:avLst/>
          </a:prstGeom>
        </p:spPr>
      </p:sp>
      <p:sp>
        <p:nvSpPr>
          <p:cNvPr id="7519"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20"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38B54BE8-561E-4D05-A9CE-8B632250C75C}"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1" name="PlaceHolder 1"/>
          <p:cNvSpPr>
            <a:spLocks noGrp="1"/>
          </p:cNvSpPr>
          <p:nvPr>
            <p:ph type="sldImg"/>
          </p:nvPr>
        </p:nvSpPr>
        <p:spPr>
          <a:xfrm>
            <a:off x="2514600" y="857160"/>
            <a:ext cx="4114440" cy="2314080"/>
          </a:xfrm>
          <a:prstGeom prst="rect">
            <a:avLst/>
          </a:prstGeom>
        </p:spPr>
      </p:sp>
      <p:sp>
        <p:nvSpPr>
          <p:cNvPr id="7522"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23" name="TextShape 3"/>
          <p:cNvSpPr txBox="1"/>
          <p:nvPr/>
        </p:nvSpPr>
        <p:spPr>
          <a:xfrm>
            <a:off x="5179320" y="6513840"/>
            <a:ext cx="3962160" cy="343800"/>
          </a:xfrm>
          <a:prstGeom prst="rect">
            <a:avLst/>
          </a:prstGeom>
          <a:noFill/>
          <a:ln w="0">
            <a:noFill/>
          </a:ln>
        </p:spPr>
        <p:txBody>
          <a:bodyPr anchor="b">
            <a:noAutofit/>
          </a:bodyPr>
          <a:p>
            <a:pPr algn="r">
              <a:lnSpc>
                <a:spcPct val="100000"/>
              </a:lnSpc>
            </a:pPr>
            <a:fld id="{31C9DD98-202C-4DD8-A46A-C4ED08646C05}"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4" name="PlaceHolder 1"/>
          <p:cNvSpPr>
            <a:spLocks noGrp="1"/>
          </p:cNvSpPr>
          <p:nvPr>
            <p:ph type="sldImg"/>
          </p:nvPr>
        </p:nvSpPr>
        <p:spPr>
          <a:xfrm>
            <a:off x="2514600" y="857160"/>
            <a:ext cx="4114440" cy="2314080"/>
          </a:xfrm>
          <a:prstGeom prst="rect">
            <a:avLst/>
          </a:prstGeom>
        </p:spPr>
      </p:sp>
      <p:sp>
        <p:nvSpPr>
          <p:cNvPr id="7525"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26" name="TextShape 3"/>
          <p:cNvSpPr txBox="1"/>
          <p:nvPr/>
        </p:nvSpPr>
        <p:spPr>
          <a:xfrm>
            <a:off x="5179320" y="6513840"/>
            <a:ext cx="3962160" cy="343800"/>
          </a:xfrm>
          <a:prstGeom prst="rect">
            <a:avLst/>
          </a:prstGeom>
          <a:noFill/>
          <a:ln w="0">
            <a:noFill/>
          </a:ln>
        </p:spPr>
        <p:txBody>
          <a:bodyPr anchor="b">
            <a:noAutofit/>
          </a:bodyPr>
          <a:p>
            <a:pPr algn="r">
              <a:lnSpc>
                <a:spcPct val="100000"/>
              </a:lnSpc>
            </a:pPr>
            <a:fld id="{01BA6C6D-AF76-482D-B1A8-A9489E4675A1}"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7" name="PlaceHolder 1"/>
          <p:cNvSpPr>
            <a:spLocks noGrp="1"/>
          </p:cNvSpPr>
          <p:nvPr>
            <p:ph type="sldImg"/>
          </p:nvPr>
        </p:nvSpPr>
        <p:spPr>
          <a:xfrm>
            <a:off x="2514600" y="857160"/>
            <a:ext cx="4114440" cy="2314080"/>
          </a:xfrm>
          <a:prstGeom prst="rect">
            <a:avLst/>
          </a:prstGeom>
        </p:spPr>
      </p:sp>
      <p:sp>
        <p:nvSpPr>
          <p:cNvPr id="7528"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29"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A29AFE7C-DB35-4FCC-B331-B072F6459EB9}"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0" name="PlaceHolder 1"/>
          <p:cNvSpPr>
            <a:spLocks noGrp="1"/>
          </p:cNvSpPr>
          <p:nvPr>
            <p:ph type="sldImg"/>
          </p:nvPr>
        </p:nvSpPr>
        <p:spPr>
          <a:xfrm>
            <a:off x="2514600" y="857160"/>
            <a:ext cx="4114440" cy="2314080"/>
          </a:xfrm>
          <a:prstGeom prst="rect">
            <a:avLst/>
          </a:prstGeom>
        </p:spPr>
      </p:sp>
      <p:sp>
        <p:nvSpPr>
          <p:cNvPr id="7531"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32"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D39DE765-CA3A-4AB7-9BE5-50E9F74BF703}"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3" name="PlaceHolder 1"/>
          <p:cNvSpPr>
            <a:spLocks noGrp="1"/>
          </p:cNvSpPr>
          <p:nvPr>
            <p:ph type="sldImg"/>
          </p:nvPr>
        </p:nvSpPr>
        <p:spPr>
          <a:xfrm>
            <a:off x="2514600" y="857160"/>
            <a:ext cx="4114440" cy="2314080"/>
          </a:xfrm>
          <a:prstGeom prst="rect">
            <a:avLst/>
          </a:prstGeom>
        </p:spPr>
      </p:sp>
      <p:sp>
        <p:nvSpPr>
          <p:cNvPr id="7534"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35"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69ECEB0B-FDB6-4599-BBC9-79DF93724C5E}"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6" name="PlaceHolder 1"/>
          <p:cNvSpPr>
            <a:spLocks noGrp="1"/>
          </p:cNvSpPr>
          <p:nvPr>
            <p:ph type="sldImg"/>
          </p:nvPr>
        </p:nvSpPr>
        <p:spPr>
          <a:xfrm>
            <a:off x="2514600" y="857160"/>
            <a:ext cx="4114440" cy="2314080"/>
          </a:xfrm>
          <a:prstGeom prst="rect">
            <a:avLst/>
          </a:prstGeom>
        </p:spPr>
      </p:sp>
      <p:sp>
        <p:nvSpPr>
          <p:cNvPr id="7537"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38"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CDDC33A2-BBF4-4404-B229-E219B31C7AB8}"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4" name="PlaceHolder 1"/>
          <p:cNvSpPr>
            <a:spLocks noGrp="1"/>
          </p:cNvSpPr>
          <p:nvPr>
            <p:ph type="sldImg"/>
          </p:nvPr>
        </p:nvSpPr>
        <p:spPr>
          <a:xfrm>
            <a:off x="2514600" y="857160"/>
            <a:ext cx="4114440" cy="2314080"/>
          </a:xfrm>
          <a:prstGeom prst="rect">
            <a:avLst/>
          </a:prstGeom>
        </p:spPr>
      </p:sp>
      <p:sp>
        <p:nvSpPr>
          <p:cNvPr id="7405"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406"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0536257A-329C-4667-85C4-D2605D365FDB}"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9" name="PlaceHolder 1"/>
          <p:cNvSpPr>
            <a:spLocks noGrp="1"/>
          </p:cNvSpPr>
          <p:nvPr>
            <p:ph type="sldImg"/>
          </p:nvPr>
        </p:nvSpPr>
        <p:spPr>
          <a:xfrm>
            <a:off x="2514600" y="857160"/>
            <a:ext cx="4114440" cy="2314080"/>
          </a:xfrm>
          <a:prstGeom prst="rect">
            <a:avLst/>
          </a:prstGeom>
        </p:spPr>
      </p:sp>
      <p:sp>
        <p:nvSpPr>
          <p:cNvPr id="7540"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41"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54BE8FC7-8053-4C6D-9922-807E1FB2C14C}"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2" name="PlaceHolder 1"/>
          <p:cNvSpPr>
            <a:spLocks noGrp="1"/>
          </p:cNvSpPr>
          <p:nvPr>
            <p:ph type="sldImg"/>
          </p:nvPr>
        </p:nvSpPr>
        <p:spPr>
          <a:xfrm>
            <a:off x="2514600" y="857160"/>
            <a:ext cx="4114440" cy="2314080"/>
          </a:xfrm>
          <a:prstGeom prst="rect">
            <a:avLst/>
          </a:prstGeom>
        </p:spPr>
      </p:sp>
      <p:sp>
        <p:nvSpPr>
          <p:cNvPr id="7543"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44"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E891DDDC-A088-4FE7-87A4-F3D1122E21BD}"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5" name="PlaceHolder 1"/>
          <p:cNvSpPr>
            <a:spLocks noGrp="1"/>
          </p:cNvSpPr>
          <p:nvPr>
            <p:ph type="sldImg"/>
          </p:nvPr>
        </p:nvSpPr>
        <p:spPr>
          <a:xfrm>
            <a:off x="2514600" y="857160"/>
            <a:ext cx="4114440" cy="2314080"/>
          </a:xfrm>
          <a:prstGeom prst="rect">
            <a:avLst/>
          </a:prstGeom>
        </p:spPr>
      </p:sp>
      <p:sp>
        <p:nvSpPr>
          <p:cNvPr id="7546"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47"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6CBBBD90-CBAA-4B46-A454-B97C541DEF77}"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8" name="PlaceHolder 1"/>
          <p:cNvSpPr>
            <a:spLocks noGrp="1"/>
          </p:cNvSpPr>
          <p:nvPr>
            <p:ph type="sldImg"/>
          </p:nvPr>
        </p:nvSpPr>
        <p:spPr>
          <a:xfrm>
            <a:off x="2514600" y="857160"/>
            <a:ext cx="4114440" cy="2314080"/>
          </a:xfrm>
          <a:prstGeom prst="rect">
            <a:avLst/>
          </a:prstGeom>
        </p:spPr>
      </p:sp>
      <p:sp>
        <p:nvSpPr>
          <p:cNvPr id="7549"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50"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8A51D2D8-C548-4596-9E80-46A3F75ADC41}"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1" name="PlaceHolder 1"/>
          <p:cNvSpPr>
            <a:spLocks noGrp="1"/>
          </p:cNvSpPr>
          <p:nvPr>
            <p:ph type="sldImg"/>
          </p:nvPr>
        </p:nvSpPr>
        <p:spPr>
          <a:xfrm>
            <a:off x="2514600" y="857160"/>
            <a:ext cx="4114440" cy="2314080"/>
          </a:xfrm>
          <a:prstGeom prst="rect">
            <a:avLst/>
          </a:prstGeom>
        </p:spPr>
      </p:sp>
      <p:sp>
        <p:nvSpPr>
          <p:cNvPr id="7552"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53"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DFEA532E-CF12-4DEB-833B-A9FE07F5A5EA}"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4" name="PlaceHolder 1"/>
          <p:cNvSpPr>
            <a:spLocks noGrp="1"/>
          </p:cNvSpPr>
          <p:nvPr>
            <p:ph type="sldImg"/>
          </p:nvPr>
        </p:nvSpPr>
        <p:spPr>
          <a:xfrm>
            <a:off x="2514600" y="857160"/>
            <a:ext cx="4114440" cy="2314080"/>
          </a:xfrm>
          <a:prstGeom prst="rect">
            <a:avLst/>
          </a:prstGeom>
        </p:spPr>
      </p:sp>
      <p:sp>
        <p:nvSpPr>
          <p:cNvPr id="7555"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56"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268319C2-0C48-47E2-BA0F-893BAF54D99A}"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7" name="PlaceHolder 1"/>
          <p:cNvSpPr>
            <a:spLocks noGrp="1"/>
          </p:cNvSpPr>
          <p:nvPr>
            <p:ph type="sldImg"/>
          </p:nvPr>
        </p:nvSpPr>
        <p:spPr>
          <a:xfrm>
            <a:off x="2514600" y="857160"/>
            <a:ext cx="4114440" cy="2314080"/>
          </a:xfrm>
          <a:prstGeom prst="rect">
            <a:avLst/>
          </a:prstGeom>
        </p:spPr>
      </p:sp>
      <p:sp>
        <p:nvSpPr>
          <p:cNvPr id="7558"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59"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794AC848-8C6C-4EC8-BF92-FDA11E51715C}"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0" name="PlaceHolder 1"/>
          <p:cNvSpPr>
            <a:spLocks noGrp="1"/>
          </p:cNvSpPr>
          <p:nvPr>
            <p:ph type="sldImg"/>
          </p:nvPr>
        </p:nvSpPr>
        <p:spPr>
          <a:xfrm>
            <a:off x="2514600" y="857160"/>
            <a:ext cx="4114440" cy="2314080"/>
          </a:xfrm>
          <a:prstGeom prst="rect">
            <a:avLst/>
          </a:prstGeom>
        </p:spPr>
      </p:sp>
      <p:sp>
        <p:nvSpPr>
          <p:cNvPr id="7561"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62"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0C6A58BD-AE1D-487A-B0E0-1584103A1F37}"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3" name="PlaceHolder 1"/>
          <p:cNvSpPr>
            <a:spLocks noGrp="1"/>
          </p:cNvSpPr>
          <p:nvPr>
            <p:ph type="sldImg"/>
          </p:nvPr>
        </p:nvSpPr>
        <p:spPr>
          <a:xfrm>
            <a:off x="2514600" y="857160"/>
            <a:ext cx="4114440" cy="2314080"/>
          </a:xfrm>
          <a:prstGeom prst="rect">
            <a:avLst/>
          </a:prstGeom>
        </p:spPr>
      </p:sp>
      <p:sp>
        <p:nvSpPr>
          <p:cNvPr id="7564"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65"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B2F24420-617E-4E45-9BE3-676FEDBA62B5}"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6" name="PlaceHolder 1"/>
          <p:cNvSpPr>
            <a:spLocks noGrp="1"/>
          </p:cNvSpPr>
          <p:nvPr>
            <p:ph type="sldImg"/>
          </p:nvPr>
        </p:nvSpPr>
        <p:spPr>
          <a:xfrm>
            <a:off x="2514600" y="857160"/>
            <a:ext cx="4114440" cy="2314080"/>
          </a:xfrm>
          <a:prstGeom prst="rect">
            <a:avLst/>
          </a:prstGeom>
        </p:spPr>
      </p:sp>
      <p:sp>
        <p:nvSpPr>
          <p:cNvPr id="7567"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68"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E89493F6-C255-4558-9C43-78CAF3DAB036}"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7" name="PlaceHolder 1"/>
          <p:cNvSpPr>
            <a:spLocks noGrp="1"/>
          </p:cNvSpPr>
          <p:nvPr>
            <p:ph type="sldImg"/>
          </p:nvPr>
        </p:nvSpPr>
        <p:spPr>
          <a:xfrm>
            <a:off x="2514600" y="857160"/>
            <a:ext cx="4114440" cy="2314080"/>
          </a:xfrm>
          <a:prstGeom prst="rect">
            <a:avLst/>
          </a:prstGeom>
        </p:spPr>
      </p:sp>
      <p:sp>
        <p:nvSpPr>
          <p:cNvPr id="7408"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409"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9307D696-95C7-409D-B669-037CFD15DDFD}"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9" name="PlaceHolder 1"/>
          <p:cNvSpPr>
            <a:spLocks noGrp="1"/>
          </p:cNvSpPr>
          <p:nvPr>
            <p:ph type="sldImg"/>
          </p:nvPr>
        </p:nvSpPr>
        <p:spPr>
          <a:xfrm>
            <a:off x="2514600" y="857160"/>
            <a:ext cx="4114440" cy="2314080"/>
          </a:xfrm>
          <a:prstGeom prst="rect">
            <a:avLst/>
          </a:prstGeom>
        </p:spPr>
      </p:sp>
      <p:sp>
        <p:nvSpPr>
          <p:cNvPr id="7570"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71"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4DA0749F-2C96-4CBB-A56B-CAC8DE089F95}"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72" name="PlaceHolder 1"/>
          <p:cNvSpPr>
            <a:spLocks noGrp="1"/>
          </p:cNvSpPr>
          <p:nvPr>
            <p:ph type="sldImg"/>
          </p:nvPr>
        </p:nvSpPr>
        <p:spPr>
          <a:xfrm>
            <a:off x="2514600" y="857160"/>
            <a:ext cx="4114440" cy="2314080"/>
          </a:xfrm>
          <a:prstGeom prst="rect">
            <a:avLst/>
          </a:prstGeom>
        </p:spPr>
      </p:sp>
      <p:sp>
        <p:nvSpPr>
          <p:cNvPr id="7573"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74"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D776CC89-3324-4315-8C61-055751B6CDA3}"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75" name="PlaceHolder 1"/>
          <p:cNvSpPr>
            <a:spLocks noGrp="1"/>
          </p:cNvSpPr>
          <p:nvPr>
            <p:ph type="sldImg"/>
          </p:nvPr>
        </p:nvSpPr>
        <p:spPr>
          <a:xfrm>
            <a:off x="2514600" y="857160"/>
            <a:ext cx="4114440" cy="2314080"/>
          </a:xfrm>
          <a:prstGeom prst="rect">
            <a:avLst/>
          </a:prstGeom>
        </p:spPr>
      </p:sp>
      <p:sp>
        <p:nvSpPr>
          <p:cNvPr id="7576"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77"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BA6ADE68-6466-4824-9C72-6415EB931DC3}"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78" name="PlaceHolder 1"/>
          <p:cNvSpPr>
            <a:spLocks noGrp="1"/>
          </p:cNvSpPr>
          <p:nvPr>
            <p:ph type="sldImg"/>
          </p:nvPr>
        </p:nvSpPr>
        <p:spPr>
          <a:xfrm>
            <a:off x="2514600" y="857160"/>
            <a:ext cx="4114440" cy="2314080"/>
          </a:xfrm>
          <a:prstGeom prst="rect">
            <a:avLst/>
          </a:prstGeom>
        </p:spPr>
      </p:sp>
      <p:sp>
        <p:nvSpPr>
          <p:cNvPr id="7579"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80"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2D3279F8-0E2D-49A4-8624-7EF2DC669271}"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1" name="PlaceHolder 1"/>
          <p:cNvSpPr>
            <a:spLocks noGrp="1"/>
          </p:cNvSpPr>
          <p:nvPr>
            <p:ph type="sldImg"/>
          </p:nvPr>
        </p:nvSpPr>
        <p:spPr>
          <a:xfrm>
            <a:off x="2514600" y="857160"/>
            <a:ext cx="4114440" cy="2314080"/>
          </a:xfrm>
          <a:prstGeom prst="rect">
            <a:avLst/>
          </a:prstGeom>
        </p:spPr>
      </p:sp>
      <p:sp>
        <p:nvSpPr>
          <p:cNvPr id="7582"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83"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EF10E9CE-333F-4808-BCA0-3CADB68BFE05}"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4" name="PlaceHolder 1"/>
          <p:cNvSpPr>
            <a:spLocks noGrp="1"/>
          </p:cNvSpPr>
          <p:nvPr>
            <p:ph type="sldImg"/>
          </p:nvPr>
        </p:nvSpPr>
        <p:spPr>
          <a:xfrm>
            <a:off x="2514600" y="857160"/>
            <a:ext cx="4114440" cy="2314080"/>
          </a:xfrm>
          <a:prstGeom prst="rect">
            <a:avLst/>
          </a:prstGeom>
        </p:spPr>
      </p:sp>
      <p:sp>
        <p:nvSpPr>
          <p:cNvPr id="7585"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86" name="TextShape 3"/>
          <p:cNvSpPr txBox="1"/>
          <p:nvPr/>
        </p:nvSpPr>
        <p:spPr>
          <a:xfrm>
            <a:off x="5179320" y="6513840"/>
            <a:ext cx="3962160" cy="343800"/>
          </a:xfrm>
          <a:prstGeom prst="rect">
            <a:avLst/>
          </a:prstGeom>
          <a:noFill/>
          <a:ln w="0">
            <a:noFill/>
          </a:ln>
        </p:spPr>
        <p:txBody>
          <a:bodyPr anchor="b">
            <a:noAutofit/>
          </a:bodyPr>
          <a:p>
            <a:pPr algn="r">
              <a:lnSpc>
                <a:spcPct val="100000"/>
              </a:lnSpc>
            </a:pPr>
            <a:fld id="{421DC843-7C27-4BB2-BD52-DC540202DA6A}"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7" name="PlaceHolder 1"/>
          <p:cNvSpPr>
            <a:spLocks noGrp="1"/>
          </p:cNvSpPr>
          <p:nvPr>
            <p:ph type="sldImg"/>
          </p:nvPr>
        </p:nvSpPr>
        <p:spPr>
          <a:xfrm>
            <a:off x="2514600" y="857160"/>
            <a:ext cx="4114440" cy="2314080"/>
          </a:xfrm>
          <a:prstGeom prst="rect">
            <a:avLst/>
          </a:prstGeom>
        </p:spPr>
      </p:sp>
      <p:sp>
        <p:nvSpPr>
          <p:cNvPr id="7588"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89"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C65FA455-EC95-49B2-BD21-AE3C1A5FD21B}"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0" name="PlaceHolder 1"/>
          <p:cNvSpPr>
            <a:spLocks noGrp="1"/>
          </p:cNvSpPr>
          <p:nvPr>
            <p:ph type="sldImg"/>
          </p:nvPr>
        </p:nvSpPr>
        <p:spPr>
          <a:xfrm>
            <a:off x="2514600" y="857160"/>
            <a:ext cx="4114440" cy="2314080"/>
          </a:xfrm>
          <a:prstGeom prst="rect">
            <a:avLst/>
          </a:prstGeom>
        </p:spPr>
      </p:sp>
      <p:sp>
        <p:nvSpPr>
          <p:cNvPr id="7591"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92"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9A4505E1-0D7F-4C3F-8949-0386921D8A84}"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3" name="PlaceHolder 1"/>
          <p:cNvSpPr>
            <a:spLocks noGrp="1"/>
          </p:cNvSpPr>
          <p:nvPr>
            <p:ph type="sldImg"/>
          </p:nvPr>
        </p:nvSpPr>
        <p:spPr>
          <a:xfrm>
            <a:off x="2514600" y="857160"/>
            <a:ext cx="4114440" cy="2314080"/>
          </a:xfrm>
          <a:prstGeom prst="rect">
            <a:avLst/>
          </a:prstGeom>
        </p:spPr>
      </p:sp>
      <p:sp>
        <p:nvSpPr>
          <p:cNvPr id="7594"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95"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63751329-4794-49D8-BD49-58BE41365EE3}"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6" name="PlaceHolder 1"/>
          <p:cNvSpPr>
            <a:spLocks noGrp="1"/>
          </p:cNvSpPr>
          <p:nvPr>
            <p:ph type="sldImg"/>
          </p:nvPr>
        </p:nvSpPr>
        <p:spPr>
          <a:xfrm>
            <a:off x="2514600" y="857160"/>
            <a:ext cx="4114440" cy="2314080"/>
          </a:xfrm>
          <a:prstGeom prst="rect">
            <a:avLst/>
          </a:prstGeom>
        </p:spPr>
      </p:sp>
      <p:sp>
        <p:nvSpPr>
          <p:cNvPr id="7597"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598"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E03817D8-947C-4B7A-BADB-00631A1F2BC8}"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0" name="PlaceHolder 1"/>
          <p:cNvSpPr>
            <a:spLocks noGrp="1"/>
          </p:cNvSpPr>
          <p:nvPr>
            <p:ph type="sldImg"/>
          </p:nvPr>
        </p:nvSpPr>
        <p:spPr>
          <a:xfrm>
            <a:off x="2514600" y="857160"/>
            <a:ext cx="4114440" cy="2314080"/>
          </a:xfrm>
          <a:prstGeom prst="rect">
            <a:avLst/>
          </a:prstGeom>
        </p:spPr>
      </p:sp>
      <p:sp>
        <p:nvSpPr>
          <p:cNvPr id="7411"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412"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951262D0-BB99-4287-AB0A-63CBDADD6DD7}"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9" name="PlaceHolder 1"/>
          <p:cNvSpPr>
            <a:spLocks noGrp="1"/>
          </p:cNvSpPr>
          <p:nvPr>
            <p:ph type="sldImg"/>
          </p:nvPr>
        </p:nvSpPr>
        <p:spPr>
          <a:xfrm>
            <a:off x="2514600" y="857160"/>
            <a:ext cx="4114440" cy="2314080"/>
          </a:xfrm>
          <a:prstGeom prst="rect">
            <a:avLst/>
          </a:prstGeom>
        </p:spPr>
      </p:sp>
      <p:sp>
        <p:nvSpPr>
          <p:cNvPr id="7600"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601"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18ADE88F-72E5-4A11-A8DF-31449D6CDD10}"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2" name="PlaceHolder 1"/>
          <p:cNvSpPr>
            <a:spLocks noGrp="1"/>
          </p:cNvSpPr>
          <p:nvPr>
            <p:ph type="sldImg"/>
          </p:nvPr>
        </p:nvSpPr>
        <p:spPr>
          <a:xfrm>
            <a:off x="2514600" y="857160"/>
            <a:ext cx="4114440" cy="2314080"/>
          </a:xfrm>
          <a:prstGeom prst="rect">
            <a:avLst/>
          </a:prstGeom>
        </p:spPr>
      </p:sp>
      <p:sp>
        <p:nvSpPr>
          <p:cNvPr id="7603"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604"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DB9F126B-6747-45DA-B8C5-AEDD5F9C4766}"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5" name="PlaceHolder 1"/>
          <p:cNvSpPr>
            <a:spLocks noGrp="1"/>
          </p:cNvSpPr>
          <p:nvPr>
            <p:ph type="sldImg"/>
          </p:nvPr>
        </p:nvSpPr>
        <p:spPr>
          <a:xfrm>
            <a:off x="2514600" y="857160"/>
            <a:ext cx="4114440" cy="2314080"/>
          </a:xfrm>
          <a:prstGeom prst="rect">
            <a:avLst/>
          </a:prstGeom>
        </p:spPr>
      </p:sp>
      <p:sp>
        <p:nvSpPr>
          <p:cNvPr id="7606"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607"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270FCAF1-FDCC-4F34-AB2F-76A94F29DB0B}"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8" name="PlaceHolder 1"/>
          <p:cNvSpPr>
            <a:spLocks noGrp="1"/>
          </p:cNvSpPr>
          <p:nvPr>
            <p:ph type="sldImg"/>
          </p:nvPr>
        </p:nvSpPr>
        <p:spPr>
          <a:xfrm>
            <a:off x="2514600" y="857160"/>
            <a:ext cx="4114440" cy="2314080"/>
          </a:xfrm>
          <a:prstGeom prst="rect">
            <a:avLst/>
          </a:prstGeom>
        </p:spPr>
      </p:sp>
      <p:sp>
        <p:nvSpPr>
          <p:cNvPr id="7609"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610"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FBAE7575-6736-4A36-A062-899CBA20CFD2}"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1" name="PlaceHolder 1"/>
          <p:cNvSpPr>
            <a:spLocks noGrp="1"/>
          </p:cNvSpPr>
          <p:nvPr>
            <p:ph type="sldImg"/>
          </p:nvPr>
        </p:nvSpPr>
        <p:spPr>
          <a:xfrm>
            <a:off x="2514600" y="857160"/>
            <a:ext cx="4114440" cy="2314080"/>
          </a:xfrm>
          <a:prstGeom prst="rect">
            <a:avLst/>
          </a:prstGeom>
        </p:spPr>
      </p:sp>
      <p:sp>
        <p:nvSpPr>
          <p:cNvPr id="7612"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613"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2CFD472D-878D-4E3D-8206-869CD3C5CCF1}"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4" name="PlaceHolder 1"/>
          <p:cNvSpPr>
            <a:spLocks noGrp="1"/>
          </p:cNvSpPr>
          <p:nvPr>
            <p:ph type="sldImg"/>
          </p:nvPr>
        </p:nvSpPr>
        <p:spPr>
          <a:xfrm>
            <a:off x="2514600" y="857160"/>
            <a:ext cx="4114440" cy="2314080"/>
          </a:xfrm>
          <a:prstGeom prst="rect">
            <a:avLst/>
          </a:prstGeom>
        </p:spPr>
      </p:sp>
      <p:sp>
        <p:nvSpPr>
          <p:cNvPr id="7615"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616"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89D6289E-FC22-4AFD-9E69-715B49A527A6}"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7" name="PlaceHolder 1"/>
          <p:cNvSpPr>
            <a:spLocks noGrp="1"/>
          </p:cNvSpPr>
          <p:nvPr>
            <p:ph type="sldImg"/>
          </p:nvPr>
        </p:nvSpPr>
        <p:spPr>
          <a:xfrm>
            <a:off x="2514600" y="857160"/>
            <a:ext cx="4114440" cy="2314080"/>
          </a:xfrm>
          <a:prstGeom prst="rect">
            <a:avLst/>
          </a:prstGeom>
        </p:spPr>
      </p:sp>
      <p:sp>
        <p:nvSpPr>
          <p:cNvPr id="7618"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619"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645FCF8D-B8B4-4CDC-B6C3-C26468E637BD}"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0" name="PlaceHolder 1"/>
          <p:cNvSpPr>
            <a:spLocks noGrp="1"/>
          </p:cNvSpPr>
          <p:nvPr>
            <p:ph type="sldImg"/>
          </p:nvPr>
        </p:nvSpPr>
        <p:spPr>
          <a:xfrm>
            <a:off x="2514600" y="857160"/>
            <a:ext cx="4114440" cy="2314080"/>
          </a:xfrm>
          <a:prstGeom prst="rect">
            <a:avLst/>
          </a:prstGeom>
        </p:spPr>
      </p:sp>
      <p:sp>
        <p:nvSpPr>
          <p:cNvPr id="7621"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622"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C9CAE9FE-2063-458B-85DC-F61404C7832F}"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3" name="PlaceHolder 1"/>
          <p:cNvSpPr>
            <a:spLocks noGrp="1"/>
          </p:cNvSpPr>
          <p:nvPr>
            <p:ph type="sldImg"/>
          </p:nvPr>
        </p:nvSpPr>
        <p:spPr>
          <a:xfrm>
            <a:off x="2514600" y="857160"/>
            <a:ext cx="4114440" cy="2314080"/>
          </a:xfrm>
          <a:prstGeom prst="rect">
            <a:avLst/>
          </a:prstGeom>
        </p:spPr>
      </p:sp>
      <p:sp>
        <p:nvSpPr>
          <p:cNvPr id="7624"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625"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4DF87FCC-5EC8-4635-B1EE-A61525882BD4}"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6" name="PlaceHolder 1"/>
          <p:cNvSpPr>
            <a:spLocks noGrp="1"/>
          </p:cNvSpPr>
          <p:nvPr>
            <p:ph type="sldImg"/>
          </p:nvPr>
        </p:nvSpPr>
        <p:spPr>
          <a:xfrm>
            <a:off x="2514600" y="857160"/>
            <a:ext cx="4114440" cy="2314080"/>
          </a:xfrm>
          <a:prstGeom prst="rect">
            <a:avLst/>
          </a:prstGeom>
        </p:spPr>
      </p:sp>
      <p:sp>
        <p:nvSpPr>
          <p:cNvPr id="7627"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628" name="TextShape 3"/>
          <p:cNvSpPr txBox="1"/>
          <p:nvPr/>
        </p:nvSpPr>
        <p:spPr>
          <a:xfrm>
            <a:off x="5179320" y="6513840"/>
            <a:ext cx="3962160" cy="343800"/>
          </a:xfrm>
          <a:prstGeom prst="rect">
            <a:avLst/>
          </a:prstGeom>
          <a:noFill/>
          <a:ln w="0">
            <a:noFill/>
          </a:ln>
        </p:spPr>
        <p:txBody>
          <a:bodyPr anchor="b">
            <a:noAutofit/>
          </a:bodyPr>
          <a:p>
            <a:pPr algn="r">
              <a:lnSpc>
                <a:spcPct val="100000"/>
              </a:lnSpc>
            </a:pPr>
            <a:fld id="{9D9EAD58-6E57-4DCC-B963-B9DAF71ED9D0}"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3" name="PlaceHolder 1"/>
          <p:cNvSpPr>
            <a:spLocks noGrp="1"/>
          </p:cNvSpPr>
          <p:nvPr>
            <p:ph type="sldImg"/>
          </p:nvPr>
        </p:nvSpPr>
        <p:spPr>
          <a:xfrm>
            <a:off x="2514600" y="857160"/>
            <a:ext cx="4114440" cy="2314080"/>
          </a:xfrm>
          <a:prstGeom prst="rect">
            <a:avLst/>
          </a:prstGeom>
        </p:spPr>
      </p:sp>
      <p:sp>
        <p:nvSpPr>
          <p:cNvPr id="7414"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415"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02C8BE10-4947-4355-83BC-B9C11EB18726}"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9" name="PlaceHolder 1"/>
          <p:cNvSpPr>
            <a:spLocks noGrp="1"/>
          </p:cNvSpPr>
          <p:nvPr>
            <p:ph type="sldImg"/>
          </p:nvPr>
        </p:nvSpPr>
        <p:spPr>
          <a:xfrm>
            <a:off x="2514600" y="857160"/>
            <a:ext cx="4114440" cy="2314080"/>
          </a:xfrm>
          <a:prstGeom prst="rect">
            <a:avLst/>
          </a:prstGeom>
        </p:spPr>
      </p:sp>
      <p:sp>
        <p:nvSpPr>
          <p:cNvPr id="7630"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631"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2C9E0412-987E-411D-B41F-7FDA2A915174}"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2" name="PlaceHolder 1"/>
          <p:cNvSpPr>
            <a:spLocks noGrp="1"/>
          </p:cNvSpPr>
          <p:nvPr>
            <p:ph type="sldImg"/>
          </p:nvPr>
        </p:nvSpPr>
        <p:spPr>
          <a:xfrm>
            <a:off x="2514600" y="857160"/>
            <a:ext cx="4114440" cy="2314080"/>
          </a:xfrm>
          <a:prstGeom prst="rect">
            <a:avLst/>
          </a:prstGeom>
        </p:spPr>
      </p:sp>
      <p:sp>
        <p:nvSpPr>
          <p:cNvPr id="7633"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634"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9DFD98DE-AEA4-4178-A123-35EEA09A279A}"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5" name="PlaceHolder 1"/>
          <p:cNvSpPr>
            <a:spLocks noGrp="1"/>
          </p:cNvSpPr>
          <p:nvPr>
            <p:ph type="sldImg"/>
          </p:nvPr>
        </p:nvSpPr>
        <p:spPr>
          <a:xfrm>
            <a:off x="2514600" y="857160"/>
            <a:ext cx="4114440" cy="2314080"/>
          </a:xfrm>
          <a:prstGeom prst="rect">
            <a:avLst/>
          </a:prstGeom>
        </p:spPr>
      </p:sp>
      <p:sp>
        <p:nvSpPr>
          <p:cNvPr id="7636"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637"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85FC1282-9B38-49E6-9CFB-64EE0396B70B}"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8" name="PlaceHolder 1"/>
          <p:cNvSpPr>
            <a:spLocks noGrp="1"/>
          </p:cNvSpPr>
          <p:nvPr>
            <p:ph type="sldImg"/>
          </p:nvPr>
        </p:nvSpPr>
        <p:spPr>
          <a:xfrm>
            <a:off x="2514600" y="857160"/>
            <a:ext cx="4114440" cy="2314080"/>
          </a:xfrm>
          <a:prstGeom prst="rect">
            <a:avLst/>
          </a:prstGeom>
        </p:spPr>
      </p:sp>
      <p:sp>
        <p:nvSpPr>
          <p:cNvPr id="7639"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640"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29556C79-6E7C-418F-A0D5-8F59690456BC}"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1" name="PlaceHolder 1"/>
          <p:cNvSpPr>
            <a:spLocks noGrp="1"/>
          </p:cNvSpPr>
          <p:nvPr>
            <p:ph type="sldImg"/>
          </p:nvPr>
        </p:nvSpPr>
        <p:spPr>
          <a:xfrm>
            <a:off x="2514600" y="857160"/>
            <a:ext cx="4114440" cy="2314080"/>
          </a:xfrm>
          <a:prstGeom prst="rect">
            <a:avLst/>
          </a:prstGeom>
        </p:spPr>
      </p:sp>
      <p:sp>
        <p:nvSpPr>
          <p:cNvPr id="7642"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643"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F833169E-281F-4D6E-AF31-5C262508968C}"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4" name="PlaceHolder 1"/>
          <p:cNvSpPr>
            <a:spLocks noGrp="1"/>
          </p:cNvSpPr>
          <p:nvPr>
            <p:ph type="sldImg"/>
          </p:nvPr>
        </p:nvSpPr>
        <p:spPr>
          <a:xfrm>
            <a:off x="2514600" y="857160"/>
            <a:ext cx="4114440" cy="2314080"/>
          </a:xfrm>
          <a:prstGeom prst="rect">
            <a:avLst/>
          </a:prstGeom>
        </p:spPr>
      </p:sp>
      <p:sp>
        <p:nvSpPr>
          <p:cNvPr id="7645"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646"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9A7F117C-5633-424D-9B65-7F2503BFCBAD}"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7" name="PlaceHolder 1"/>
          <p:cNvSpPr>
            <a:spLocks noGrp="1"/>
          </p:cNvSpPr>
          <p:nvPr>
            <p:ph type="sldImg"/>
          </p:nvPr>
        </p:nvSpPr>
        <p:spPr>
          <a:xfrm>
            <a:off x="2514600" y="857160"/>
            <a:ext cx="4114440" cy="2314080"/>
          </a:xfrm>
          <a:prstGeom prst="rect">
            <a:avLst/>
          </a:prstGeom>
        </p:spPr>
      </p:sp>
      <p:sp>
        <p:nvSpPr>
          <p:cNvPr id="7648"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649"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44CCF5FB-04D7-49C1-B4CD-7F6269DA8838}"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0" name="PlaceHolder 1"/>
          <p:cNvSpPr>
            <a:spLocks noGrp="1"/>
          </p:cNvSpPr>
          <p:nvPr>
            <p:ph type="sldImg"/>
          </p:nvPr>
        </p:nvSpPr>
        <p:spPr>
          <a:xfrm>
            <a:off x="2514600" y="857160"/>
            <a:ext cx="4114440" cy="2314080"/>
          </a:xfrm>
          <a:prstGeom prst="rect">
            <a:avLst/>
          </a:prstGeom>
        </p:spPr>
      </p:sp>
      <p:sp>
        <p:nvSpPr>
          <p:cNvPr id="7651"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652"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DA81C4F6-F2C7-458E-A692-C56C39101E52}"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3" name="PlaceHolder 1"/>
          <p:cNvSpPr>
            <a:spLocks noGrp="1"/>
          </p:cNvSpPr>
          <p:nvPr>
            <p:ph type="sldImg"/>
          </p:nvPr>
        </p:nvSpPr>
        <p:spPr>
          <a:xfrm>
            <a:off x="2514600" y="857160"/>
            <a:ext cx="4114440" cy="2314080"/>
          </a:xfrm>
          <a:prstGeom prst="rect">
            <a:avLst/>
          </a:prstGeom>
        </p:spPr>
      </p:sp>
      <p:sp>
        <p:nvSpPr>
          <p:cNvPr id="7654"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655"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EC6EDE5A-9812-4D5F-B696-2670FFCB53A8}"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6" name="PlaceHolder 1"/>
          <p:cNvSpPr>
            <a:spLocks noGrp="1"/>
          </p:cNvSpPr>
          <p:nvPr>
            <p:ph type="sldImg"/>
          </p:nvPr>
        </p:nvSpPr>
        <p:spPr>
          <a:xfrm>
            <a:off x="2514600" y="857160"/>
            <a:ext cx="4114440" cy="2314080"/>
          </a:xfrm>
          <a:prstGeom prst="rect">
            <a:avLst/>
          </a:prstGeom>
        </p:spPr>
      </p:sp>
      <p:sp>
        <p:nvSpPr>
          <p:cNvPr id="7657"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658"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5B5B341A-F22D-4D51-88F5-B1210B1DDC85}"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6" name="PlaceHolder 1"/>
          <p:cNvSpPr>
            <a:spLocks noGrp="1"/>
          </p:cNvSpPr>
          <p:nvPr>
            <p:ph type="sldImg"/>
          </p:nvPr>
        </p:nvSpPr>
        <p:spPr>
          <a:xfrm>
            <a:off x="2514600" y="857160"/>
            <a:ext cx="4114440" cy="2314080"/>
          </a:xfrm>
          <a:prstGeom prst="rect">
            <a:avLst/>
          </a:prstGeom>
        </p:spPr>
      </p:sp>
      <p:sp>
        <p:nvSpPr>
          <p:cNvPr id="7417"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418"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57D75C41-7CC6-426B-A50B-6F7CD6AEDA4E}"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9" name="PlaceHolder 1"/>
          <p:cNvSpPr>
            <a:spLocks noGrp="1"/>
          </p:cNvSpPr>
          <p:nvPr>
            <p:ph type="sldImg"/>
          </p:nvPr>
        </p:nvSpPr>
        <p:spPr>
          <a:xfrm>
            <a:off x="2514600" y="857160"/>
            <a:ext cx="4114440" cy="2314080"/>
          </a:xfrm>
          <a:prstGeom prst="rect">
            <a:avLst/>
          </a:prstGeom>
        </p:spPr>
      </p:sp>
      <p:sp>
        <p:nvSpPr>
          <p:cNvPr id="7660"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661" name="TextShape 3"/>
          <p:cNvSpPr txBox="1"/>
          <p:nvPr/>
        </p:nvSpPr>
        <p:spPr>
          <a:xfrm>
            <a:off x="5179320" y="6513840"/>
            <a:ext cx="3962160" cy="343800"/>
          </a:xfrm>
          <a:prstGeom prst="rect">
            <a:avLst/>
          </a:prstGeom>
          <a:noFill/>
          <a:ln w="0">
            <a:noFill/>
          </a:ln>
        </p:spPr>
        <p:txBody>
          <a:bodyPr anchor="b">
            <a:noAutofit/>
          </a:bodyPr>
          <a:p>
            <a:pPr algn="r">
              <a:lnSpc>
                <a:spcPct val="100000"/>
              </a:lnSpc>
            </a:pPr>
            <a:fld id="{0EE96A9D-9965-4995-8741-B692388BAB1F}"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2" name="PlaceHolder 1"/>
          <p:cNvSpPr>
            <a:spLocks noGrp="1"/>
          </p:cNvSpPr>
          <p:nvPr>
            <p:ph type="sldImg"/>
          </p:nvPr>
        </p:nvSpPr>
        <p:spPr>
          <a:xfrm>
            <a:off x="2514600" y="857160"/>
            <a:ext cx="4114440" cy="2314080"/>
          </a:xfrm>
          <a:prstGeom prst="rect">
            <a:avLst/>
          </a:prstGeom>
        </p:spPr>
      </p:sp>
      <p:sp>
        <p:nvSpPr>
          <p:cNvPr id="7663"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664"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7073768E-3F25-4AB8-9836-57CB17DBB471}"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5" name="PlaceHolder 1"/>
          <p:cNvSpPr>
            <a:spLocks noGrp="1"/>
          </p:cNvSpPr>
          <p:nvPr>
            <p:ph type="sldImg"/>
          </p:nvPr>
        </p:nvSpPr>
        <p:spPr>
          <a:xfrm>
            <a:off x="2514600" y="857160"/>
            <a:ext cx="4114440" cy="2314080"/>
          </a:xfrm>
          <a:prstGeom prst="rect">
            <a:avLst/>
          </a:prstGeom>
        </p:spPr>
      </p:sp>
      <p:sp>
        <p:nvSpPr>
          <p:cNvPr id="7666"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667"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D7D624A6-EE2C-4663-AE52-171D8C6C81C3}"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8" name="PlaceHolder 1"/>
          <p:cNvSpPr>
            <a:spLocks noGrp="1"/>
          </p:cNvSpPr>
          <p:nvPr>
            <p:ph type="sldImg"/>
          </p:nvPr>
        </p:nvSpPr>
        <p:spPr>
          <a:xfrm>
            <a:off x="2514600" y="857160"/>
            <a:ext cx="4114440" cy="2314080"/>
          </a:xfrm>
          <a:prstGeom prst="rect">
            <a:avLst/>
          </a:prstGeom>
        </p:spPr>
      </p:sp>
      <p:sp>
        <p:nvSpPr>
          <p:cNvPr id="7669"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670"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CF22BEDC-BFE5-4962-9CF0-332D09D9C193}"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1" name="PlaceHolder 1"/>
          <p:cNvSpPr>
            <a:spLocks noGrp="1"/>
          </p:cNvSpPr>
          <p:nvPr>
            <p:ph type="sldImg"/>
          </p:nvPr>
        </p:nvSpPr>
        <p:spPr>
          <a:xfrm>
            <a:off x="2514600" y="857160"/>
            <a:ext cx="4114440" cy="2314080"/>
          </a:xfrm>
          <a:prstGeom prst="rect">
            <a:avLst/>
          </a:prstGeom>
        </p:spPr>
      </p:sp>
      <p:sp>
        <p:nvSpPr>
          <p:cNvPr id="7672"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673"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4A1176BB-6C73-4D23-94F3-F1128994717B}"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4" name="PlaceHolder 1"/>
          <p:cNvSpPr>
            <a:spLocks noGrp="1"/>
          </p:cNvSpPr>
          <p:nvPr>
            <p:ph type="sldImg"/>
          </p:nvPr>
        </p:nvSpPr>
        <p:spPr>
          <a:xfrm>
            <a:off x="2514600" y="857160"/>
            <a:ext cx="4114440" cy="2314080"/>
          </a:xfrm>
          <a:prstGeom prst="rect">
            <a:avLst/>
          </a:prstGeom>
        </p:spPr>
      </p:sp>
      <p:sp>
        <p:nvSpPr>
          <p:cNvPr id="7675"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676"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3E7FEEF6-4477-4C36-BAED-9C0D2556F275}"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7" name="PlaceHolder 1"/>
          <p:cNvSpPr>
            <a:spLocks noGrp="1"/>
          </p:cNvSpPr>
          <p:nvPr>
            <p:ph type="sldImg"/>
          </p:nvPr>
        </p:nvSpPr>
        <p:spPr>
          <a:xfrm>
            <a:off x="2514600" y="857160"/>
            <a:ext cx="4114440" cy="2314080"/>
          </a:xfrm>
          <a:prstGeom prst="rect">
            <a:avLst/>
          </a:prstGeom>
        </p:spPr>
      </p:sp>
      <p:sp>
        <p:nvSpPr>
          <p:cNvPr id="7678"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679"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BFA4C0B2-13EC-4521-B07F-536044E40454}"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0" name="PlaceHolder 1"/>
          <p:cNvSpPr>
            <a:spLocks noGrp="1"/>
          </p:cNvSpPr>
          <p:nvPr>
            <p:ph type="sldImg"/>
          </p:nvPr>
        </p:nvSpPr>
        <p:spPr>
          <a:xfrm>
            <a:off x="2514600" y="857160"/>
            <a:ext cx="4114440" cy="2314080"/>
          </a:xfrm>
          <a:prstGeom prst="rect">
            <a:avLst/>
          </a:prstGeom>
        </p:spPr>
      </p:sp>
      <p:sp>
        <p:nvSpPr>
          <p:cNvPr id="7681" name="PlaceHolder 2"/>
          <p:cNvSpPr>
            <a:spLocks noGrp="1"/>
          </p:cNvSpPr>
          <p:nvPr>
            <p:ph type="body"/>
          </p:nvPr>
        </p:nvSpPr>
        <p:spPr>
          <a:xfrm>
            <a:off x="914400" y="3300480"/>
            <a:ext cx="7314840" cy="2700000"/>
          </a:xfrm>
          <a:prstGeom prst="rect">
            <a:avLst/>
          </a:prstGeom>
        </p:spPr>
        <p:txBody>
          <a:bodyPr>
            <a:noAutofit/>
          </a:bodyPr>
          <a:p>
            <a:endParaRPr b="0" lang="en-US" sz="2000" spc="-1" strike="noStrike">
              <a:latin typeface="Arial"/>
            </a:endParaRPr>
          </a:p>
        </p:txBody>
      </p:sp>
      <p:sp>
        <p:nvSpPr>
          <p:cNvPr id="7682"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1C8AB6E9-986E-4051-906D-036454C939C9}"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notesSlides/notesSlide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3" name="PlaceHolder 1"/>
          <p:cNvSpPr>
            <a:spLocks noGrp="1"/>
          </p:cNvSpPr>
          <p:nvPr>
            <p:ph type="sldImg"/>
          </p:nvPr>
        </p:nvSpPr>
        <p:spPr>
          <a:xfrm>
            <a:off x="2514600" y="857160"/>
            <a:ext cx="4114440" cy="2314080"/>
          </a:xfrm>
          <a:prstGeom prst="rect">
            <a:avLst/>
          </a:prstGeom>
        </p:spPr>
      </p:sp>
      <p:sp>
        <p:nvSpPr>
          <p:cNvPr id="7684" name="PlaceHolder 2"/>
          <p:cNvSpPr>
            <a:spLocks noGrp="1"/>
          </p:cNvSpPr>
          <p:nvPr>
            <p:ph type="body"/>
          </p:nvPr>
        </p:nvSpPr>
        <p:spPr>
          <a:xfrm>
            <a:off x="914400" y="3300480"/>
            <a:ext cx="7314840" cy="27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The 20</a:t>
            </a:r>
            <a:r>
              <a:rPr b="0" lang="en-US" sz="1200" spc="-1" strike="noStrike" baseline="30000">
                <a:solidFill>
                  <a:srgbClr val="000000"/>
                </a:solidFill>
                <a:latin typeface="+mn-lt"/>
                <a:ea typeface="+mn-ea"/>
              </a:rPr>
              <a:t>th</a:t>
            </a:r>
            <a:r>
              <a:rPr b="0" lang="en-US" sz="1200" spc="-1" strike="noStrike">
                <a:solidFill>
                  <a:srgbClr val="000000"/>
                </a:solidFill>
                <a:latin typeface="+mn-lt"/>
                <a:ea typeface="+mn-ea"/>
              </a:rPr>
              <a:t> century phone network had dumb network endpoints, really by definition.  The end points were rotary phones that maybe only your parents and grandparents remember; they weren’t computers.  They really </a:t>
            </a:r>
            <a:r>
              <a:rPr b="1" i="1" lang="en-US" sz="1200" spc="-1" strike="noStrike">
                <a:solidFill>
                  <a:srgbClr val="000000"/>
                </a:solidFill>
                <a:latin typeface="+mn-lt"/>
                <a:ea typeface="+mn-ea"/>
              </a:rPr>
              <a:t>were</a:t>
            </a:r>
            <a:r>
              <a:rPr b="0" lang="en-US" sz="1200" spc="-1" strike="noStrike">
                <a:solidFill>
                  <a:srgbClr val="000000"/>
                </a:solidFill>
                <a:latin typeface="+mn-lt"/>
                <a:ea typeface="+mn-ea"/>
              </a:rPr>
              <a:t> dumb devices, and therefore the phone network had programmable switches that were quite smart. </a:t>
            </a:r>
            <a:r>
              <a:rPr b="1" lang="en-US" sz="1200" spc="-1" strike="noStrike">
                <a:solidFill>
                  <a:srgbClr val="000000"/>
                </a:solidFill>
                <a:latin typeface="+mn-lt"/>
                <a:ea typeface="+mn-ea"/>
              </a:rPr>
              <a:t>All</a:t>
            </a:r>
            <a:r>
              <a:rPr b="0" lang="en-US" sz="1200" spc="-1" strike="noStrike">
                <a:solidFill>
                  <a:srgbClr val="000000"/>
                </a:solidFill>
                <a:latin typeface="+mn-lt"/>
                <a:ea typeface="+mn-ea"/>
              </a:rPr>
              <a:t> functionality – well, all of the intelligence - was implemented within the network. It HAD to be.  The end systems could not do anything more than send digits and send audio signals.</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 </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When the Internet came along, the endpoints and the switches were both programmable computers.  So where to put the complexity?  RFC 1958 – the architectural principles of the Internet RFC -  that says “intelligence is end to end rather than hidden in the network.” That puts the intelligence clearly at the edge, like we see here.  And that’s possible because the edge devices are smart; they’re programmable.  Well that’s the diagram as I remember it 20 years ago.</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 </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And in the 20 years since, as we see the rise of middleboxes and SDN, we’re now seeing intelligence (in software) layered on top of “dumb” whiteboxes within the network.  So I might add a brain here today. And with datacenters and content distribution networks, we see even smarter and more sophisticated application-level infrastructure being connected at points within the network.  So now there are clearly much much bigger, much more computationally intensive and complex, endpoints if you will in today’s Internet</a:t>
            </a:r>
            <a:r>
              <a:rPr b="0" lang="en-US" sz="2000" spc="-1" strike="noStrike">
                <a:solidFill>
                  <a:srgbClr val="000000"/>
                </a:solidFill>
                <a:latin typeface="+mn-lt"/>
                <a:ea typeface="+mn-ea"/>
              </a:rPr>
              <a:t> </a:t>
            </a:r>
            <a:endParaRPr b="0" lang="en-US" sz="2000" spc="-1" strike="noStrike">
              <a:latin typeface="Arial"/>
            </a:endParaRPr>
          </a:p>
        </p:txBody>
      </p:sp>
      <p:sp>
        <p:nvSpPr>
          <p:cNvPr id="7685" name="TextShape 3"/>
          <p:cNvSpPr txBox="1"/>
          <p:nvPr/>
        </p:nvSpPr>
        <p:spPr>
          <a:xfrm>
            <a:off x="5179320" y="6513840"/>
            <a:ext cx="3962160" cy="343800"/>
          </a:xfrm>
          <a:prstGeom prst="rect">
            <a:avLst/>
          </a:prstGeom>
          <a:noFill/>
          <a:ln w="0">
            <a:noFill/>
          </a:ln>
        </p:spPr>
        <p:txBody>
          <a:bodyPr anchor="b">
            <a:noAutofit/>
          </a:bodyPr>
          <a:p>
            <a:pPr algn="r">
              <a:lnSpc>
                <a:spcPct val="100000"/>
              </a:lnSpc>
              <a:tabLst>
                <a:tab algn="l" pos="0"/>
              </a:tabLst>
            </a:pPr>
            <a:fld id="{1FCBB6BC-60A8-4F6D-9A03-70AC3CE51109}" type="slidenum">
              <a:rPr b="0" lang="en-US" sz="1200" spc="-1" strike="noStrike">
                <a:solidFill>
                  <a:srgbClr val="000000"/>
                </a:solidFill>
                <a:latin typeface="Calibri"/>
                <a:ea typeface="+mn-ea"/>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838080" y="451800"/>
            <a:ext cx="10515240" cy="8942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5" name="PlaceHolder 2"/>
          <p:cNvSpPr>
            <a:spLocks noGrp="1"/>
          </p:cNvSpPr>
          <p:nvPr>
            <p:ph type="body"/>
          </p:nvPr>
        </p:nvSpPr>
        <p:spPr>
          <a:xfrm>
            <a:off x="838080" y="17240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6" name="PlaceHolder 3"/>
          <p:cNvSpPr>
            <a:spLocks noGrp="1"/>
          </p:cNvSpPr>
          <p:nvPr>
            <p:ph type="body"/>
          </p:nvPr>
        </p:nvSpPr>
        <p:spPr>
          <a:xfrm>
            <a:off x="838080" y="399672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838080" y="451800"/>
            <a:ext cx="10515240" cy="8942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8" name="PlaceHolder 2"/>
          <p:cNvSpPr>
            <a:spLocks noGrp="1"/>
          </p:cNvSpPr>
          <p:nvPr>
            <p:ph type="body"/>
          </p:nvPr>
        </p:nvSpPr>
        <p:spPr>
          <a:xfrm>
            <a:off x="838080" y="17240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9" name="PlaceHolder 3"/>
          <p:cNvSpPr>
            <a:spLocks noGrp="1"/>
          </p:cNvSpPr>
          <p:nvPr>
            <p:ph type="body"/>
          </p:nvPr>
        </p:nvSpPr>
        <p:spPr>
          <a:xfrm>
            <a:off x="6226200" y="17240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0" name="PlaceHolder 4"/>
          <p:cNvSpPr>
            <a:spLocks noGrp="1"/>
          </p:cNvSpPr>
          <p:nvPr>
            <p:ph type="body"/>
          </p:nvPr>
        </p:nvSpPr>
        <p:spPr>
          <a:xfrm>
            <a:off x="838080" y="399672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1" name="PlaceHolder 5"/>
          <p:cNvSpPr>
            <a:spLocks noGrp="1"/>
          </p:cNvSpPr>
          <p:nvPr>
            <p:ph type="body"/>
          </p:nvPr>
        </p:nvSpPr>
        <p:spPr>
          <a:xfrm>
            <a:off x="6226200" y="399672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38080" y="451800"/>
            <a:ext cx="10515240" cy="8942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3" name="PlaceHolder 2"/>
          <p:cNvSpPr>
            <a:spLocks noGrp="1"/>
          </p:cNvSpPr>
          <p:nvPr>
            <p:ph type="body"/>
          </p:nvPr>
        </p:nvSpPr>
        <p:spPr>
          <a:xfrm>
            <a:off x="838080" y="17240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4" name="PlaceHolder 3"/>
          <p:cNvSpPr>
            <a:spLocks noGrp="1"/>
          </p:cNvSpPr>
          <p:nvPr>
            <p:ph type="body"/>
          </p:nvPr>
        </p:nvSpPr>
        <p:spPr>
          <a:xfrm>
            <a:off x="4393440" y="17240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5" name="PlaceHolder 4"/>
          <p:cNvSpPr>
            <a:spLocks noGrp="1"/>
          </p:cNvSpPr>
          <p:nvPr>
            <p:ph type="body"/>
          </p:nvPr>
        </p:nvSpPr>
        <p:spPr>
          <a:xfrm>
            <a:off x="7949160" y="17240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6" name="PlaceHolder 5"/>
          <p:cNvSpPr>
            <a:spLocks noGrp="1"/>
          </p:cNvSpPr>
          <p:nvPr>
            <p:ph type="body"/>
          </p:nvPr>
        </p:nvSpPr>
        <p:spPr>
          <a:xfrm>
            <a:off x="838080" y="399672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7" name="PlaceHolder 6"/>
          <p:cNvSpPr>
            <a:spLocks noGrp="1"/>
          </p:cNvSpPr>
          <p:nvPr>
            <p:ph type="body"/>
          </p:nvPr>
        </p:nvSpPr>
        <p:spPr>
          <a:xfrm>
            <a:off x="4393440" y="399672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8" name="PlaceHolder 7"/>
          <p:cNvSpPr>
            <a:spLocks noGrp="1"/>
          </p:cNvSpPr>
          <p:nvPr>
            <p:ph type="body"/>
          </p:nvPr>
        </p:nvSpPr>
        <p:spPr>
          <a:xfrm>
            <a:off x="7949160" y="399672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838080" y="451800"/>
            <a:ext cx="10515240" cy="8942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4" name="PlaceHolder 2"/>
          <p:cNvSpPr>
            <a:spLocks noGrp="1"/>
          </p:cNvSpPr>
          <p:nvPr>
            <p:ph type="subTitle"/>
          </p:nvPr>
        </p:nvSpPr>
        <p:spPr>
          <a:xfrm>
            <a:off x="838080" y="1724040"/>
            <a:ext cx="10515240" cy="4350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838080" y="451800"/>
            <a:ext cx="10515240" cy="8942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6" name="PlaceHolder 2"/>
          <p:cNvSpPr>
            <a:spLocks noGrp="1"/>
          </p:cNvSpPr>
          <p:nvPr>
            <p:ph type="body"/>
          </p:nvPr>
        </p:nvSpPr>
        <p:spPr>
          <a:xfrm>
            <a:off x="838080" y="1724040"/>
            <a:ext cx="1051524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838080" y="451800"/>
            <a:ext cx="10515240" cy="8942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8" name="PlaceHolder 2"/>
          <p:cNvSpPr>
            <a:spLocks noGrp="1"/>
          </p:cNvSpPr>
          <p:nvPr>
            <p:ph type="body"/>
          </p:nvPr>
        </p:nvSpPr>
        <p:spPr>
          <a:xfrm>
            <a:off x="838080" y="172404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49" name="PlaceHolder 3"/>
          <p:cNvSpPr>
            <a:spLocks noGrp="1"/>
          </p:cNvSpPr>
          <p:nvPr>
            <p:ph type="body"/>
          </p:nvPr>
        </p:nvSpPr>
        <p:spPr>
          <a:xfrm>
            <a:off x="6226200" y="172404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451800"/>
            <a:ext cx="10515240" cy="89424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838080" y="451800"/>
            <a:ext cx="10515240" cy="41464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838080" y="451800"/>
            <a:ext cx="10515240" cy="8942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3" name="PlaceHolder 2"/>
          <p:cNvSpPr>
            <a:spLocks noGrp="1"/>
          </p:cNvSpPr>
          <p:nvPr>
            <p:ph type="body"/>
          </p:nvPr>
        </p:nvSpPr>
        <p:spPr>
          <a:xfrm>
            <a:off x="838080" y="17240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54" name="PlaceHolder 3"/>
          <p:cNvSpPr>
            <a:spLocks noGrp="1"/>
          </p:cNvSpPr>
          <p:nvPr>
            <p:ph type="body"/>
          </p:nvPr>
        </p:nvSpPr>
        <p:spPr>
          <a:xfrm>
            <a:off x="6226200" y="172404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55" name="PlaceHolder 4"/>
          <p:cNvSpPr>
            <a:spLocks noGrp="1"/>
          </p:cNvSpPr>
          <p:nvPr>
            <p:ph type="body"/>
          </p:nvPr>
        </p:nvSpPr>
        <p:spPr>
          <a:xfrm>
            <a:off x="838080" y="399672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838080" y="451800"/>
            <a:ext cx="10515240" cy="8942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 name="PlaceHolder 2"/>
          <p:cNvSpPr>
            <a:spLocks noGrp="1"/>
          </p:cNvSpPr>
          <p:nvPr>
            <p:ph type="subTitle"/>
          </p:nvPr>
        </p:nvSpPr>
        <p:spPr>
          <a:xfrm>
            <a:off x="838080" y="1724040"/>
            <a:ext cx="10515240" cy="4350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838080" y="451800"/>
            <a:ext cx="10515240" cy="8942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7" name="PlaceHolder 2"/>
          <p:cNvSpPr>
            <a:spLocks noGrp="1"/>
          </p:cNvSpPr>
          <p:nvPr>
            <p:ph type="body"/>
          </p:nvPr>
        </p:nvSpPr>
        <p:spPr>
          <a:xfrm>
            <a:off x="838080" y="172404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58" name="PlaceHolder 3"/>
          <p:cNvSpPr>
            <a:spLocks noGrp="1"/>
          </p:cNvSpPr>
          <p:nvPr>
            <p:ph type="body"/>
          </p:nvPr>
        </p:nvSpPr>
        <p:spPr>
          <a:xfrm>
            <a:off x="6226200" y="17240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59" name="PlaceHolder 4"/>
          <p:cNvSpPr>
            <a:spLocks noGrp="1"/>
          </p:cNvSpPr>
          <p:nvPr>
            <p:ph type="body"/>
          </p:nvPr>
        </p:nvSpPr>
        <p:spPr>
          <a:xfrm>
            <a:off x="6226200" y="399672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838080" y="451800"/>
            <a:ext cx="10515240" cy="8942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1" name="PlaceHolder 2"/>
          <p:cNvSpPr>
            <a:spLocks noGrp="1"/>
          </p:cNvSpPr>
          <p:nvPr>
            <p:ph type="body"/>
          </p:nvPr>
        </p:nvSpPr>
        <p:spPr>
          <a:xfrm>
            <a:off x="838080" y="17240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2" name="PlaceHolder 3"/>
          <p:cNvSpPr>
            <a:spLocks noGrp="1"/>
          </p:cNvSpPr>
          <p:nvPr>
            <p:ph type="body"/>
          </p:nvPr>
        </p:nvSpPr>
        <p:spPr>
          <a:xfrm>
            <a:off x="6226200" y="17240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3" name="PlaceHolder 4"/>
          <p:cNvSpPr>
            <a:spLocks noGrp="1"/>
          </p:cNvSpPr>
          <p:nvPr>
            <p:ph type="body"/>
          </p:nvPr>
        </p:nvSpPr>
        <p:spPr>
          <a:xfrm>
            <a:off x="838080" y="399672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451800"/>
            <a:ext cx="10515240" cy="8942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5" name="PlaceHolder 2"/>
          <p:cNvSpPr>
            <a:spLocks noGrp="1"/>
          </p:cNvSpPr>
          <p:nvPr>
            <p:ph type="body"/>
          </p:nvPr>
        </p:nvSpPr>
        <p:spPr>
          <a:xfrm>
            <a:off x="838080" y="17240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6" name="PlaceHolder 3"/>
          <p:cNvSpPr>
            <a:spLocks noGrp="1"/>
          </p:cNvSpPr>
          <p:nvPr>
            <p:ph type="body"/>
          </p:nvPr>
        </p:nvSpPr>
        <p:spPr>
          <a:xfrm>
            <a:off x="838080" y="399672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451800"/>
            <a:ext cx="10515240" cy="8942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8" name="PlaceHolder 2"/>
          <p:cNvSpPr>
            <a:spLocks noGrp="1"/>
          </p:cNvSpPr>
          <p:nvPr>
            <p:ph type="body"/>
          </p:nvPr>
        </p:nvSpPr>
        <p:spPr>
          <a:xfrm>
            <a:off x="838080" y="17240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9" name="PlaceHolder 3"/>
          <p:cNvSpPr>
            <a:spLocks noGrp="1"/>
          </p:cNvSpPr>
          <p:nvPr>
            <p:ph type="body"/>
          </p:nvPr>
        </p:nvSpPr>
        <p:spPr>
          <a:xfrm>
            <a:off x="6226200" y="17240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0" name="PlaceHolder 4"/>
          <p:cNvSpPr>
            <a:spLocks noGrp="1"/>
          </p:cNvSpPr>
          <p:nvPr>
            <p:ph type="body"/>
          </p:nvPr>
        </p:nvSpPr>
        <p:spPr>
          <a:xfrm>
            <a:off x="838080" y="399672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1" name="PlaceHolder 5"/>
          <p:cNvSpPr>
            <a:spLocks noGrp="1"/>
          </p:cNvSpPr>
          <p:nvPr>
            <p:ph type="body"/>
          </p:nvPr>
        </p:nvSpPr>
        <p:spPr>
          <a:xfrm>
            <a:off x="6226200" y="399672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838080" y="451800"/>
            <a:ext cx="10515240" cy="8942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3" name="PlaceHolder 2"/>
          <p:cNvSpPr>
            <a:spLocks noGrp="1"/>
          </p:cNvSpPr>
          <p:nvPr>
            <p:ph type="body"/>
          </p:nvPr>
        </p:nvSpPr>
        <p:spPr>
          <a:xfrm>
            <a:off x="838080" y="17240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4" name="PlaceHolder 3"/>
          <p:cNvSpPr>
            <a:spLocks noGrp="1"/>
          </p:cNvSpPr>
          <p:nvPr>
            <p:ph type="body"/>
          </p:nvPr>
        </p:nvSpPr>
        <p:spPr>
          <a:xfrm>
            <a:off x="4393440" y="17240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5" name="PlaceHolder 4"/>
          <p:cNvSpPr>
            <a:spLocks noGrp="1"/>
          </p:cNvSpPr>
          <p:nvPr>
            <p:ph type="body"/>
          </p:nvPr>
        </p:nvSpPr>
        <p:spPr>
          <a:xfrm>
            <a:off x="7949160" y="17240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6" name="PlaceHolder 5"/>
          <p:cNvSpPr>
            <a:spLocks noGrp="1"/>
          </p:cNvSpPr>
          <p:nvPr>
            <p:ph type="body"/>
          </p:nvPr>
        </p:nvSpPr>
        <p:spPr>
          <a:xfrm>
            <a:off x="838080" y="399672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7" name="PlaceHolder 6"/>
          <p:cNvSpPr>
            <a:spLocks noGrp="1"/>
          </p:cNvSpPr>
          <p:nvPr>
            <p:ph type="body"/>
          </p:nvPr>
        </p:nvSpPr>
        <p:spPr>
          <a:xfrm>
            <a:off x="4393440" y="399672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8" name="PlaceHolder 7"/>
          <p:cNvSpPr>
            <a:spLocks noGrp="1"/>
          </p:cNvSpPr>
          <p:nvPr>
            <p:ph type="body"/>
          </p:nvPr>
        </p:nvSpPr>
        <p:spPr>
          <a:xfrm>
            <a:off x="7949160" y="399672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838080" y="451800"/>
            <a:ext cx="10515240" cy="8942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3" name="PlaceHolder 2"/>
          <p:cNvSpPr>
            <a:spLocks noGrp="1"/>
          </p:cNvSpPr>
          <p:nvPr>
            <p:ph type="subTitle"/>
          </p:nvPr>
        </p:nvSpPr>
        <p:spPr>
          <a:xfrm>
            <a:off x="838080" y="1724040"/>
            <a:ext cx="10515240" cy="4350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451800"/>
            <a:ext cx="10515240" cy="8942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5" name="PlaceHolder 2"/>
          <p:cNvSpPr>
            <a:spLocks noGrp="1"/>
          </p:cNvSpPr>
          <p:nvPr>
            <p:ph type="body"/>
          </p:nvPr>
        </p:nvSpPr>
        <p:spPr>
          <a:xfrm>
            <a:off x="838080" y="1724040"/>
            <a:ext cx="1051524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451800"/>
            <a:ext cx="10515240" cy="8942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7" name="PlaceHolder 2"/>
          <p:cNvSpPr>
            <a:spLocks noGrp="1"/>
          </p:cNvSpPr>
          <p:nvPr>
            <p:ph type="body"/>
          </p:nvPr>
        </p:nvSpPr>
        <p:spPr>
          <a:xfrm>
            <a:off x="838080" y="172404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88" name="PlaceHolder 3"/>
          <p:cNvSpPr>
            <a:spLocks noGrp="1"/>
          </p:cNvSpPr>
          <p:nvPr>
            <p:ph type="body"/>
          </p:nvPr>
        </p:nvSpPr>
        <p:spPr>
          <a:xfrm>
            <a:off x="6226200" y="172404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838080" y="451800"/>
            <a:ext cx="10515240" cy="89424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451800"/>
            <a:ext cx="10515240" cy="8942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body"/>
          </p:nvPr>
        </p:nvSpPr>
        <p:spPr>
          <a:xfrm>
            <a:off x="838080" y="1724040"/>
            <a:ext cx="1051524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838080" y="451800"/>
            <a:ext cx="10515240" cy="41464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838080" y="451800"/>
            <a:ext cx="10515240" cy="8942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2" name="PlaceHolder 2"/>
          <p:cNvSpPr>
            <a:spLocks noGrp="1"/>
          </p:cNvSpPr>
          <p:nvPr>
            <p:ph type="body"/>
          </p:nvPr>
        </p:nvSpPr>
        <p:spPr>
          <a:xfrm>
            <a:off x="838080" y="17240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93" name="PlaceHolder 3"/>
          <p:cNvSpPr>
            <a:spLocks noGrp="1"/>
          </p:cNvSpPr>
          <p:nvPr>
            <p:ph type="body"/>
          </p:nvPr>
        </p:nvSpPr>
        <p:spPr>
          <a:xfrm>
            <a:off x="6226200" y="172404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94" name="PlaceHolder 4"/>
          <p:cNvSpPr>
            <a:spLocks noGrp="1"/>
          </p:cNvSpPr>
          <p:nvPr>
            <p:ph type="body"/>
          </p:nvPr>
        </p:nvSpPr>
        <p:spPr>
          <a:xfrm>
            <a:off x="838080" y="399672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838080" y="451800"/>
            <a:ext cx="10515240" cy="8942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6" name="PlaceHolder 2"/>
          <p:cNvSpPr>
            <a:spLocks noGrp="1"/>
          </p:cNvSpPr>
          <p:nvPr>
            <p:ph type="body"/>
          </p:nvPr>
        </p:nvSpPr>
        <p:spPr>
          <a:xfrm>
            <a:off x="838080" y="172404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97" name="PlaceHolder 3"/>
          <p:cNvSpPr>
            <a:spLocks noGrp="1"/>
          </p:cNvSpPr>
          <p:nvPr>
            <p:ph type="body"/>
          </p:nvPr>
        </p:nvSpPr>
        <p:spPr>
          <a:xfrm>
            <a:off x="6226200" y="17240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98" name="PlaceHolder 4"/>
          <p:cNvSpPr>
            <a:spLocks noGrp="1"/>
          </p:cNvSpPr>
          <p:nvPr>
            <p:ph type="body"/>
          </p:nvPr>
        </p:nvSpPr>
        <p:spPr>
          <a:xfrm>
            <a:off x="6226200" y="399672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838080" y="451800"/>
            <a:ext cx="10515240" cy="8942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0" name="PlaceHolder 2"/>
          <p:cNvSpPr>
            <a:spLocks noGrp="1"/>
          </p:cNvSpPr>
          <p:nvPr>
            <p:ph type="body"/>
          </p:nvPr>
        </p:nvSpPr>
        <p:spPr>
          <a:xfrm>
            <a:off x="838080" y="17240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1" name="PlaceHolder 3"/>
          <p:cNvSpPr>
            <a:spLocks noGrp="1"/>
          </p:cNvSpPr>
          <p:nvPr>
            <p:ph type="body"/>
          </p:nvPr>
        </p:nvSpPr>
        <p:spPr>
          <a:xfrm>
            <a:off x="6226200" y="17240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2" name="PlaceHolder 4"/>
          <p:cNvSpPr>
            <a:spLocks noGrp="1"/>
          </p:cNvSpPr>
          <p:nvPr>
            <p:ph type="body"/>
          </p:nvPr>
        </p:nvSpPr>
        <p:spPr>
          <a:xfrm>
            <a:off x="838080" y="399672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838080" y="451800"/>
            <a:ext cx="10515240" cy="8942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4" name="PlaceHolder 2"/>
          <p:cNvSpPr>
            <a:spLocks noGrp="1"/>
          </p:cNvSpPr>
          <p:nvPr>
            <p:ph type="body"/>
          </p:nvPr>
        </p:nvSpPr>
        <p:spPr>
          <a:xfrm>
            <a:off x="838080" y="17240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5" name="PlaceHolder 3"/>
          <p:cNvSpPr>
            <a:spLocks noGrp="1"/>
          </p:cNvSpPr>
          <p:nvPr>
            <p:ph type="body"/>
          </p:nvPr>
        </p:nvSpPr>
        <p:spPr>
          <a:xfrm>
            <a:off x="838080" y="399672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451800"/>
            <a:ext cx="10515240" cy="8942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7" name="PlaceHolder 2"/>
          <p:cNvSpPr>
            <a:spLocks noGrp="1"/>
          </p:cNvSpPr>
          <p:nvPr>
            <p:ph type="body"/>
          </p:nvPr>
        </p:nvSpPr>
        <p:spPr>
          <a:xfrm>
            <a:off x="838080" y="17240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8" name="PlaceHolder 3"/>
          <p:cNvSpPr>
            <a:spLocks noGrp="1"/>
          </p:cNvSpPr>
          <p:nvPr>
            <p:ph type="body"/>
          </p:nvPr>
        </p:nvSpPr>
        <p:spPr>
          <a:xfrm>
            <a:off x="6226200" y="17240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9" name="PlaceHolder 4"/>
          <p:cNvSpPr>
            <a:spLocks noGrp="1"/>
          </p:cNvSpPr>
          <p:nvPr>
            <p:ph type="body"/>
          </p:nvPr>
        </p:nvSpPr>
        <p:spPr>
          <a:xfrm>
            <a:off x="838080" y="399672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0" name="PlaceHolder 5"/>
          <p:cNvSpPr>
            <a:spLocks noGrp="1"/>
          </p:cNvSpPr>
          <p:nvPr>
            <p:ph type="body"/>
          </p:nvPr>
        </p:nvSpPr>
        <p:spPr>
          <a:xfrm>
            <a:off x="6226200" y="399672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451800"/>
            <a:ext cx="10515240" cy="8942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12" name="PlaceHolder 2"/>
          <p:cNvSpPr>
            <a:spLocks noGrp="1"/>
          </p:cNvSpPr>
          <p:nvPr>
            <p:ph type="body"/>
          </p:nvPr>
        </p:nvSpPr>
        <p:spPr>
          <a:xfrm>
            <a:off x="838080" y="17240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3" name="PlaceHolder 3"/>
          <p:cNvSpPr>
            <a:spLocks noGrp="1"/>
          </p:cNvSpPr>
          <p:nvPr>
            <p:ph type="body"/>
          </p:nvPr>
        </p:nvSpPr>
        <p:spPr>
          <a:xfrm>
            <a:off x="4393440" y="17240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4" name="PlaceHolder 4"/>
          <p:cNvSpPr>
            <a:spLocks noGrp="1"/>
          </p:cNvSpPr>
          <p:nvPr>
            <p:ph type="body"/>
          </p:nvPr>
        </p:nvSpPr>
        <p:spPr>
          <a:xfrm>
            <a:off x="7949160" y="17240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5" name="PlaceHolder 5"/>
          <p:cNvSpPr>
            <a:spLocks noGrp="1"/>
          </p:cNvSpPr>
          <p:nvPr>
            <p:ph type="body"/>
          </p:nvPr>
        </p:nvSpPr>
        <p:spPr>
          <a:xfrm>
            <a:off x="838080" y="399672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6" name="PlaceHolder 6"/>
          <p:cNvSpPr>
            <a:spLocks noGrp="1"/>
          </p:cNvSpPr>
          <p:nvPr>
            <p:ph type="body"/>
          </p:nvPr>
        </p:nvSpPr>
        <p:spPr>
          <a:xfrm>
            <a:off x="4393440" y="399672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7" name="PlaceHolder 7"/>
          <p:cNvSpPr>
            <a:spLocks noGrp="1"/>
          </p:cNvSpPr>
          <p:nvPr>
            <p:ph type="body"/>
          </p:nvPr>
        </p:nvSpPr>
        <p:spPr>
          <a:xfrm>
            <a:off x="7949160" y="399672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451800"/>
            <a:ext cx="10515240" cy="8942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type="body"/>
          </p:nvPr>
        </p:nvSpPr>
        <p:spPr>
          <a:xfrm>
            <a:off x="838080" y="172404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9" name="PlaceHolder 3"/>
          <p:cNvSpPr>
            <a:spLocks noGrp="1"/>
          </p:cNvSpPr>
          <p:nvPr>
            <p:ph type="body"/>
          </p:nvPr>
        </p:nvSpPr>
        <p:spPr>
          <a:xfrm>
            <a:off x="6226200" y="172404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838080" y="451800"/>
            <a:ext cx="10515240" cy="89424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838080" y="451800"/>
            <a:ext cx="10515240" cy="41464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451800"/>
            <a:ext cx="10515240" cy="8942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3" name="PlaceHolder 2"/>
          <p:cNvSpPr>
            <a:spLocks noGrp="1"/>
          </p:cNvSpPr>
          <p:nvPr>
            <p:ph type="body"/>
          </p:nvPr>
        </p:nvSpPr>
        <p:spPr>
          <a:xfrm>
            <a:off x="838080" y="17240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4" name="PlaceHolder 3"/>
          <p:cNvSpPr>
            <a:spLocks noGrp="1"/>
          </p:cNvSpPr>
          <p:nvPr>
            <p:ph type="body"/>
          </p:nvPr>
        </p:nvSpPr>
        <p:spPr>
          <a:xfrm>
            <a:off x="6226200" y="172404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5" name="PlaceHolder 4"/>
          <p:cNvSpPr>
            <a:spLocks noGrp="1"/>
          </p:cNvSpPr>
          <p:nvPr>
            <p:ph type="body"/>
          </p:nvPr>
        </p:nvSpPr>
        <p:spPr>
          <a:xfrm>
            <a:off x="838080" y="399672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451800"/>
            <a:ext cx="10515240" cy="8942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7" name="PlaceHolder 2"/>
          <p:cNvSpPr>
            <a:spLocks noGrp="1"/>
          </p:cNvSpPr>
          <p:nvPr>
            <p:ph type="body"/>
          </p:nvPr>
        </p:nvSpPr>
        <p:spPr>
          <a:xfrm>
            <a:off x="838080" y="172404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8" name="PlaceHolder 3"/>
          <p:cNvSpPr>
            <a:spLocks noGrp="1"/>
          </p:cNvSpPr>
          <p:nvPr>
            <p:ph type="body"/>
          </p:nvPr>
        </p:nvSpPr>
        <p:spPr>
          <a:xfrm>
            <a:off x="6226200" y="17240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9" name="PlaceHolder 4"/>
          <p:cNvSpPr>
            <a:spLocks noGrp="1"/>
          </p:cNvSpPr>
          <p:nvPr>
            <p:ph type="body"/>
          </p:nvPr>
        </p:nvSpPr>
        <p:spPr>
          <a:xfrm>
            <a:off x="6226200" y="399672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838080" y="451800"/>
            <a:ext cx="10515240" cy="8942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1" name="PlaceHolder 2"/>
          <p:cNvSpPr>
            <a:spLocks noGrp="1"/>
          </p:cNvSpPr>
          <p:nvPr>
            <p:ph type="body"/>
          </p:nvPr>
        </p:nvSpPr>
        <p:spPr>
          <a:xfrm>
            <a:off x="838080" y="17240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2" name="PlaceHolder 3"/>
          <p:cNvSpPr>
            <a:spLocks noGrp="1"/>
          </p:cNvSpPr>
          <p:nvPr>
            <p:ph type="body"/>
          </p:nvPr>
        </p:nvSpPr>
        <p:spPr>
          <a:xfrm>
            <a:off x="6226200" y="17240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3" name="PlaceHolder 4"/>
          <p:cNvSpPr>
            <a:spLocks noGrp="1"/>
          </p:cNvSpPr>
          <p:nvPr>
            <p:ph type="body"/>
          </p:nvPr>
        </p:nvSpPr>
        <p:spPr>
          <a:xfrm>
            <a:off x="838080" y="399672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451800"/>
            <a:ext cx="10515240" cy="894240"/>
          </a:xfrm>
          <a:prstGeom prst="rect">
            <a:avLst/>
          </a:prstGeom>
        </p:spPr>
        <p:txBody>
          <a:bodyPr anchor="ctr">
            <a:normAutofit/>
          </a:bodyPr>
          <a:p>
            <a:pPr>
              <a:lnSpc>
                <a:spcPct val="90000"/>
              </a:lnSpc>
            </a:pPr>
            <a:r>
              <a:rPr b="1" lang="en-US" sz="4400" spc="-1" strike="noStrike">
                <a:solidFill>
                  <a:srgbClr val="0000a3"/>
                </a:solidFill>
                <a:latin typeface="Calibri Light"/>
              </a:rPr>
              <a:t>C</a:t>
            </a:r>
            <a:r>
              <a:rPr b="1" lang="en-US" sz="4400" spc="-1" strike="noStrike">
                <a:solidFill>
                  <a:srgbClr val="0000a3"/>
                </a:solidFill>
                <a:latin typeface="Calibri Light"/>
              </a:rPr>
              <a:t>li</a:t>
            </a:r>
            <a:r>
              <a:rPr b="1" lang="en-US" sz="4400" spc="-1" strike="noStrike">
                <a:solidFill>
                  <a:srgbClr val="0000a3"/>
                </a:solidFill>
                <a:latin typeface="Calibri Light"/>
              </a:rPr>
              <a:t>c</a:t>
            </a:r>
            <a:r>
              <a:rPr b="1" lang="en-US" sz="4400" spc="-1" strike="noStrike">
                <a:solidFill>
                  <a:srgbClr val="0000a3"/>
                </a:solidFill>
                <a:latin typeface="Calibri Light"/>
              </a:rPr>
              <a:t>k </a:t>
            </a:r>
            <a:r>
              <a:rPr b="1" lang="en-US" sz="4400" spc="-1" strike="noStrike">
                <a:solidFill>
                  <a:srgbClr val="0000a3"/>
                </a:solidFill>
                <a:latin typeface="Calibri Light"/>
              </a:rPr>
              <a:t>t</a:t>
            </a:r>
            <a:r>
              <a:rPr b="1" lang="en-US" sz="4400" spc="-1" strike="noStrike">
                <a:solidFill>
                  <a:srgbClr val="0000a3"/>
                </a:solidFill>
                <a:latin typeface="Calibri Light"/>
              </a:rPr>
              <a:t>o </a:t>
            </a:r>
            <a:r>
              <a:rPr b="1" lang="en-US" sz="4400" spc="-1" strike="noStrike">
                <a:solidFill>
                  <a:srgbClr val="0000a3"/>
                </a:solidFill>
                <a:latin typeface="Calibri Light"/>
              </a:rPr>
              <a:t>e</a:t>
            </a:r>
            <a:r>
              <a:rPr b="1" lang="en-US" sz="4400" spc="-1" strike="noStrike">
                <a:solidFill>
                  <a:srgbClr val="0000a3"/>
                </a:solidFill>
                <a:latin typeface="Calibri Light"/>
              </a:rPr>
              <a:t>d</a:t>
            </a:r>
            <a:r>
              <a:rPr b="1" lang="en-US" sz="4400" spc="-1" strike="noStrike">
                <a:solidFill>
                  <a:srgbClr val="0000a3"/>
                </a:solidFill>
                <a:latin typeface="Calibri Light"/>
              </a:rPr>
              <a:t>it </a:t>
            </a:r>
            <a:r>
              <a:rPr b="1" lang="en-US" sz="4400" spc="-1" strike="noStrike">
                <a:solidFill>
                  <a:srgbClr val="0000a3"/>
                </a:solidFill>
                <a:latin typeface="Calibri Light"/>
              </a:rPr>
              <a:t>M</a:t>
            </a:r>
            <a:r>
              <a:rPr b="1" lang="en-US" sz="4400" spc="-1" strike="noStrike">
                <a:solidFill>
                  <a:srgbClr val="0000a3"/>
                </a:solidFill>
                <a:latin typeface="Calibri Light"/>
              </a:rPr>
              <a:t>a</a:t>
            </a:r>
            <a:r>
              <a:rPr b="1" lang="en-US" sz="4400" spc="-1" strike="noStrike">
                <a:solidFill>
                  <a:srgbClr val="0000a3"/>
                </a:solidFill>
                <a:latin typeface="Calibri Light"/>
              </a:rPr>
              <a:t>s</a:t>
            </a:r>
            <a:r>
              <a:rPr b="1" lang="en-US" sz="4400" spc="-1" strike="noStrike">
                <a:solidFill>
                  <a:srgbClr val="0000a3"/>
                </a:solidFill>
                <a:latin typeface="Calibri Light"/>
              </a:rPr>
              <a:t>t</a:t>
            </a:r>
            <a:r>
              <a:rPr b="1" lang="en-US" sz="4400" spc="-1" strike="noStrike">
                <a:solidFill>
                  <a:srgbClr val="0000a3"/>
                </a:solidFill>
                <a:latin typeface="Calibri Light"/>
              </a:rPr>
              <a:t>e</a:t>
            </a:r>
            <a:r>
              <a:rPr b="1" lang="en-US" sz="4400" spc="-1" strike="noStrike">
                <a:solidFill>
                  <a:srgbClr val="0000a3"/>
                </a:solidFill>
                <a:latin typeface="Calibri Light"/>
              </a:rPr>
              <a:t>r </a:t>
            </a:r>
            <a:r>
              <a:rPr b="1" lang="en-US" sz="4400" spc="-1" strike="noStrike">
                <a:solidFill>
                  <a:srgbClr val="0000a3"/>
                </a:solidFill>
                <a:latin typeface="Calibri Light"/>
              </a:rPr>
              <a:t>ti</a:t>
            </a:r>
            <a:r>
              <a:rPr b="1" lang="en-US" sz="4400" spc="-1" strike="noStrike">
                <a:solidFill>
                  <a:srgbClr val="0000a3"/>
                </a:solidFill>
                <a:latin typeface="Calibri Light"/>
              </a:rPr>
              <a:t>tl</a:t>
            </a:r>
            <a:r>
              <a:rPr b="1" lang="en-US" sz="4400" spc="-1" strike="noStrike">
                <a:solidFill>
                  <a:srgbClr val="0000a3"/>
                </a:solidFill>
                <a:latin typeface="Calibri Light"/>
              </a:rPr>
              <a:t>e </a:t>
            </a:r>
            <a:r>
              <a:rPr b="1" lang="en-US" sz="4400" spc="-1" strike="noStrike">
                <a:solidFill>
                  <a:srgbClr val="0000a3"/>
                </a:solidFill>
                <a:latin typeface="Calibri Light"/>
              </a:rPr>
              <a:t>s</a:t>
            </a:r>
            <a:r>
              <a:rPr b="1" lang="en-US" sz="4400" spc="-1" strike="noStrike">
                <a:solidFill>
                  <a:srgbClr val="0000a3"/>
                </a:solidFill>
                <a:latin typeface="Calibri Light"/>
              </a:rPr>
              <a:t>t</a:t>
            </a:r>
            <a:r>
              <a:rPr b="1" lang="en-US" sz="4400" spc="-1" strike="noStrike">
                <a:solidFill>
                  <a:srgbClr val="0000a3"/>
                </a:solidFill>
                <a:latin typeface="Calibri Light"/>
              </a:rPr>
              <a:t>yl</a:t>
            </a:r>
            <a:r>
              <a:rPr b="1" lang="en-US" sz="4400" spc="-1" strike="noStrike">
                <a:solidFill>
                  <a:srgbClr val="0000a3"/>
                </a:solidFill>
                <a:latin typeface="Calibri Light"/>
              </a:rPr>
              <a:t>e</a:t>
            </a:r>
            <a:endParaRPr b="0" lang="en-US" sz="4400" spc="-1" strike="noStrike">
              <a:solidFill>
                <a:srgbClr val="000000"/>
              </a:solidFill>
              <a:latin typeface="Calibri"/>
            </a:endParaRPr>
          </a:p>
        </p:txBody>
      </p:sp>
      <p:sp>
        <p:nvSpPr>
          <p:cNvPr id="1" name="PlaceHolder 2"/>
          <p:cNvSpPr>
            <a:spLocks noGrp="1"/>
          </p:cNvSpPr>
          <p:nvPr>
            <p:ph type="sldNum"/>
          </p:nvPr>
        </p:nvSpPr>
        <p:spPr>
          <a:xfrm>
            <a:off x="9219600" y="6442920"/>
            <a:ext cx="2742840" cy="364680"/>
          </a:xfrm>
          <a:prstGeom prst="rect">
            <a:avLst/>
          </a:prstGeom>
        </p:spPr>
        <p:txBody>
          <a:bodyPr anchor="ctr">
            <a:noAutofit/>
          </a:bodyPr>
          <a:p>
            <a:pPr algn="r">
              <a:lnSpc>
                <a:spcPct val="100000"/>
              </a:lnSpc>
            </a:pPr>
            <a:r>
              <a:rPr b="0" lang="en-US" sz="1100" spc="-1" strike="noStrike">
                <a:solidFill>
                  <a:srgbClr val="404040"/>
                </a:solidFill>
                <a:latin typeface="Calibri"/>
              </a:rPr>
              <a:t>N</a:t>
            </a:r>
            <a:r>
              <a:rPr b="0" lang="en-US" sz="1100" spc="-1" strike="noStrike">
                <a:solidFill>
                  <a:srgbClr val="404040"/>
                </a:solidFill>
                <a:latin typeface="Calibri"/>
              </a:rPr>
              <a:t>e</a:t>
            </a:r>
            <a:r>
              <a:rPr b="0" lang="en-US" sz="1100" spc="-1" strike="noStrike">
                <a:solidFill>
                  <a:srgbClr val="404040"/>
                </a:solidFill>
                <a:latin typeface="Calibri"/>
              </a:rPr>
              <a:t>t</a:t>
            </a:r>
            <a:r>
              <a:rPr b="0" lang="en-US" sz="1100" spc="-1" strike="noStrike">
                <a:solidFill>
                  <a:srgbClr val="404040"/>
                </a:solidFill>
                <a:latin typeface="Calibri"/>
              </a:rPr>
              <a:t>w</a:t>
            </a:r>
            <a:r>
              <a:rPr b="0" lang="en-US" sz="1100" spc="-1" strike="noStrike">
                <a:solidFill>
                  <a:srgbClr val="404040"/>
                </a:solidFill>
                <a:latin typeface="Calibri"/>
              </a:rPr>
              <a:t>o</a:t>
            </a:r>
            <a:r>
              <a:rPr b="0" lang="en-US" sz="1100" spc="-1" strike="noStrike">
                <a:solidFill>
                  <a:srgbClr val="404040"/>
                </a:solidFill>
                <a:latin typeface="Calibri"/>
              </a:rPr>
              <a:t>r</a:t>
            </a:r>
            <a:r>
              <a:rPr b="0" lang="en-US" sz="1100" spc="-1" strike="noStrike">
                <a:solidFill>
                  <a:srgbClr val="404040"/>
                </a:solidFill>
                <a:latin typeface="Calibri"/>
              </a:rPr>
              <a:t>k </a:t>
            </a:r>
            <a:r>
              <a:rPr b="0" lang="en-US" sz="1100" spc="-1" strike="noStrike">
                <a:solidFill>
                  <a:srgbClr val="404040"/>
                </a:solidFill>
                <a:latin typeface="Calibri"/>
              </a:rPr>
              <a:t>L</a:t>
            </a:r>
            <a:r>
              <a:rPr b="0" lang="en-US" sz="1100" spc="-1" strike="noStrike">
                <a:solidFill>
                  <a:srgbClr val="404040"/>
                </a:solidFill>
                <a:latin typeface="Calibri"/>
              </a:rPr>
              <a:t>a</a:t>
            </a:r>
            <a:r>
              <a:rPr b="0" lang="en-US" sz="1100" spc="-1" strike="noStrike">
                <a:solidFill>
                  <a:srgbClr val="404040"/>
                </a:solidFill>
                <a:latin typeface="Calibri"/>
              </a:rPr>
              <a:t>y</a:t>
            </a:r>
            <a:r>
              <a:rPr b="0" lang="en-US" sz="1100" spc="-1" strike="noStrike">
                <a:solidFill>
                  <a:srgbClr val="404040"/>
                </a:solidFill>
                <a:latin typeface="Calibri"/>
              </a:rPr>
              <a:t>e</a:t>
            </a:r>
            <a:r>
              <a:rPr b="0" lang="en-US" sz="1100" spc="-1" strike="noStrike">
                <a:solidFill>
                  <a:srgbClr val="404040"/>
                </a:solidFill>
                <a:latin typeface="Calibri"/>
              </a:rPr>
              <a:t>r</a:t>
            </a:r>
            <a:r>
              <a:rPr b="0" lang="en-US" sz="1100" spc="-1" strike="noStrike">
                <a:solidFill>
                  <a:srgbClr val="404040"/>
                </a:solidFill>
                <a:latin typeface="Calibri"/>
              </a:rPr>
              <a:t>: </a:t>
            </a:r>
            <a:r>
              <a:rPr b="0" lang="en-US" sz="1100" spc="-1" strike="noStrike">
                <a:solidFill>
                  <a:srgbClr val="404040"/>
                </a:solidFill>
                <a:latin typeface="Calibri"/>
              </a:rPr>
              <a:t>4</a:t>
            </a:r>
            <a:r>
              <a:rPr b="0" lang="en-US" sz="1100" spc="-1" strike="noStrike">
                <a:solidFill>
                  <a:srgbClr val="404040"/>
                </a:solidFill>
                <a:latin typeface="Calibri"/>
              </a:rPr>
              <a:t>-</a:t>
            </a:r>
            <a:fld id="{FE24E787-204E-4AC4-B9CB-81B4976E14FA}" type="slidenum">
              <a:rPr b="0" lang="en-US" sz="1100" spc="-1" strike="noStrike">
                <a:solidFill>
                  <a:srgbClr val="404040"/>
                </a:solidFill>
                <a:latin typeface="Calibri"/>
              </a:rPr>
              <a:t>&lt;number&gt;</a:t>
            </a:fld>
            <a:endParaRPr b="0" lang="en-US" sz="1100" spc="-1" strike="noStrike">
              <a:latin typeface="Times New Roman"/>
            </a:endParaRPr>
          </a:p>
        </p:txBody>
      </p:sp>
      <p:sp>
        <p:nvSpPr>
          <p:cNvPr id="2"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838080" y="451800"/>
            <a:ext cx="10515240" cy="894240"/>
          </a:xfrm>
          <a:prstGeom prst="rect">
            <a:avLst/>
          </a:prstGeom>
        </p:spPr>
        <p:txBody>
          <a:bodyPr anchor="ctr">
            <a:normAutofit/>
          </a:bodyPr>
          <a:p>
            <a:pPr>
              <a:lnSpc>
                <a:spcPct val="90000"/>
              </a:lnSpc>
            </a:pPr>
            <a:r>
              <a:rPr b="1" lang="en-US" sz="4400" spc="-1" strike="noStrike">
                <a:solidFill>
                  <a:srgbClr val="0000a3"/>
                </a:solidFill>
                <a:latin typeface="Calibri Light"/>
              </a:rPr>
              <a:t>C</a:t>
            </a:r>
            <a:r>
              <a:rPr b="1" lang="en-US" sz="4400" spc="-1" strike="noStrike">
                <a:solidFill>
                  <a:srgbClr val="0000a3"/>
                </a:solidFill>
                <a:latin typeface="Calibri Light"/>
              </a:rPr>
              <a:t>l</a:t>
            </a:r>
            <a:r>
              <a:rPr b="1" lang="en-US" sz="4400" spc="-1" strike="noStrike">
                <a:solidFill>
                  <a:srgbClr val="0000a3"/>
                </a:solidFill>
                <a:latin typeface="Calibri Light"/>
              </a:rPr>
              <a:t>i</a:t>
            </a:r>
            <a:r>
              <a:rPr b="1" lang="en-US" sz="4400" spc="-1" strike="noStrike">
                <a:solidFill>
                  <a:srgbClr val="0000a3"/>
                </a:solidFill>
                <a:latin typeface="Calibri Light"/>
              </a:rPr>
              <a:t>c</a:t>
            </a:r>
            <a:r>
              <a:rPr b="1" lang="en-US" sz="4400" spc="-1" strike="noStrike">
                <a:solidFill>
                  <a:srgbClr val="0000a3"/>
                </a:solidFill>
                <a:latin typeface="Calibri Light"/>
              </a:rPr>
              <a:t>k</a:t>
            </a:r>
            <a:r>
              <a:rPr b="1" lang="en-US" sz="4400" spc="-1" strike="noStrike">
                <a:solidFill>
                  <a:srgbClr val="0000a3"/>
                </a:solidFill>
                <a:latin typeface="Calibri Light"/>
              </a:rPr>
              <a:t> </a:t>
            </a:r>
            <a:r>
              <a:rPr b="1" lang="en-US" sz="4400" spc="-1" strike="noStrike">
                <a:solidFill>
                  <a:srgbClr val="0000a3"/>
                </a:solidFill>
                <a:latin typeface="Calibri Light"/>
              </a:rPr>
              <a:t>t</a:t>
            </a:r>
            <a:r>
              <a:rPr b="1" lang="en-US" sz="4400" spc="-1" strike="noStrike">
                <a:solidFill>
                  <a:srgbClr val="0000a3"/>
                </a:solidFill>
                <a:latin typeface="Calibri Light"/>
              </a:rPr>
              <a:t>o</a:t>
            </a:r>
            <a:r>
              <a:rPr b="1" lang="en-US" sz="4400" spc="-1" strike="noStrike">
                <a:solidFill>
                  <a:srgbClr val="0000a3"/>
                </a:solidFill>
                <a:latin typeface="Calibri Light"/>
              </a:rPr>
              <a:t> </a:t>
            </a:r>
            <a:r>
              <a:rPr b="1" lang="en-US" sz="4400" spc="-1" strike="noStrike">
                <a:solidFill>
                  <a:srgbClr val="0000a3"/>
                </a:solidFill>
                <a:latin typeface="Calibri Light"/>
              </a:rPr>
              <a:t>e</a:t>
            </a:r>
            <a:r>
              <a:rPr b="1" lang="en-US" sz="4400" spc="-1" strike="noStrike">
                <a:solidFill>
                  <a:srgbClr val="0000a3"/>
                </a:solidFill>
                <a:latin typeface="Calibri Light"/>
              </a:rPr>
              <a:t>d</a:t>
            </a:r>
            <a:r>
              <a:rPr b="1" lang="en-US" sz="4400" spc="-1" strike="noStrike">
                <a:solidFill>
                  <a:srgbClr val="0000a3"/>
                </a:solidFill>
                <a:latin typeface="Calibri Light"/>
              </a:rPr>
              <a:t>i</a:t>
            </a:r>
            <a:r>
              <a:rPr b="1" lang="en-US" sz="4400" spc="-1" strike="noStrike">
                <a:solidFill>
                  <a:srgbClr val="0000a3"/>
                </a:solidFill>
                <a:latin typeface="Calibri Light"/>
              </a:rPr>
              <a:t>t</a:t>
            </a:r>
            <a:r>
              <a:rPr b="1" lang="en-US" sz="4400" spc="-1" strike="noStrike">
                <a:solidFill>
                  <a:srgbClr val="0000a3"/>
                </a:solidFill>
                <a:latin typeface="Calibri Light"/>
              </a:rPr>
              <a:t> </a:t>
            </a:r>
            <a:r>
              <a:rPr b="1" lang="en-US" sz="4400" spc="-1" strike="noStrike">
                <a:solidFill>
                  <a:srgbClr val="0000a3"/>
                </a:solidFill>
                <a:latin typeface="Calibri Light"/>
              </a:rPr>
              <a:t>M</a:t>
            </a:r>
            <a:r>
              <a:rPr b="1" lang="en-US" sz="4400" spc="-1" strike="noStrike">
                <a:solidFill>
                  <a:srgbClr val="0000a3"/>
                </a:solidFill>
                <a:latin typeface="Calibri Light"/>
              </a:rPr>
              <a:t>a</a:t>
            </a:r>
            <a:r>
              <a:rPr b="1" lang="en-US" sz="4400" spc="-1" strike="noStrike">
                <a:solidFill>
                  <a:srgbClr val="0000a3"/>
                </a:solidFill>
                <a:latin typeface="Calibri Light"/>
              </a:rPr>
              <a:t>s</a:t>
            </a:r>
            <a:r>
              <a:rPr b="1" lang="en-US" sz="4400" spc="-1" strike="noStrike">
                <a:solidFill>
                  <a:srgbClr val="0000a3"/>
                </a:solidFill>
                <a:latin typeface="Calibri Light"/>
              </a:rPr>
              <a:t>t</a:t>
            </a:r>
            <a:r>
              <a:rPr b="1" lang="en-US" sz="4400" spc="-1" strike="noStrike">
                <a:solidFill>
                  <a:srgbClr val="0000a3"/>
                </a:solidFill>
                <a:latin typeface="Calibri Light"/>
              </a:rPr>
              <a:t>e</a:t>
            </a:r>
            <a:r>
              <a:rPr b="1" lang="en-US" sz="4400" spc="-1" strike="noStrike">
                <a:solidFill>
                  <a:srgbClr val="0000a3"/>
                </a:solidFill>
                <a:latin typeface="Calibri Light"/>
              </a:rPr>
              <a:t>r</a:t>
            </a:r>
            <a:r>
              <a:rPr b="1" lang="en-US" sz="4400" spc="-1" strike="noStrike">
                <a:solidFill>
                  <a:srgbClr val="0000a3"/>
                </a:solidFill>
                <a:latin typeface="Calibri Light"/>
              </a:rPr>
              <a:t> </a:t>
            </a:r>
            <a:r>
              <a:rPr b="1" lang="en-US" sz="4400" spc="-1" strike="noStrike">
                <a:solidFill>
                  <a:srgbClr val="0000a3"/>
                </a:solidFill>
                <a:latin typeface="Calibri Light"/>
              </a:rPr>
              <a:t>t</a:t>
            </a:r>
            <a:r>
              <a:rPr b="1" lang="en-US" sz="4400" spc="-1" strike="noStrike">
                <a:solidFill>
                  <a:srgbClr val="0000a3"/>
                </a:solidFill>
                <a:latin typeface="Calibri Light"/>
              </a:rPr>
              <a:t>i</a:t>
            </a:r>
            <a:r>
              <a:rPr b="1" lang="en-US" sz="4400" spc="-1" strike="noStrike">
                <a:solidFill>
                  <a:srgbClr val="0000a3"/>
                </a:solidFill>
                <a:latin typeface="Calibri Light"/>
              </a:rPr>
              <a:t>t</a:t>
            </a:r>
            <a:r>
              <a:rPr b="1" lang="en-US" sz="4400" spc="-1" strike="noStrike">
                <a:solidFill>
                  <a:srgbClr val="0000a3"/>
                </a:solidFill>
                <a:latin typeface="Calibri Light"/>
              </a:rPr>
              <a:t>l</a:t>
            </a:r>
            <a:r>
              <a:rPr b="1" lang="en-US" sz="4400" spc="-1" strike="noStrike">
                <a:solidFill>
                  <a:srgbClr val="0000a3"/>
                </a:solidFill>
                <a:latin typeface="Calibri Light"/>
              </a:rPr>
              <a:t>e</a:t>
            </a:r>
            <a:r>
              <a:rPr b="1" lang="en-US" sz="4400" spc="-1" strike="noStrike">
                <a:solidFill>
                  <a:srgbClr val="0000a3"/>
                </a:solidFill>
                <a:latin typeface="Calibri Light"/>
              </a:rPr>
              <a:t> </a:t>
            </a:r>
            <a:r>
              <a:rPr b="1" lang="en-US" sz="4400" spc="-1" strike="noStrike">
                <a:solidFill>
                  <a:srgbClr val="0000a3"/>
                </a:solidFill>
                <a:latin typeface="Calibri Light"/>
              </a:rPr>
              <a:t>s</a:t>
            </a:r>
            <a:r>
              <a:rPr b="1" lang="en-US" sz="4400" spc="-1" strike="noStrike">
                <a:solidFill>
                  <a:srgbClr val="0000a3"/>
                </a:solidFill>
                <a:latin typeface="Calibri Light"/>
              </a:rPr>
              <a:t>t</a:t>
            </a:r>
            <a:r>
              <a:rPr b="1" lang="en-US" sz="4400" spc="-1" strike="noStrike">
                <a:solidFill>
                  <a:srgbClr val="0000a3"/>
                </a:solidFill>
                <a:latin typeface="Calibri Light"/>
              </a:rPr>
              <a:t>y</a:t>
            </a:r>
            <a:r>
              <a:rPr b="1" lang="en-US" sz="4400" spc="-1" strike="noStrike">
                <a:solidFill>
                  <a:srgbClr val="0000a3"/>
                </a:solidFill>
                <a:latin typeface="Calibri Light"/>
              </a:rPr>
              <a:t>l</a:t>
            </a:r>
            <a:r>
              <a:rPr b="1" lang="en-US" sz="4400" spc="-1" strike="noStrike">
                <a:solidFill>
                  <a:srgbClr val="0000a3"/>
                </a:solidFill>
                <a:latin typeface="Calibri Light"/>
              </a:rPr>
              <a:t>e</a:t>
            </a:r>
            <a:endParaRPr b="0" lang="en-US" sz="4400" spc="-1" strike="noStrike">
              <a:solidFill>
                <a:srgbClr val="000000"/>
              </a:solidFill>
              <a:latin typeface="Calibri"/>
            </a:endParaRPr>
          </a:p>
        </p:txBody>
      </p:sp>
      <p:sp>
        <p:nvSpPr>
          <p:cNvPr id="40" name="PlaceHolder 2"/>
          <p:cNvSpPr>
            <a:spLocks noGrp="1"/>
          </p:cNvSpPr>
          <p:nvPr>
            <p:ph type="body"/>
          </p:nvPr>
        </p:nvSpPr>
        <p:spPr>
          <a:xfrm>
            <a:off x="838080" y="1825560"/>
            <a:ext cx="5181120" cy="4350960"/>
          </a:xfrm>
          <a:prstGeom prst="rect">
            <a:avLst/>
          </a:prstGeom>
        </p:spPr>
        <p:txBody>
          <a:bodyPr>
            <a:noAutofit/>
          </a:bodyPr>
          <a:p>
            <a:pPr marL="352440" indent="-221760">
              <a:lnSpc>
                <a:spcPct val="90000"/>
              </a:lnSpc>
              <a:spcBef>
                <a:spcPts val="1001"/>
              </a:spcBef>
              <a:buClr>
                <a:srgbClr val="0000a3"/>
              </a:buClr>
              <a:buFont typeface="Wingdings" charset="2"/>
              <a:buChar char=""/>
            </a:pPr>
            <a:r>
              <a:rPr b="0" lang="en-US" sz="2800" spc="-1" strike="noStrike">
                <a:solidFill>
                  <a:srgbClr val="000000"/>
                </a:solidFill>
                <a:latin typeface="Calibri"/>
              </a:rPr>
              <a:t>Click to edit Master text </a:t>
            </a:r>
            <a:r>
              <a:rPr b="0" lang="en-US" sz="2800" spc="-1" strike="noStrike">
                <a:solidFill>
                  <a:srgbClr val="000000"/>
                </a:solidFill>
                <a:latin typeface="Calibri"/>
              </a:rPr>
              <a:t>styles</a:t>
            </a:r>
            <a:endParaRPr b="0" lang="en-US" sz="2800" spc="-1" strike="noStrike">
              <a:solidFill>
                <a:srgbClr val="000000"/>
              </a:solidFill>
              <a:latin typeface="Calibri"/>
            </a:endParaRPr>
          </a:p>
          <a:p>
            <a:pPr lvl="1" marL="695160" indent="-231480">
              <a:lnSpc>
                <a:spcPct val="90000"/>
              </a:lnSpc>
              <a:spcBef>
                <a:spcPts val="499"/>
              </a:spcBef>
              <a:buClr>
                <a:srgbClr val="0000a8"/>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41" name="PlaceHolder 3"/>
          <p:cNvSpPr>
            <a:spLocks noGrp="1"/>
          </p:cNvSpPr>
          <p:nvPr>
            <p:ph type="body"/>
          </p:nvPr>
        </p:nvSpPr>
        <p:spPr>
          <a:xfrm>
            <a:off x="6172200" y="1825560"/>
            <a:ext cx="5181120" cy="4350960"/>
          </a:xfrm>
          <a:prstGeom prst="rect">
            <a:avLst/>
          </a:prstGeom>
        </p:spPr>
        <p:txBody>
          <a:bodyPr>
            <a:noAutofit/>
          </a:bodyPr>
          <a:p>
            <a:pPr marL="352440" indent="-221760">
              <a:lnSpc>
                <a:spcPct val="90000"/>
              </a:lnSpc>
              <a:spcBef>
                <a:spcPts val="1001"/>
              </a:spcBef>
              <a:buClr>
                <a:srgbClr val="0000a3"/>
              </a:buClr>
              <a:buFont typeface="Wingdings" charset="2"/>
              <a:buChar char=""/>
            </a:pPr>
            <a:r>
              <a:rPr b="0" lang="en-US" sz="2800" spc="-1" strike="noStrike">
                <a:solidFill>
                  <a:srgbClr val="000000"/>
                </a:solidFill>
                <a:latin typeface="Calibri"/>
              </a:rPr>
              <a:t>Click to edit Master text </a:t>
            </a:r>
            <a:r>
              <a:rPr b="0" lang="en-US" sz="2800" spc="-1" strike="noStrike">
                <a:solidFill>
                  <a:srgbClr val="000000"/>
                </a:solidFill>
                <a:latin typeface="Calibri"/>
              </a:rPr>
              <a:t>styles</a:t>
            </a:r>
            <a:endParaRPr b="0" lang="en-US" sz="2800" spc="-1" strike="noStrike">
              <a:solidFill>
                <a:srgbClr val="000000"/>
              </a:solidFill>
              <a:latin typeface="Calibri"/>
            </a:endParaRPr>
          </a:p>
          <a:p>
            <a:pPr lvl="1" marL="695160" indent="-231480">
              <a:lnSpc>
                <a:spcPct val="90000"/>
              </a:lnSpc>
              <a:spcBef>
                <a:spcPts val="499"/>
              </a:spcBef>
              <a:buClr>
                <a:srgbClr val="0000a8"/>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42" name="PlaceHolder 4"/>
          <p:cNvSpPr>
            <a:spLocks noGrp="1"/>
          </p:cNvSpPr>
          <p:nvPr>
            <p:ph type="sldNum"/>
          </p:nvPr>
        </p:nvSpPr>
        <p:spPr>
          <a:xfrm>
            <a:off x="9219600" y="6442920"/>
            <a:ext cx="2742840" cy="364680"/>
          </a:xfrm>
          <a:prstGeom prst="rect">
            <a:avLst/>
          </a:prstGeom>
        </p:spPr>
        <p:txBody>
          <a:bodyPr anchor="ctr">
            <a:noAutofit/>
          </a:bodyPr>
          <a:p>
            <a:pPr algn="r">
              <a:lnSpc>
                <a:spcPct val="100000"/>
              </a:lnSpc>
            </a:pPr>
            <a:r>
              <a:rPr b="0" lang="en-US" sz="1100" spc="-1" strike="noStrike">
                <a:solidFill>
                  <a:srgbClr val="404040"/>
                </a:solidFill>
                <a:latin typeface="Calibri"/>
              </a:rPr>
              <a:t>N</a:t>
            </a:r>
            <a:r>
              <a:rPr b="0" lang="en-US" sz="1100" spc="-1" strike="noStrike">
                <a:solidFill>
                  <a:srgbClr val="404040"/>
                </a:solidFill>
                <a:latin typeface="Calibri"/>
              </a:rPr>
              <a:t>e</a:t>
            </a:r>
            <a:r>
              <a:rPr b="0" lang="en-US" sz="1100" spc="-1" strike="noStrike">
                <a:solidFill>
                  <a:srgbClr val="404040"/>
                </a:solidFill>
                <a:latin typeface="Calibri"/>
              </a:rPr>
              <a:t>t</a:t>
            </a:r>
            <a:r>
              <a:rPr b="0" lang="en-US" sz="1100" spc="-1" strike="noStrike">
                <a:solidFill>
                  <a:srgbClr val="404040"/>
                </a:solidFill>
                <a:latin typeface="Calibri"/>
              </a:rPr>
              <a:t>w</a:t>
            </a:r>
            <a:r>
              <a:rPr b="0" lang="en-US" sz="1100" spc="-1" strike="noStrike">
                <a:solidFill>
                  <a:srgbClr val="404040"/>
                </a:solidFill>
                <a:latin typeface="Calibri"/>
              </a:rPr>
              <a:t>o</a:t>
            </a:r>
            <a:r>
              <a:rPr b="0" lang="en-US" sz="1100" spc="-1" strike="noStrike">
                <a:solidFill>
                  <a:srgbClr val="404040"/>
                </a:solidFill>
                <a:latin typeface="Calibri"/>
              </a:rPr>
              <a:t>r</a:t>
            </a:r>
            <a:r>
              <a:rPr b="0" lang="en-US" sz="1100" spc="-1" strike="noStrike">
                <a:solidFill>
                  <a:srgbClr val="404040"/>
                </a:solidFill>
                <a:latin typeface="Calibri"/>
              </a:rPr>
              <a:t>k </a:t>
            </a:r>
            <a:r>
              <a:rPr b="0" lang="en-US" sz="1100" spc="-1" strike="noStrike">
                <a:solidFill>
                  <a:srgbClr val="404040"/>
                </a:solidFill>
                <a:latin typeface="Calibri"/>
              </a:rPr>
              <a:t>L</a:t>
            </a:r>
            <a:r>
              <a:rPr b="0" lang="en-US" sz="1100" spc="-1" strike="noStrike">
                <a:solidFill>
                  <a:srgbClr val="404040"/>
                </a:solidFill>
                <a:latin typeface="Calibri"/>
              </a:rPr>
              <a:t>a</a:t>
            </a:r>
            <a:r>
              <a:rPr b="0" lang="en-US" sz="1100" spc="-1" strike="noStrike">
                <a:solidFill>
                  <a:srgbClr val="404040"/>
                </a:solidFill>
                <a:latin typeface="Calibri"/>
              </a:rPr>
              <a:t>y</a:t>
            </a:r>
            <a:r>
              <a:rPr b="0" lang="en-US" sz="1100" spc="-1" strike="noStrike">
                <a:solidFill>
                  <a:srgbClr val="404040"/>
                </a:solidFill>
                <a:latin typeface="Calibri"/>
              </a:rPr>
              <a:t>e</a:t>
            </a:r>
            <a:r>
              <a:rPr b="0" lang="en-US" sz="1100" spc="-1" strike="noStrike">
                <a:solidFill>
                  <a:srgbClr val="404040"/>
                </a:solidFill>
                <a:latin typeface="Calibri"/>
              </a:rPr>
              <a:t>r</a:t>
            </a:r>
            <a:r>
              <a:rPr b="0" lang="en-US" sz="1100" spc="-1" strike="noStrike">
                <a:solidFill>
                  <a:srgbClr val="404040"/>
                </a:solidFill>
                <a:latin typeface="Calibri"/>
              </a:rPr>
              <a:t>: </a:t>
            </a:r>
            <a:r>
              <a:rPr b="0" lang="en-US" sz="1100" spc="-1" strike="noStrike">
                <a:solidFill>
                  <a:srgbClr val="404040"/>
                </a:solidFill>
                <a:latin typeface="Calibri"/>
              </a:rPr>
              <a:t>4</a:t>
            </a:r>
            <a:r>
              <a:rPr b="0" lang="en-US" sz="1100" spc="-1" strike="noStrike">
                <a:solidFill>
                  <a:srgbClr val="404040"/>
                </a:solidFill>
                <a:latin typeface="Calibri"/>
              </a:rPr>
              <a:t>-</a:t>
            </a:r>
            <a:fld id="{5C3FDA46-704A-490A-A2CD-F22D7475F5D8}" type="slidenum">
              <a:rPr b="0" lang="en-US" sz="1100" spc="-1" strike="noStrike">
                <a:solidFill>
                  <a:srgbClr val="404040"/>
                </a:solidFill>
                <a:latin typeface="Calibri"/>
              </a:rPr>
              <a:t>&lt;number&gt;</a:t>
            </a:fld>
            <a:endParaRPr b="0" lang="en-US" sz="11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 name="PlaceHolder 1"/>
          <p:cNvSpPr>
            <a:spLocks noGrp="1"/>
          </p:cNvSpPr>
          <p:nvPr>
            <p:ph type="body"/>
          </p:nvPr>
        </p:nvSpPr>
        <p:spPr>
          <a:xfrm>
            <a:off x="838080" y="1724040"/>
            <a:ext cx="10515240" cy="4350960"/>
          </a:xfrm>
          <a:prstGeom prst="rect">
            <a:avLst/>
          </a:prstGeom>
        </p:spPr>
        <p:txBody>
          <a:bodyPr>
            <a:noAutofit/>
          </a:bodyPr>
          <a:p>
            <a:pPr marL="352440" indent="-221760">
              <a:lnSpc>
                <a:spcPct val="90000"/>
              </a:lnSpc>
              <a:spcBef>
                <a:spcPts val="1001"/>
              </a:spcBef>
              <a:buClr>
                <a:srgbClr val="0000a3"/>
              </a:buClr>
              <a:buFont typeface="Wingdings" charset="2"/>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95160" indent="-231480">
              <a:lnSpc>
                <a:spcPct val="90000"/>
              </a:lnSpc>
              <a:spcBef>
                <a:spcPts val="499"/>
              </a:spcBef>
              <a:buClr>
                <a:srgbClr val="0000a8"/>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80" name="PlaceHolder 2"/>
          <p:cNvSpPr>
            <a:spLocks noGrp="1"/>
          </p:cNvSpPr>
          <p:nvPr>
            <p:ph type="title"/>
          </p:nvPr>
        </p:nvSpPr>
        <p:spPr>
          <a:xfrm>
            <a:off x="838080" y="451800"/>
            <a:ext cx="10515240" cy="894240"/>
          </a:xfrm>
          <a:prstGeom prst="rect">
            <a:avLst/>
          </a:prstGeom>
        </p:spPr>
        <p:txBody>
          <a:bodyPr anchor="ctr">
            <a:normAutofit/>
          </a:bodyPr>
          <a:p>
            <a:pPr>
              <a:lnSpc>
                <a:spcPct val="90000"/>
              </a:lnSpc>
            </a:pPr>
            <a:r>
              <a:rPr b="1" lang="en-US" sz="4400" spc="-1" strike="noStrike">
                <a:solidFill>
                  <a:srgbClr val="0000a3"/>
                </a:solidFill>
                <a:latin typeface="Calibri Light"/>
              </a:rPr>
              <a:t>C</a:t>
            </a:r>
            <a:r>
              <a:rPr b="1" lang="en-US" sz="4400" spc="-1" strike="noStrike">
                <a:solidFill>
                  <a:srgbClr val="0000a3"/>
                </a:solidFill>
                <a:latin typeface="Calibri Light"/>
              </a:rPr>
              <a:t>l</a:t>
            </a:r>
            <a:r>
              <a:rPr b="1" lang="en-US" sz="4400" spc="-1" strike="noStrike">
                <a:solidFill>
                  <a:srgbClr val="0000a3"/>
                </a:solidFill>
                <a:latin typeface="Calibri Light"/>
              </a:rPr>
              <a:t>i</a:t>
            </a:r>
            <a:r>
              <a:rPr b="1" lang="en-US" sz="4400" spc="-1" strike="noStrike">
                <a:solidFill>
                  <a:srgbClr val="0000a3"/>
                </a:solidFill>
                <a:latin typeface="Calibri Light"/>
              </a:rPr>
              <a:t>c</a:t>
            </a:r>
            <a:r>
              <a:rPr b="1" lang="en-US" sz="4400" spc="-1" strike="noStrike">
                <a:solidFill>
                  <a:srgbClr val="0000a3"/>
                </a:solidFill>
                <a:latin typeface="Calibri Light"/>
              </a:rPr>
              <a:t>k</a:t>
            </a:r>
            <a:r>
              <a:rPr b="1" lang="en-US" sz="4400" spc="-1" strike="noStrike">
                <a:solidFill>
                  <a:srgbClr val="0000a3"/>
                </a:solidFill>
                <a:latin typeface="Calibri Light"/>
              </a:rPr>
              <a:t> </a:t>
            </a:r>
            <a:r>
              <a:rPr b="1" lang="en-US" sz="4400" spc="-1" strike="noStrike">
                <a:solidFill>
                  <a:srgbClr val="0000a3"/>
                </a:solidFill>
                <a:latin typeface="Calibri Light"/>
              </a:rPr>
              <a:t>t</a:t>
            </a:r>
            <a:r>
              <a:rPr b="1" lang="en-US" sz="4400" spc="-1" strike="noStrike">
                <a:solidFill>
                  <a:srgbClr val="0000a3"/>
                </a:solidFill>
                <a:latin typeface="Calibri Light"/>
              </a:rPr>
              <a:t>o</a:t>
            </a:r>
            <a:r>
              <a:rPr b="1" lang="en-US" sz="4400" spc="-1" strike="noStrike">
                <a:solidFill>
                  <a:srgbClr val="0000a3"/>
                </a:solidFill>
                <a:latin typeface="Calibri Light"/>
              </a:rPr>
              <a:t> </a:t>
            </a:r>
            <a:r>
              <a:rPr b="1" lang="en-US" sz="4400" spc="-1" strike="noStrike">
                <a:solidFill>
                  <a:srgbClr val="0000a3"/>
                </a:solidFill>
                <a:latin typeface="Calibri Light"/>
              </a:rPr>
              <a:t>e</a:t>
            </a:r>
            <a:r>
              <a:rPr b="1" lang="en-US" sz="4400" spc="-1" strike="noStrike">
                <a:solidFill>
                  <a:srgbClr val="0000a3"/>
                </a:solidFill>
                <a:latin typeface="Calibri Light"/>
              </a:rPr>
              <a:t>d</a:t>
            </a:r>
            <a:r>
              <a:rPr b="1" lang="en-US" sz="4400" spc="-1" strike="noStrike">
                <a:solidFill>
                  <a:srgbClr val="0000a3"/>
                </a:solidFill>
                <a:latin typeface="Calibri Light"/>
              </a:rPr>
              <a:t>i</a:t>
            </a:r>
            <a:r>
              <a:rPr b="1" lang="en-US" sz="4400" spc="-1" strike="noStrike">
                <a:solidFill>
                  <a:srgbClr val="0000a3"/>
                </a:solidFill>
                <a:latin typeface="Calibri Light"/>
              </a:rPr>
              <a:t>t</a:t>
            </a:r>
            <a:r>
              <a:rPr b="1" lang="en-US" sz="4400" spc="-1" strike="noStrike">
                <a:solidFill>
                  <a:srgbClr val="0000a3"/>
                </a:solidFill>
                <a:latin typeface="Calibri Light"/>
              </a:rPr>
              <a:t> </a:t>
            </a:r>
            <a:r>
              <a:rPr b="1" lang="en-US" sz="4400" spc="-1" strike="noStrike">
                <a:solidFill>
                  <a:srgbClr val="0000a3"/>
                </a:solidFill>
                <a:latin typeface="Calibri Light"/>
              </a:rPr>
              <a:t>M</a:t>
            </a:r>
            <a:r>
              <a:rPr b="1" lang="en-US" sz="4400" spc="-1" strike="noStrike">
                <a:solidFill>
                  <a:srgbClr val="0000a3"/>
                </a:solidFill>
                <a:latin typeface="Calibri Light"/>
              </a:rPr>
              <a:t>a</a:t>
            </a:r>
            <a:r>
              <a:rPr b="1" lang="en-US" sz="4400" spc="-1" strike="noStrike">
                <a:solidFill>
                  <a:srgbClr val="0000a3"/>
                </a:solidFill>
                <a:latin typeface="Calibri Light"/>
              </a:rPr>
              <a:t>s</a:t>
            </a:r>
            <a:r>
              <a:rPr b="1" lang="en-US" sz="4400" spc="-1" strike="noStrike">
                <a:solidFill>
                  <a:srgbClr val="0000a3"/>
                </a:solidFill>
                <a:latin typeface="Calibri Light"/>
              </a:rPr>
              <a:t>t</a:t>
            </a:r>
            <a:r>
              <a:rPr b="1" lang="en-US" sz="4400" spc="-1" strike="noStrike">
                <a:solidFill>
                  <a:srgbClr val="0000a3"/>
                </a:solidFill>
                <a:latin typeface="Calibri Light"/>
              </a:rPr>
              <a:t>e</a:t>
            </a:r>
            <a:r>
              <a:rPr b="1" lang="en-US" sz="4400" spc="-1" strike="noStrike">
                <a:solidFill>
                  <a:srgbClr val="0000a3"/>
                </a:solidFill>
                <a:latin typeface="Calibri Light"/>
              </a:rPr>
              <a:t>r</a:t>
            </a:r>
            <a:r>
              <a:rPr b="1" lang="en-US" sz="4400" spc="-1" strike="noStrike">
                <a:solidFill>
                  <a:srgbClr val="0000a3"/>
                </a:solidFill>
                <a:latin typeface="Calibri Light"/>
              </a:rPr>
              <a:t> </a:t>
            </a:r>
            <a:r>
              <a:rPr b="1" lang="en-US" sz="4400" spc="-1" strike="noStrike">
                <a:solidFill>
                  <a:srgbClr val="0000a3"/>
                </a:solidFill>
                <a:latin typeface="Calibri Light"/>
              </a:rPr>
              <a:t>t</a:t>
            </a:r>
            <a:r>
              <a:rPr b="1" lang="en-US" sz="4400" spc="-1" strike="noStrike">
                <a:solidFill>
                  <a:srgbClr val="0000a3"/>
                </a:solidFill>
                <a:latin typeface="Calibri Light"/>
              </a:rPr>
              <a:t>i</a:t>
            </a:r>
            <a:r>
              <a:rPr b="1" lang="en-US" sz="4400" spc="-1" strike="noStrike">
                <a:solidFill>
                  <a:srgbClr val="0000a3"/>
                </a:solidFill>
                <a:latin typeface="Calibri Light"/>
              </a:rPr>
              <a:t>t</a:t>
            </a:r>
            <a:r>
              <a:rPr b="1" lang="en-US" sz="4400" spc="-1" strike="noStrike">
                <a:solidFill>
                  <a:srgbClr val="0000a3"/>
                </a:solidFill>
                <a:latin typeface="Calibri Light"/>
              </a:rPr>
              <a:t>l</a:t>
            </a:r>
            <a:r>
              <a:rPr b="1" lang="en-US" sz="4400" spc="-1" strike="noStrike">
                <a:solidFill>
                  <a:srgbClr val="0000a3"/>
                </a:solidFill>
                <a:latin typeface="Calibri Light"/>
              </a:rPr>
              <a:t>e</a:t>
            </a:r>
            <a:r>
              <a:rPr b="1" lang="en-US" sz="4400" spc="-1" strike="noStrike">
                <a:solidFill>
                  <a:srgbClr val="0000a3"/>
                </a:solidFill>
                <a:latin typeface="Calibri Light"/>
              </a:rPr>
              <a:t> </a:t>
            </a:r>
            <a:r>
              <a:rPr b="1" lang="en-US" sz="4400" spc="-1" strike="noStrike">
                <a:solidFill>
                  <a:srgbClr val="0000a3"/>
                </a:solidFill>
                <a:latin typeface="Calibri Light"/>
              </a:rPr>
              <a:t>s</a:t>
            </a:r>
            <a:r>
              <a:rPr b="1" lang="en-US" sz="4400" spc="-1" strike="noStrike">
                <a:solidFill>
                  <a:srgbClr val="0000a3"/>
                </a:solidFill>
                <a:latin typeface="Calibri Light"/>
              </a:rPr>
              <a:t>t</a:t>
            </a:r>
            <a:r>
              <a:rPr b="1" lang="en-US" sz="4400" spc="-1" strike="noStrike">
                <a:solidFill>
                  <a:srgbClr val="0000a3"/>
                </a:solidFill>
                <a:latin typeface="Calibri Light"/>
              </a:rPr>
              <a:t>y</a:t>
            </a:r>
            <a:r>
              <a:rPr b="1" lang="en-US" sz="4400" spc="-1" strike="noStrike">
                <a:solidFill>
                  <a:srgbClr val="0000a3"/>
                </a:solidFill>
                <a:latin typeface="Calibri Light"/>
              </a:rPr>
              <a:t>l</a:t>
            </a:r>
            <a:r>
              <a:rPr b="1" lang="en-US" sz="4400" spc="-1" strike="noStrike">
                <a:solidFill>
                  <a:srgbClr val="0000a3"/>
                </a:solidFill>
                <a:latin typeface="Calibri Light"/>
              </a:rPr>
              <a:t>e</a:t>
            </a:r>
            <a:endParaRPr b="0" lang="en-US" sz="4400" spc="-1" strike="noStrike">
              <a:solidFill>
                <a:srgbClr val="000000"/>
              </a:solidFill>
              <a:latin typeface="Calibri"/>
            </a:endParaRPr>
          </a:p>
        </p:txBody>
      </p:sp>
      <p:sp>
        <p:nvSpPr>
          <p:cNvPr id="81" name="PlaceHolder 3"/>
          <p:cNvSpPr>
            <a:spLocks noGrp="1"/>
          </p:cNvSpPr>
          <p:nvPr>
            <p:ph type="sldNum"/>
          </p:nvPr>
        </p:nvSpPr>
        <p:spPr>
          <a:xfrm>
            <a:off x="9219600" y="6442920"/>
            <a:ext cx="2742840" cy="364680"/>
          </a:xfrm>
          <a:prstGeom prst="rect">
            <a:avLst/>
          </a:prstGeom>
        </p:spPr>
        <p:txBody>
          <a:bodyPr anchor="ctr">
            <a:noAutofit/>
          </a:bodyPr>
          <a:p>
            <a:pPr algn="r">
              <a:lnSpc>
                <a:spcPct val="100000"/>
              </a:lnSpc>
            </a:pPr>
            <a:r>
              <a:rPr b="0" lang="en-US" sz="1100" spc="-1" strike="noStrike">
                <a:solidFill>
                  <a:srgbClr val="404040"/>
                </a:solidFill>
                <a:latin typeface="Calibri"/>
              </a:rPr>
              <a:t>N</a:t>
            </a:r>
            <a:r>
              <a:rPr b="0" lang="en-US" sz="1100" spc="-1" strike="noStrike">
                <a:solidFill>
                  <a:srgbClr val="404040"/>
                </a:solidFill>
                <a:latin typeface="Calibri"/>
              </a:rPr>
              <a:t>e</a:t>
            </a:r>
            <a:r>
              <a:rPr b="0" lang="en-US" sz="1100" spc="-1" strike="noStrike">
                <a:solidFill>
                  <a:srgbClr val="404040"/>
                </a:solidFill>
                <a:latin typeface="Calibri"/>
              </a:rPr>
              <a:t>t</a:t>
            </a:r>
            <a:r>
              <a:rPr b="0" lang="en-US" sz="1100" spc="-1" strike="noStrike">
                <a:solidFill>
                  <a:srgbClr val="404040"/>
                </a:solidFill>
                <a:latin typeface="Calibri"/>
              </a:rPr>
              <a:t>w</a:t>
            </a:r>
            <a:r>
              <a:rPr b="0" lang="en-US" sz="1100" spc="-1" strike="noStrike">
                <a:solidFill>
                  <a:srgbClr val="404040"/>
                </a:solidFill>
                <a:latin typeface="Calibri"/>
              </a:rPr>
              <a:t>o</a:t>
            </a:r>
            <a:r>
              <a:rPr b="0" lang="en-US" sz="1100" spc="-1" strike="noStrike">
                <a:solidFill>
                  <a:srgbClr val="404040"/>
                </a:solidFill>
                <a:latin typeface="Calibri"/>
              </a:rPr>
              <a:t>r</a:t>
            </a:r>
            <a:r>
              <a:rPr b="0" lang="en-US" sz="1100" spc="-1" strike="noStrike">
                <a:solidFill>
                  <a:srgbClr val="404040"/>
                </a:solidFill>
                <a:latin typeface="Calibri"/>
              </a:rPr>
              <a:t>k </a:t>
            </a:r>
            <a:r>
              <a:rPr b="0" lang="en-US" sz="1100" spc="-1" strike="noStrike">
                <a:solidFill>
                  <a:srgbClr val="404040"/>
                </a:solidFill>
                <a:latin typeface="Calibri"/>
              </a:rPr>
              <a:t>L</a:t>
            </a:r>
            <a:r>
              <a:rPr b="0" lang="en-US" sz="1100" spc="-1" strike="noStrike">
                <a:solidFill>
                  <a:srgbClr val="404040"/>
                </a:solidFill>
                <a:latin typeface="Calibri"/>
              </a:rPr>
              <a:t>a</a:t>
            </a:r>
            <a:r>
              <a:rPr b="0" lang="en-US" sz="1100" spc="-1" strike="noStrike">
                <a:solidFill>
                  <a:srgbClr val="404040"/>
                </a:solidFill>
                <a:latin typeface="Calibri"/>
              </a:rPr>
              <a:t>y</a:t>
            </a:r>
            <a:r>
              <a:rPr b="0" lang="en-US" sz="1100" spc="-1" strike="noStrike">
                <a:solidFill>
                  <a:srgbClr val="404040"/>
                </a:solidFill>
                <a:latin typeface="Calibri"/>
              </a:rPr>
              <a:t>e</a:t>
            </a:r>
            <a:r>
              <a:rPr b="0" lang="en-US" sz="1100" spc="-1" strike="noStrike">
                <a:solidFill>
                  <a:srgbClr val="404040"/>
                </a:solidFill>
                <a:latin typeface="Calibri"/>
              </a:rPr>
              <a:t>r: </a:t>
            </a:r>
            <a:r>
              <a:rPr b="0" lang="en-US" sz="1100" spc="-1" strike="noStrike">
                <a:solidFill>
                  <a:srgbClr val="404040"/>
                </a:solidFill>
                <a:latin typeface="Calibri"/>
              </a:rPr>
              <a:t>4</a:t>
            </a:r>
            <a:r>
              <a:rPr b="0" lang="en-US" sz="1100" spc="-1" strike="noStrike">
                <a:solidFill>
                  <a:srgbClr val="404040"/>
                </a:solidFill>
                <a:latin typeface="Calibri"/>
              </a:rPr>
              <a:t>-</a:t>
            </a:r>
            <a:fld id="{9F641548-A9FF-4104-AD15-AB4ECC019971}" type="slidenum">
              <a:rPr b="0" lang="en-US" sz="1100" spc="-1" strike="noStrike">
                <a:solidFill>
                  <a:srgbClr val="404040"/>
                </a:solidFill>
                <a:latin typeface="Calibri"/>
              </a:rPr>
              <a:t>&lt;number&gt;</a:t>
            </a:fld>
            <a:endParaRPr b="0" lang="en-US" sz="11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5.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image" Target="../media/image252.jpeg"/><Relationship Id="rId2" Type="http://schemas.openxmlformats.org/officeDocument/2006/relationships/slideLayout" Target="../slideLayouts/slideLayout16.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1.xml"/>
</Relationships>
</file>

<file path=ppt/slides/_rels/slide102.xml.rels><?xml version="1.0" encoding="UTF-8"?>
<Relationships xmlns="http://schemas.openxmlformats.org/package/2006/relationships"><Relationship Id="rId1" Type="http://schemas.openxmlformats.org/officeDocument/2006/relationships/image" Target="../media/image253.png"/><Relationship Id="rId2" Type="http://schemas.openxmlformats.org/officeDocument/2006/relationships/image" Target="../media/image254.png"/><Relationship Id="rId3" Type="http://schemas.openxmlformats.org/officeDocument/2006/relationships/image" Target="../media/image255.png"/><Relationship Id="rId4" Type="http://schemas.openxmlformats.org/officeDocument/2006/relationships/image" Target="../media/image256.png"/><Relationship Id="rId5" Type="http://schemas.openxmlformats.org/officeDocument/2006/relationships/slideLayout" Target="../slideLayouts/slideLayout25.xml"/><Relationship Id="rId6" Type="http://schemas.openxmlformats.org/officeDocument/2006/relationships/notesSlide" Target="../notesSlides/notesSlide102.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3.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4.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slideLayout" Target="../slideLayouts/slideLayout16.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16.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25.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25.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6.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25.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png"/><Relationship Id="rId26" Type="http://schemas.openxmlformats.org/officeDocument/2006/relationships/image" Target="../media/image28.png"/><Relationship Id="rId27" Type="http://schemas.openxmlformats.org/officeDocument/2006/relationships/image" Target="../media/image29.png"/><Relationship Id="rId28" Type="http://schemas.openxmlformats.org/officeDocument/2006/relationships/image" Target="../media/image30.png"/><Relationship Id="rId29" Type="http://schemas.openxmlformats.org/officeDocument/2006/relationships/image" Target="../media/image31.png"/><Relationship Id="rId30" Type="http://schemas.openxmlformats.org/officeDocument/2006/relationships/image" Target="../media/image32.png"/><Relationship Id="rId31" Type="http://schemas.openxmlformats.org/officeDocument/2006/relationships/image" Target="../media/image33.png"/><Relationship Id="rId32" Type="http://schemas.openxmlformats.org/officeDocument/2006/relationships/image" Target="../media/image34.png"/><Relationship Id="rId33" Type="http://schemas.openxmlformats.org/officeDocument/2006/relationships/image" Target="../media/image35.png"/><Relationship Id="rId34" Type="http://schemas.openxmlformats.org/officeDocument/2006/relationships/image" Target="../media/image36.png"/><Relationship Id="rId35" Type="http://schemas.openxmlformats.org/officeDocument/2006/relationships/image" Target="../media/image37.png"/><Relationship Id="rId36" Type="http://schemas.openxmlformats.org/officeDocument/2006/relationships/image" Target="../media/image38.png"/><Relationship Id="rId37" Type="http://schemas.openxmlformats.org/officeDocument/2006/relationships/slideLayout" Target="../slideLayouts/slideLayout16.xml"/><Relationship Id="rId38"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16.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slideLayout" Target="../slideLayouts/slideLayout25.xml"/><Relationship Id="rId6"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slideLayout" Target="../slideLayouts/slideLayout25.xml"/><Relationship Id="rId9"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slideLayout" Target="../slideLayouts/slideLayout25.xml"/><Relationship Id="rId9"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77.png"/><Relationship Id="rId9" Type="http://schemas.openxmlformats.org/officeDocument/2006/relationships/slideLayout" Target="../slideLayouts/slideLayout25.xml"/><Relationship Id="rId10"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slideLayout" Target="../slideLayouts/slideLayout25.xml"/><Relationship Id="rId9"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image" Target="../media/image40.png"/><Relationship Id="rId3" Type="http://schemas.openxmlformats.org/officeDocument/2006/relationships/slideLayout" Target="../slideLayouts/slideLayout16.xml"/><Relationship Id="rId4"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slideLayout" Target="../slideLayouts/slideLayout25.xml"/><Relationship Id="rId9"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slideLayout" Target="../slideLayouts/slideLayout25.xml"/><Relationship Id="rId9"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image" Target="../media/image106.png"/><Relationship Id="rId9" Type="http://schemas.openxmlformats.org/officeDocument/2006/relationships/image" Target="../media/image107.png"/><Relationship Id="rId10" Type="http://schemas.openxmlformats.org/officeDocument/2006/relationships/image" Target="../media/image108.png"/><Relationship Id="rId11" Type="http://schemas.openxmlformats.org/officeDocument/2006/relationships/image" Target="../media/image109.png"/><Relationship Id="rId12" Type="http://schemas.openxmlformats.org/officeDocument/2006/relationships/slideLayout" Target="../slideLayouts/slideLayout25.xml"/><Relationship Id="rId1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slideLayout" Target="../slideLayouts/slideLayout25.xml"/><Relationship Id="rId4"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image" Target="../media/image113.png"/><Relationship Id="rId3" Type="http://schemas.openxmlformats.org/officeDocument/2006/relationships/slideLayout" Target="../slideLayouts/slideLayout25.xml"/><Relationship Id="rId4"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slideLayout" Target="../slideLayouts/slideLayout25.xml"/><Relationship Id="rId4"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116.jpeg"/><Relationship Id="rId2" Type="http://schemas.openxmlformats.org/officeDocument/2006/relationships/slideLayout" Target="../slideLayouts/slideLayout16.xml"/><Relationship Id="rId3"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image" Target="../media/image118.png"/><Relationship Id="rId3" Type="http://schemas.openxmlformats.org/officeDocument/2006/relationships/image" Target="../media/image119.png"/><Relationship Id="rId4" Type="http://schemas.openxmlformats.org/officeDocument/2006/relationships/slideLayout" Target="../slideLayouts/slideLayout25.xml"/><Relationship Id="rId5"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slideLayout" Target="../slideLayouts/slideLayout25.xml"/><Relationship Id="rId5"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wmf"/><Relationship Id="rId4" Type="http://schemas.openxmlformats.org/officeDocument/2006/relationships/slideLayout" Target="../slideLayouts/slideLayout5.xml"/><Relationship Id="rId5"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25.xml"/><Relationship Id="rId3"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image" Target="../media/image124.jpeg"/><Relationship Id="rId2" Type="http://schemas.openxmlformats.org/officeDocument/2006/relationships/slideLayout" Target="../slideLayouts/slideLayout16.xml"/><Relationship Id="rId3"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image" Target="../media/image126.png"/><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 Id="rId6" Type="http://schemas.openxmlformats.org/officeDocument/2006/relationships/image" Target="../media/image130.png"/><Relationship Id="rId7" Type="http://schemas.openxmlformats.org/officeDocument/2006/relationships/image" Target="../media/image131.png"/><Relationship Id="rId8" Type="http://schemas.openxmlformats.org/officeDocument/2006/relationships/slideLayout" Target="../slideLayouts/slideLayout25.xml"/><Relationship Id="rId9"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image" Target="../media/image133.png"/><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36.png"/><Relationship Id="rId6" Type="http://schemas.openxmlformats.org/officeDocument/2006/relationships/image" Target="../media/image137.png"/><Relationship Id="rId7" Type="http://schemas.openxmlformats.org/officeDocument/2006/relationships/image" Target="../media/image138.png"/><Relationship Id="rId8" Type="http://schemas.openxmlformats.org/officeDocument/2006/relationships/slideLayout" Target="../slideLayouts/slideLayout25.xml"/><Relationship Id="rId9"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image" Target="../media/image139.jpeg"/><Relationship Id="rId2" Type="http://schemas.openxmlformats.org/officeDocument/2006/relationships/slideLayout" Target="../slideLayouts/slideLayout16.xml"/><Relationship Id="rId3"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image" Target="../media/image141.png"/><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image" Target="../media/image144.png"/><Relationship Id="rId6" Type="http://schemas.openxmlformats.org/officeDocument/2006/relationships/image" Target="../media/image145.png"/><Relationship Id="rId7" Type="http://schemas.openxmlformats.org/officeDocument/2006/relationships/image" Target="../media/image146.png"/><Relationship Id="rId8" Type="http://schemas.openxmlformats.org/officeDocument/2006/relationships/image" Target="../media/image147.png"/><Relationship Id="rId9" Type="http://schemas.openxmlformats.org/officeDocument/2006/relationships/image" Target="../media/image148.png"/><Relationship Id="rId10" Type="http://schemas.openxmlformats.org/officeDocument/2006/relationships/image" Target="../media/image149.png"/><Relationship Id="rId11" Type="http://schemas.openxmlformats.org/officeDocument/2006/relationships/image" Target="../media/image150.png"/><Relationship Id="rId12" Type="http://schemas.openxmlformats.org/officeDocument/2006/relationships/image" Target="../media/image151.png"/><Relationship Id="rId13" Type="http://schemas.openxmlformats.org/officeDocument/2006/relationships/image" Target="../media/image152.png"/><Relationship Id="rId14" Type="http://schemas.openxmlformats.org/officeDocument/2006/relationships/image" Target="../media/image153.png"/><Relationship Id="rId15" Type="http://schemas.openxmlformats.org/officeDocument/2006/relationships/image" Target="../media/image154.png"/><Relationship Id="rId16" Type="http://schemas.openxmlformats.org/officeDocument/2006/relationships/image" Target="../media/image155.png"/><Relationship Id="rId17" Type="http://schemas.openxmlformats.org/officeDocument/2006/relationships/image" Target="../media/image156.png"/><Relationship Id="rId18" Type="http://schemas.openxmlformats.org/officeDocument/2006/relationships/image" Target="../media/image157.png"/><Relationship Id="rId19" Type="http://schemas.openxmlformats.org/officeDocument/2006/relationships/image" Target="../media/image158.png"/><Relationship Id="rId20" Type="http://schemas.openxmlformats.org/officeDocument/2006/relationships/image" Target="../media/image159.png"/><Relationship Id="rId21" Type="http://schemas.openxmlformats.org/officeDocument/2006/relationships/image" Target="../media/image160.png"/><Relationship Id="rId22" Type="http://schemas.openxmlformats.org/officeDocument/2006/relationships/image" Target="../media/image161.png"/><Relationship Id="rId23" Type="http://schemas.openxmlformats.org/officeDocument/2006/relationships/image" Target="../media/image162.png"/><Relationship Id="rId24" Type="http://schemas.openxmlformats.org/officeDocument/2006/relationships/image" Target="../media/image163.png"/><Relationship Id="rId25" Type="http://schemas.openxmlformats.org/officeDocument/2006/relationships/image" Target="../media/image164.png"/><Relationship Id="rId26" Type="http://schemas.openxmlformats.org/officeDocument/2006/relationships/image" Target="../media/image165.png"/><Relationship Id="rId27" Type="http://schemas.openxmlformats.org/officeDocument/2006/relationships/image" Target="../media/image166.png"/><Relationship Id="rId28" Type="http://schemas.openxmlformats.org/officeDocument/2006/relationships/image" Target="../media/image167.png"/><Relationship Id="rId29" Type="http://schemas.openxmlformats.org/officeDocument/2006/relationships/image" Target="../media/image168.png"/><Relationship Id="rId30" Type="http://schemas.openxmlformats.org/officeDocument/2006/relationships/image" Target="../media/image169.png"/><Relationship Id="rId31" Type="http://schemas.openxmlformats.org/officeDocument/2006/relationships/image" Target="../media/image170.png"/><Relationship Id="rId32" Type="http://schemas.openxmlformats.org/officeDocument/2006/relationships/image" Target="../media/image171.png"/><Relationship Id="rId33" Type="http://schemas.openxmlformats.org/officeDocument/2006/relationships/image" Target="../media/image172.png"/><Relationship Id="rId34" Type="http://schemas.openxmlformats.org/officeDocument/2006/relationships/image" Target="../media/image173.png"/><Relationship Id="rId35" Type="http://schemas.openxmlformats.org/officeDocument/2006/relationships/image" Target="../media/image174.png"/><Relationship Id="rId36" Type="http://schemas.openxmlformats.org/officeDocument/2006/relationships/image" Target="../media/image175.png"/><Relationship Id="rId37" Type="http://schemas.openxmlformats.org/officeDocument/2006/relationships/slideLayout" Target="../slideLayouts/slideLayout5.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image" Target="../media/image176.png"/><Relationship Id="rId2" Type="http://schemas.openxmlformats.org/officeDocument/2006/relationships/image" Target="../media/image177.png"/><Relationship Id="rId3" Type="http://schemas.openxmlformats.org/officeDocument/2006/relationships/image" Target="../media/image178.png"/><Relationship Id="rId4" Type="http://schemas.openxmlformats.org/officeDocument/2006/relationships/image" Target="../media/image179.png"/><Relationship Id="rId5" Type="http://schemas.openxmlformats.org/officeDocument/2006/relationships/image" Target="../media/image180.png"/><Relationship Id="rId6" Type="http://schemas.openxmlformats.org/officeDocument/2006/relationships/image" Target="../media/image181.png"/><Relationship Id="rId7" Type="http://schemas.openxmlformats.org/officeDocument/2006/relationships/image" Target="../media/image182.png"/><Relationship Id="rId8" Type="http://schemas.openxmlformats.org/officeDocument/2006/relationships/image" Target="../media/image183.png"/><Relationship Id="rId9" Type="http://schemas.openxmlformats.org/officeDocument/2006/relationships/image" Target="../media/image184.png"/><Relationship Id="rId10" Type="http://schemas.openxmlformats.org/officeDocument/2006/relationships/image" Target="../media/image185.png"/><Relationship Id="rId11" Type="http://schemas.openxmlformats.org/officeDocument/2006/relationships/image" Target="../media/image186.png"/><Relationship Id="rId12" Type="http://schemas.openxmlformats.org/officeDocument/2006/relationships/image" Target="../media/image187.png"/><Relationship Id="rId13" Type="http://schemas.openxmlformats.org/officeDocument/2006/relationships/image" Target="../media/image188.png"/><Relationship Id="rId14" Type="http://schemas.openxmlformats.org/officeDocument/2006/relationships/image" Target="../media/image189.png"/><Relationship Id="rId15" Type="http://schemas.openxmlformats.org/officeDocument/2006/relationships/image" Target="../media/image190.png"/><Relationship Id="rId16" Type="http://schemas.openxmlformats.org/officeDocument/2006/relationships/image" Target="../media/image191.png"/><Relationship Id="rId17" Type="http://schemas.openxmlformats.org/officeDocument/2006/relationships/slideLayout" Target="../slideLayouts/slideLayout25.xml"/><Relationship Id="rId18" Type="http://schemas.openxmlformats.org/officeDocument/2006/relationships/notesSlide" Target="../notesSlides/notesSlide97.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8.xml"/>
</Relationships>
</file>

<file path=ppt/slides/_rels/slide99.xml.rels><?xml version="1.0" encoding="UTF-8"?>
<Relationships xmlns="http://schemas.openxmlformats.org/package/2006/relationships"><Relationship Id="rId1" Type="http://schemas.openxmlformats.org/officeDocument/2006/relationships/image" Target="../media/image192.png"/><Relationship Id="rId2" Type="http://schemas.openxmlformats.org/officeDocument/2006/relationships/image" Target="../media/image193.png"/><Relationship Id="rId3" Type="http://schemas.openxmlformats.org/officeDocument/2006/relationships/image" Target="../media/image194.png"/><Relationship Id="rId4" Type="http://schemas.openxmlformats.org/officeDocument/2006/relationships/image" Target="../media/image195.png"/><Relationship Id="rId5" Type="http://schemas.openxmlformats.org/officeDocument/2006/relationships/image" Target="../media/image196.png"/><Relationship Id="rId6" Type="http://schemas.openxmlformats.org/officeDocument/2006/relationships/image" Target="../media/image197.png"/><Relationship Id="rId7" Type="http://schemas.openxmlformats.org/officeDocument/2006/relationships/image" Target="../media/image198.png"/><Relationship Id="rId8" Type="http://schemas.openxmlformats.org/officeDocument/2006/relationships/image" Target="../media/image199.png"/><Relationship Id="rId9" Type="http://schemas.openxmlformats.org/officeDocument/2006/relationships/image" Target="../media/image200.png"/><Relationship Id="rId10" Type="http://schemas.openxmlformats.org/officeDocument/2006/relationships/image" Target="../media/image201.png"/><Relationship Id="rId11" Type="http://schemas.openxmlformats.org/officeDocument/2006/relationships/image" Target="../media/image202.png"/><Relationship Id="rId12" Type="http://schemas.openxmlformats.org/officeDocument/2006/relationships/image" Target="../media/image203.png"/><Relationship Id="rId13" Type="http://schemas.openxmlformats.org/officeDocument/2006/relationships/image" Target="../media/image204.png"/><Relationship Id="rId14" Type="http://schemas.openxmlformats.org/officeDocument/2006/relationships/image" Target="../media/image205.png"/><Relationship Id="rId15" Type="http://schemas.openxmlformats.org/officeDocument/2006/relationships/image" Target="../media/image206.png"/><Relationship Id="rId16" Type="http://schemas.openxmlformats.org/officeDocument/2006/relationships/image" Target="../media/image207.png"/><Relationship Id="rId17" Type="http://schemas.openxmlformats.org/officeDocument/2006/relationships/image" Target="../media/image208.png"/><Relationship Id="rId18" Type="http://schemas.openxmlformats.org/officeDocument/2006/relationships/image" Target="../media/image209.png"/><Relationship Id="rId19" Type="http://schemas.openxmlformats.org/officeDocument/2006/relationships/image" Target="../media/image210.png"/><Relationship Id="rId20" Type="http://schemas.openxmlformats.org/officeDocument/2006/relationships/image" Target="../media/image211.png"/><Relationship Id="rId21" Type="http://schemas.openxmlformats.org/officeDocument/2006/relationships/image" Target="../media/image212.png"/><Relationship Id="rId22" Type="http://schemas.openxmlformats.org/officeDocument/2006/relationships/image" Target="../media/image213.png"/><Relationship Id="rId23" Type="http://schemas.openxmlformats.org/officeDocument/2006/relationships/image" Target="../media/image214.png"/><Relationship Id="rId24" Type="http://schemas.openxmlformats.org/officeDocument/2006/relationships/image" Target="../media/image215.png"/><Relationship Id="rId25" Type="http://schemas.openxmlformats.org/officeDocument/2006/relationships/image" Target="../media/image216.png"/><Relationship Id="rId26" Type="http://schemas.openxmlformats.org/officeDocument/2006/relationships/image" Target="../media/image217.png"/><Relationship Id="rId27" Type="http://schemas.openxmlformats.org/officeDocument/2006/relationships/image" Target="../media/image218.png"/><Relationship Id="rId28" Type="http://schemas.openxmlformats.org/officeDocument/2006/relationships/image" Target="../media/image219.png"/><Relationship Id="rId29" Type="http://schemas.openxmlformats.org/officeDocument/2006/relationships/image" Target="../media/image220.png"/><Relationship Id="rId30" Type="http://schemas.openxmlformats.org/officeDocument/2006/relationships/image" Target="../media/image221.png"/><Relationship Id="rId31" Type="http://schemas.openxmlformats.org/officeDocument/2006/relationships/image" Target="../media/image222.png"/><Relationship Id="rId32" Type="http://schemas.openxmlformats.org/officeDocument/2006/relationships/image" Target="../media/image223.png"/><Relationship Id="rId33" Type="http://schemas.openxmlformats.org/officeDocument/2006/relationships/image" Target="../media/image224.png"/><Relationship Id="rId34" Type="http://schemas.openxmlformats.org/officeDocument/2006/relationships/image" Target="../media/image225.png"/><Relationship Id="rId35" Type="http://schemas.openxmlformats.org/officeDocument/2006/relationships/image" Target="../media/image226.png"/><Relationship Id="rId36" Type="http://schemas.openxmlformats.org/officeDocument/2006/relationships/image" Target="../media/image227.png"/><Relationship Id="rId37" Type="http://schemas.openxmlformats.org/officeDocument/2006/relationships/image" Target="../media/image228.png"/><Relationship Id="rId38" Type="http://schemas.openxmlformats.org/officeDocument/2006/relationships/image" Target="../media/image229.png"/><Relationship Id="rId39" Type="http://schemas.openxmlformats.org/officeDocument/2006/relationships/image" Target="../media/image230.png"/><Relationship Id="rId40" Type="http://schemas.openxmlformats.org/officeDocument/2006/relationships/image" Target="../media/image231.png"/><Relationship Id="rId41" Type="http://schemas.openxmlformats.org/officeDocument/2006/relationships/image" Target="../media/image232.png"/><Relationship Id="rId42" Type="http://schemas.openxmlformats.org/officeDocument/2006/relationships/image" Target="../media/image233.png"/><Relationship Id="rId43" Type="http://schemas.openxmlformats.org/officeDocument/2006/relationships/image" Target="../media/image234.png"/><Relationship Id="rId44" Type="http://schemas.openxmlformats.org/officeDocument/2006/relationships/image" Target="../media/image235.png"/><Relationship Id="rId45" Type="http://schemas.openxmlformats.org/officeDocument/2006/relationships/image" Target="../media/image236.png"/><Relationship Id="rId46" Type="http://schemas.openxmlformats.org/officeDocument/2006/relationships/image" Target="../media/image237.png"/><Relationship Id="rId47" Type="http://schemas.openxmlformats.org/officeDocument/2006/relationships/image" Target="../media/image238.png"/><Relationship Id="rId48" Type="http://schemas.openxmlformats.org/officeDocument/2006/relationships/image" Target="../media/image239.png"/><Relationship Id="rId49" Type="http://schemas.openxmlformats.org/officeDocument/2006/relationships/image" Target="../media/image240.png"/><Relationship Id="rId50" Type="http://schemas.openxmlformats.org/officeDocument/2006/relationships/image" Target="../media/image241.png"/><Relationship Id="rId51" Type="http://schemas.openxmlformats.org/officeDocument/2006/relationships/image" Target="../media/image242.png"/><Relationship Id="rId52" Type="http://schemas.openxmlformats.org/officeDocument/2006/relationships/image" Target="../media/image243.png"/><Relationship Id="rId53" Type="http://schemas.openxmlformats.org/officeDocument/2006/relationships/image" Target="../media/image244.png"/><Relationship Id="rId54" Type="http://schemas.openxmlformats.org/officeDocument/2006/relationships/image" Target="../media/image245.png"/><Relationship Id="rId55" Type="http://schemas.openxmlformats.org/officeDocument/2006/relationships/image" Target="../media/image246.png"/><Relationship Id="rId56" Type="http://schemas.openxmlformats.org/officeDocument/2006/relationships/image" Target="../media/image247.png"/><Relationship Id="rId57" Type="http://schemas.openxmlformats.org/officeDocument/2006/relationships/image" Target="../media/image248.png"/><Relationship Id="rId58" Type="http://schemas.openxmlformats.org/officeDocument/2006/relationships/image" Target="../media/image249.png"/><Relationship Id="rId59" Type="http://schemas.openxmlformats.org/officeDocument/2006/relationships/image" Target="../media/image250.png"/><Relationship Id="rId60" Type="http://schemas.openxmlformats.org/officeDocument/2006/relationships/image" Target="../media/image251.png"/><Relationship Id="rId61" Type="http://schemas.openxmlformats.org/officeDocument/2006/relationships/slideLayout" Target="../slideLayouts/slideLayout25.xml"/><Relationship Id="rId62" Type="http://schemas.openxmlformats.org/officeDocument/2006/relationships/notesSlide" Target="../notesSlides/notesSlide9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CustomShape 1"/>
          <p:cNvSpPr/>
          <p:nvPr/>
        </p:nvSpPr>
        <p:spPr>
          <a:xfrm>
            <a:off x="7981200" y="4289760"/>
            <a:ext cx="3981240" cy="2860200"/>
          </a:xfrm>
          <a:prstGeom prst="rect">
            <a:avLst/>
          </a:prstGeom>
          <a:noFill/>
          <a:ln w="0">
            <a:noFill/>
          </a:ln>
        </p:spPr>
        <p:style>
          <a:lnRef idx="0"/>
          <a:fillRef idx="0"/>
          <a:effectRef idx="0"/>
          <a:fontRef idx="minor"/>
        </p:style>
        <p:txBody>
          <a:bodyPr lIns="90000" rIns="90000" tIns="45000" bIns="45000" anchor="ctr">
            <a:noAutofit/>
          </a:bodyPr>
          <a:p>
            <a:pPr>
              <a:lnSpc>
                <a:spcPct val="85000"/>
              </a:lnSpc>
            </a:pPr>
            <a:r>
              <a:rPr b="0" i="1" lang="en-US" sz="2800" spc="-1" strike="noStrike">
                <a:solidFill>
                  <a:srgbClr val="0000a3"/>
                </a:solidFill>
                <a:latin typeface="Calibri"/>
                <a:ea typeface="ＭＳ Ｐゴシック"/>
              </a:rPr>
              <a:t>Computer Networking: A Top-Down Approach </a:t>
            </a:r>
            <a:br/>
            <a:r>
              <a:rPr b="0" lang="en-US" sz="1800" spc="-1" strike="noStrike">
                <a:solidFill>
                  <a:srgbClr val="000000"/>
                </a:solidFill>
                <a:latin typeface="Calibri"/>
                <a:ea typeface="ＭＳ Ｐゴシック"/>
              </a:rPr>
              <a:t>8</a:t>
            </a:r>
            <a:r>
              <a:rPr b="0" lang="en-US" sz="1800" spc="-1" strike="noStrike" baseline="30000">
                <a:solidFill>
                  <a:srgbClr val="000000"/>
                </a:solidFill>
                <a:latin typeface="Calibri"/>
                <a:ea typeface="ＭＳ Ｐゴシック"/>
              </a:rPr>
              <a:t>th</a:t>
            </a:r>
            <a:r>
              <a:rPr b="0" lang="en-US" sz="1800" spc="-1" strike="noStrike">
                <a:solidFill>
                  <a:srgbClr val="000000"/>
                </a:solidFill>
                <a:latin typeface="Calibri"/>
                <a:ea typeface="ＭＳ Ｐゴシック"/>
              </a:rPr>
              <a:t> edition </a:t>
            </a:r>
            <a:br/>
            <a:r>
              <a:rPr b="0" lang="en-US" sz="1800" spc="-1" strike="noStrike">
                <a:solidFill>
                  <a:srgbClr val="000000"/>
                </a:solidFill>
                <a:latin typeface="Calibri"/>
                <a:ea typeface="ＭＳ Ｐゴシック"/>
              </a:rPr>
              <a:t>Jim Kurose, Keith Ross</a:t>
            </a:r>
            <a:br/>
            <a:r>
              <a:rPr b="0" lang="en-US" sz="1800" spc="-1" strike="noStrike">
                <a:solidFill>
                  <a:srgbClr val="000000"/>
                </a:solidFill>
                <a:latin typeface="Calibri"/>
                <a:ea typeface="ＭＳ Ｐゴシック"/>
              </a:rPr>
              <a:t>Pearson, 2020</a:t>
            </a:r>
            <a:endParaRPr b="0" lang="en-US" sz="1800" spc="-1" strike="noStrike">
              <a:latin typeface="Arial"/>
            </a:endParaRPr>
          </a:p>
        </p:txBody>
      </p:sp>
      <p:sp>
        <p:nvSpPr>
          <p:cNvPr id="125" name="CustomShape 2"/>
          <p:cNvSpPr/>
          <p:nvPr/>
        </p:nvSpPr>
        <p:spPr>
          <a:xfrm>
            <a:off x="1325160" y="561960"/>
            <a:ext cx="5127120" cy="1939320"/>
          </a:xfrm>
          <a:prstGeom prst="rect">
            <a:avLst/>
          </a:prstGeom>
          <a:noFill/>
          <a:ln w="0">
            <a:noFill/>
          </a:ln>
        </p:spPr>
        <p:style>
          <a:lnRef idx="0"/>
          <a:fillRef idx="0"/>
          <a:effectRef idx="0"/>
          <a:fontRef idx="minor"/>
        </p:style>
        <p:txBody>
          <a:bodyPr lIns="90000" rIns="90000" tIns="45000" bIns="45000" anchor="ctr">
            <a:noAutofit/>
          </a:bodyPr>
          <a:p>
            <a:pPr>
              <a:lnSpc>
                <a:spcPct val="85000"/>
              </a:lnSpc>
            </a:pPr>
            <a:r>
              <a:rPr b="1" lang="en-US" sz="5400" spc="-1" strike="noStrike">
                <a:solidFill>
                  <a:srgbClr val="000099"/>
                </a:solidFill>
                <a:latin typeface="Calibri Light"/>
                <a:ea typeface="ＭＳ Ｐゴシック"/>
              </a:rPr>
              <a:t>Chapter 4</a:t>
            </a:r>
            <a:br/>
            <a:r>
              <a:rPr b="1" lang="en-US" sz="5400" spc="-1" strike="noStrike">
                <a:solidFill>
                  <a:srgbClr val="000099"/>
                </a:solidFill>
                <a:latin typeface="Calibri Light"/>
                <a:ea typeface="ＭＳ Ｐゴシック"/>
              </a:rPr>
              <a:t>Network Layer:</a:t>
            </a:r>
            <a:endParaRPr b="0" lang="en-US" sz="5400" spc="-1" strike="noStrike">
              <a:latin typeface="Arial"/>
            </a:endParaRPr>
          </a:p>
          <a:p>
            <a:pPr>
              <a:lnSpc>
                <a:spcPct val="85000"/>
              </a:lnSpc>
            </a:pPr>
            <a:r>
              <a:rPr b="1" lang="en-US" sz="5400" spc="-1" strike="noStrike">
                <a:solidFill>
                  <a:srgbClr val="000099"/>
                </a:solidFill>
                <a:latin typeface="Calibri Light"/>
                <a:ea typeface="ＭＳ Ｐゴシック"/>
              </a:rPr>
              <a:t>Data Plane</a:t>
            </a:r>
            <a:endParaRPr b="0" lang="en-US" sz="5400" spc="-1" strike="noStrike">
              <a:latin typeface="Arial"/>
            </a:endParaRPr>
          </a:p>
        </p:txBody>
      </p:sp>
      <p:sp>
        <p:nvSpPr>
          <p:cNvPr id="126" name="CustomShape 3"/>
          <p:cNvSpPr/>
          <p:nvPr/>
        </p:nvSpPr>
        <p:spPr>
          <a:xfrm>
            <a:off x="1350000" y="2647800"/>
            <a:ext cx="5378040" cy="1611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ＭＳ Ｐゴシック"/>
              </a:rPr>
              <a:t>A note on the use of these PowerPoint slides:</a:t>
            </a:r>
            <a:endParaRPr b="0" lang="en-US" sz="1800" spc="-1" strike="noStrike">
              <a:latin typeface="Arial"/>
            </a:endParaRPr>
          </a:p>
          <a:p>
            <a:pPr>
              <a:lnSpc>
                <a:spcPct val="100000"/>
              </a:lnSpc>
            </a:pPr>
            <a:r>
              <a:rPr b="0" lang="en-US" sz="1400" spc="-1" strike="noStrike">
                <a:solidFill>
                  <a:srgbClr val="000000"/>
                </a:solidFill>
                <a:latin typeface="Calibri"/>
                <a:ea typeface="ＭＳ Ｐゴシック"/>
              </a:rPr>
              <a:t>We’re making these slides freely available to all (faculty, students, readers). They’re in PowerPoint form so you see the animations; and can add, modify, and delete slides  (including this one) and slide content to suit your needs. They obviously represent a </a:t>
            </a:r>
            <a:r>
              <a:rPr b="0" i="1" lang="en-US" sz="1400" spc="-1" strike="noStrike">
                <a:solidFill>
                  <a:srgbClr val="000000"/>
                </a:solidFill>
                <a:latin typeface="Calibri"/>
                <a:ea typeface="ＭＳ Ｐゴシック"/>
              </a:rPr>
              <a:t>lot</a:t>
            </a:r>
            <a:r>
              <a:rPr b="0" lang="en-US" sz="1400" spc="-1" strike="noStrike">
                <a:solidFill>
                  <a:srgbClr val="000000"/>
                </a:solidFill>
                <a:latin typeface="Calibri"/>
                <a:ea typeface="ＭＳ Ｐゴシック"/>
              </a:rPr>
              <a:t> of work on our part. In return for use, we only ask the following:</a:t>
            </a:r>
            <a:endParaRPr b="0" lang="en-US" sz="1400" spc="-1" strike="noStrike">
              <a:latin typeface="Arial"/>
            </a:endParaRPr>
          </a:p>
          <a:p>
            <a:pPr>
              <a:lnSpc>
                <a:spcPct val="85000"/>
              </a:lnSpc>
            </a:pPr>
            <a:endParaRPr b="0" lang="en-US" sz="1400" spc="-1" strike="noStrike">
              <a:latin typeface="Arial"/>
            </a:endParaRPr>
          </a:p>
        </p:txBody>
      </p:sp>
      <p:sp>
        <p:nvSpPr>
          <p:cNvPr id="127" name="CustomShape 4"/>
          <p:cNvSpPr/>
          <p:nvPr/>
        </p:nvSpPr>
        <p:spPr>
          <a:xfrm>
            <a:off x="1325160" y="3894480"/>
            <a:ext cx="5378040" cy="2635920"/>
          </a:xfrm>
          <a:prstGeom prst="rect">
            <a:avLst/>
          </a:prstGeom>
          <a:noFill/>
          <a:ln w="0">
            <a:noFill/>
          </a:ln>
        </p:spPr>
        <p:style>
          <a:lnRef idx="0"/>
          <a:fillRef idx="0"/>
          <a:effectRef idx="0"/>
          <a:fontRef idx="minor"/>
        </p:style>
        <p:txBody>
          <a:bodyPr lIns="90000" rIns="90000" tIns="45000" bIns="45000">
            <a:spAutoFit/>
          </a:bodyPr>
          <a:p>
            <a:pPr marL="173160" indent="-172800">
              <a:lnSpc>
                <a:spcPct val="85000"/>
              </a:lnSpc>
              <a:tabLst>
                <a:tab algn="l" pos="0"/>
              </a:tabLst>
            </a:pPr>
            <a:endParaRPr b="0" lang="en-US" sz="1800" spc="-1" strike="noStrike">
              <a:latin typeface="Arial"/>
            </a:endParaRPr>
          </a:p>
          <a:p>
            <a:pPr marL="290520" indent="-167760">
              <a:lnSpc>
                <a:spcPct val="100000"/>
              </a:lnSpc>
              <a:buClr>
                <a:srgbClr val="0000a8"/>
              </a:buClr>
              <a:buSzPct val="75000"/>
              <a:buFont typeface="Wingdings" charset="2"/>
              <a:buChar char=""/>
              <a:tabLst>
                <a:tab algn="l" pos="0"/>
              </a:tabLst>
            </a:pPr>
            <a:r>
              <a:rPr b="0" lang="en-US" sz="1400" spc="-1" strike="noStrike">
                <a:solidFill>
                  <a:srgbClr val="000000"/>
                </a:solidFill>
                <a:latin typeface="Calibri"/>
                <a:ea typeface="ＭＳ Ｐゴシック"/>
              </a:rPr>
              <a:t>If you use these slides (e.g., in a class) that you mention their source (after all, we’d like people to use our book!)</a:t>
            </a:r>
            <a:endParaRPr b="0" lang="en-US" sz="1400" spc="-1" strike="noStrike">
              <a:latin typeface="Arial"/>
            </a:endParaRPr>
          </a:p>
          <a:p>
            <a:pPr marL="290520" indent="-167760">
              <a:lnSpc>
                <a:spcPct val="100000"/>
              </a:lnSpc>
              <a:buClr>
                <a:srgbClr val="0000a8"/>
              </a:buClr>
              <a:buSzPct val="75000"/>
              <a:buFont typeface="Wingdings" charset="2"/>
              <a:buChar char=""/>
              <a:tabLst>
                <a:tab algn="l" pos="0"/>
              </a:tabLst>
            </a:pPr>
            <a:r>
              <a:rPr b="0" lang="en-US" sz="1400" spc="-1" strike="noStrike">
                <a:solidFill>
                  <a:srgbClr val="000000"/>
                </a:solidFill>
                <a:latin typeface="Calibri"/>
                <a:ea typeface="ＭＳ Ｐゴシック"/>
              </a:rPr>
              <a:t>If you post any slides on a www site, that you note that they are adapted from (or perhaps identical to) our slides, and note our copyright of this material.</a:t>
            </a:r>
            <a:endParaRPr b="0" lang="en-US" sz="1400" spc="-1" strike="noStrike">
              <a:latin typeface="Arial"/>
            </a:endParaRPr>
          </a:p>
          <a:p>
            <a:pPr marL="173160" indent="-172800">
              <a:lnSpc>
                <a:spcPct val="85000"/>
              </a:lnSpc>
              <a:tabLst>
                <a:tab algn="l" pos="0"/>
              </a:tabLst>
            </a:pPr>
            <a:endParaRPr b="0" lang="en-US" sz="1400" spc="-1" strike="noStrike">
              <a:latin typeface="Arial"/>
            </a:endParaRPr>
          </a:p>
          <a:p>
            <a:pPr marL="15840">
              <a:lnSpc>
                <a:spcPct val="85000"/>
              </a:lnSpc>
              <a:tabLst>
                <a:tab algn="l" pos="0"/>
              </a:tabLst>
            </a:pPr>
            <a:r>
              <a:rPr b="0" lang="en-US" sz="1400" spc="-1" strike="noStrike">
                <a:solidFill>
                  <a:srgbClr val="000000"/>
                </a:solidFill>
                <a:latin typeface="Calibri"/>
                <a:ea typeface="ＭＳ Ｐゴシック"/>
              </a:rPr>
              <a:t>For a revision history, see the slide note for this page. </a:t>
            </a:r>
            <a:endParaRPr b="0" lang="en-US" sz="1400" spc="-1" strike="noStrike">
              <a:latin typeface="Arial"/>
            </a:endParaRPr>
          </a:p>
          <a:p>
            <a:pPr marL="15840">
              <a:lnSpc>
                <a:spcPct val="85000"/>
              </a:lnSpc>
              <a:tabLst>
                <a:tab algn="l" pos="0"/>
              </a:tabLst>
            </a:pPr>
            <a:endParaRPr b="0" lang="en-US" sz="1400" spc="-1" strike="noStrike">
              <a:latin typeface="Arial"/>
            </a:endParaRPr>
          </a:p>
          <a:p>
            <a:pPr marL="15840">
              <a:lnSpc>
                <a:spcPct val="85000"/>
              </a:lnSpc>
              <a:tabLst>
                <a:tab algn="l" pos="0"/>
              </a:tabLst>
            </a:pPr>
            <a:r>
              <a:rPr b="0" lang="en-US" sz="1400" spc="-1" strike="noStrike">
                <a:solidFill>
                  <a:srgbClr val="000000"/>
                </a:solidFill>
                <a:latin typeface="Calibri"/>
                <a:ea typeface="ＭＳ Ｐゴシック"/>
              </a:rPr>
              <a:t>Thanks and enjoy!  JFK/KWR</a:t>
            </a:r>
            <a:endParaRPr b="0" lang="en-US" sz="1400" spc="-1" strike="noStrike">
              <a:latin typeface="Arial"/>
            </a:endParaRPr>
          </a:p>
          <a:p>
            <a:pPr marL="173160" indent="-172800">
              <a:lnSpc>
                <a:spcPct val="85000"/>
              </a:lnSpc>
              <a:tabLst>
                <a:tab algn="l" pos="0"/>
              </a:tabLst>
            </a:pPr>
            <a:endParaRPr b="0" lang="en-US" sz="1400" spc="-1" strike="noStrike">
              <a:latin typeface="Arial"/>
            </a:endParaRPr>
          </a:p>
          <a:p>
            <a:pPr marL="173160" indent="-172800">
              <a:lnSpc>
                <a:spcPct val="85000"/>
              </a:lnSpc>
              <a:tabLst>
                <a:tab algn="l" pos="0"/>
              </a:tabLst>
            </a:pPr>
            <a:r>
              <a:rPr b="0" lang="en-US" sz="1400" spc="-1" strike="noStrike">
                <a:solidFill>
                  <a:srgbClr val="000000"/>
                </a:solidFill>
                <a:latin typeface="Calibri"/>
                <a:ea typeface="ＭＳ Ｐゴシック"/>
              </a:rPr>
              <a:t>     </a:t>
            </a:r>
            <a:r>
              <a:rPr b="0" lang="en-US" sz="1400" spc="-1" strike="noStrike">
                <a:solidFill>
                  <a:srgbClr val="000000"/>
                </a:solidFill>
                <a:latin typeface="Calibri"/>
                <a:ea typeface="ＭＳ Ｐゴシック"/>
              </a:rPr>
              <a:t>All material copyright 1996-2020</a:t>
            </a:r>
            <a:endParaRPr b="0" lang="en-US" sz="1400" spc="-1" strike="noStrike">
              <a:latin typeface="Arial"/>
            </a:endParaRPr>
          </a:p>
          <a:p>
            <a:pPr marL="173160" indent="-172800">
              <a:lnSpc>
                <a:spcPct val="85000"/>
              </a:lnSpc>
              <a:tabLst>
                <a:tab algn="l" pos="0"/>
              </a:tabLst>
            </a:pPr>
            <a:r>
              <a:rPr b="0" lang="en-US" sz="1400" spc="-1" strike="noStrike">
                <a:solidFill>
                  <a:srgbClr val="000000"/>
                </a:solidFill>
                <a:latin typeface="Calibri"/>
                <a:ea typeface="ＭＳ Ｐゴシック"/>
              </a:rPr>
              <a:t>     </a:t>
            </a:r>
            <a:r>
              <a:rPr b="0" lang="en-US" sz="1400" spc="-1" strike="noStrike">
                <a:solidFill>
                  <a:srgbClr val="000000"/>
                </a:solidFill>
                <a:latin typeface="Calibri"/>
                <a:ea typeface="ＭＳ Ｐゴシック"/>
              </a:rPr>
              <a:t>J.F Kurose and K.W. Ross, All Rights Reserved</a:t>
            </a:r>
            <a:endParaRPr b="0" lang="en-US" sz="1400" spc="-1" strike="noStrike">
              <a:latin typeface="Arial"/>
            </a:endParaRPr>
          </a:p>
        </p:txBody>
      </p:sp>
      <p:pic>
        <p:nvPicPr>
          <p:cNvPr id="128" name="Picture 8" descr="A picture containing outdoor, water, bridge, building&#10;&#10;Description automatically generated"/>
          <p:cNvPicPr/>
          <p:nvPr/>
        </p:nvPicPr>
        <p:blipFill>
          <a:blip r:embed="rId1"/>
          <a:stretch/>
        </p:blipFill>
        <p:spPr>
          <a:xfrm>
            <a:off x="8135280" y="887040"/>
            <a:ext cx="3040560" cy="380052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7" name="TextShape 1"/>
          <p:cNvSpPr txBox="1"/>
          <p:nvPr/>
        </p:nvSpPr>
        <p:spPr>
          <a:xfrm>
            <a:off x="838080" y="39888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rPr>
              <a:t>Network-layer service model</a:t>
            </a:r>
            <a:endParaRPr b="0" lang="en-US" sz="4800" spc="-1" strike="noStrike">
              <a:solidFill>
                <a:srgbClr val="000000"/>
              </a:solidFill>
              <a:latin typeface="Calibri"/>
            </a:endParaRPr>
          </a:p>
        </p:txBody>
      </p:sp>
      <p:sp>
        <p:nvSpPr>
          <p:cNvPr id="1318" name="CustomShape 2"/>
          <p:cNvSpPr/>
          <p:nvPr/>
        </p:nvSpPr>
        <p:spPr>
          <a:xfrm>
            <a:off x="555120" y="1744920"/>
            <a:ext cx="1540440" cy="390168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000" spc="-1" strike="noStrike">
                <a:solidFill>
                  <a:srgbClr val="000000"/>
                </a:solidFill>
                <a:latin typeface="Arial"/>
                <a:ea typeface="ＭＳ Ｐゴシック"/>
              </a:rPr>
              <a:t>Network</a:t>
            </a:r>
            <a:endParaRPr b="0" lang="en-US" sz="2000" spc="-1" strike="noStrike">
              <a:latin typeface="Arial"/>
            </a:endParaRPr>
          </a:p>
          <a:p>
            <a:pPr algn="r">
              <a:lnSpc>
                <a:spcPct val="100000"/>
              </a:lnSpc>
              <a:tabLst>
                <a:tab algn="l" pos="0"/>
              </a:tabLst>
            </a:pPr>
            <a:r>
              <a:rPr b="0" lang="en-US" sz="2000" spc="-1" strike="noStrike">
                <a:solidFill>
                  <a:srgbClr val="000000"/>
                </a:solidFill>
                <a:latin typeface="Arial"/>
                <a:ea typeface="ＭＳ Ｐゴシック"/>
              </a:rPr>
              <a:t>Architecture</a:t>
            </a:r>
            <a:endParaRPr b="0" lang="en-US" sz="2000" spc="-1" strike="noStrike">
              <a:latin typeface="Arial"/>
            </a:endParaRPr>
          </a:p>
          <a:p>
            <a:pPr algn="r">
              <a:lnSpc>
                <a:spcPct val="100000"/>
              </a:lnSpc>
              <a:tabLst>
                <a:tab algn="l" pos="0"/>
              </a:tabLst>
            </a:pPr>
            <a:endParaRPr b="0" lang="en-US" sz="2000" spc="-1" strike="noStrike">
              <a:latin typeface="Arial"/>
            </a:endParaRPr>
          </a:p>
          <a:p>
            <a:pPr algn="r">
              <a:lnSpc>
                <a:spcPct val="100000"/>
              </a:lnSpc>
              <a:tabLst>
                <a:tab algn="l" pos="0"/>
              </a:tabLst>
            </a:pPr>
            <a:r>
              <a:rPr b="0" lang="en-US" sz="2000" spc="-1" strike="noStrike">
                <a:solidFill>
                  <a:srgbClr val="000000"/>
                </a:solidFill>
                <a:latin typeface="Arial"/>
                <a:ea typeface="ＭＳ Ｐゴシック"/>
              </a:rPr>
              <a:t>Internet</a:t>
            </a:r>
            <a:endParaRPr b="0" lang="en-US" sz="2000" spc="-1" strike="noStrike">
              <a:latin typeface="Arial"/>
            </a:endParaRPr>
          </a:p>
          <a:p>
            <a:pPr algn="r">
              <a:lnSpc>
                <a:spcPct val="100000"/>
              </a:lnSpc>
              <a:tabLst>
                <a:tab algn="l" pos="0"/>
              </a:tabLst>
            </a:pPr>
            <a:endParaRPr b="0" lang="en-US" sz="2000" spc="-1" strike="noStrike">
              <a:latin typeface="Arial"/>
            </a:endParaRPr>
          </a:p>
          <a:p>
            <a:pPr algn="r">
              <a:lnSpc>
                <a:spcPct val="100000"/>
              </a:lnSpc>
              <a:tabLst>
                <a:tab algn="l" pos="0"/>
              </a:tabLst>
            </a:pPr>
            <a:r>
              <a:rPr b="0" lang="en-US" sz="2000" spc="-1" strike="noStrike">
                <a:solidFill>
                  <a:srgbClr val="000000"/>
                </a:solidFill>
                <a:latin typeface="Arial"/>
                <a:ea typeface="ＭＳ Ｐゴシック"/>
              </a:rPr>
              <a:t>ATM</a:t>
            </a:r>
            <a:endParaRPr b="0" lang="en-US" sz="2000" spc="-1" strike="noStrike">
              <a:latin typeface="Arial"/>
            </a:endParaRPr>
          </a:p>
          <a:p>
            <a:pPr algn="r">
              <a:lnSpc>
                <a:spcPct val="100000"/>
              </a:lnSpc>
              <a:tabLst>
                <a:tab algn="l" pos="0"/>
              </a:tabLst>
            </a:pPr>
            <a:endParaRPr b="0" lang="en-US" sz="2000" spc="-1" strike="noStrike">
              <a:latin typeface="Arial"/>
            </a:endParaRPr>
          </a:p>
          <a:p>
            <a:pPr algn="r">
              <a:lnSpc>
                <a:spcPct val="100000"/>
              </a:lnSpc>
              <a:tabLst>
                <a:tab algn="l" pos="0"/>
              </a:tabLst>
            </a:pPr>
            <a:r>
              <a:rPr b="0" lang="en-US" sz="2000" spc="-1" strike="noStrike">
                <a:solidFill>
                  <a:srgbClr val="000000"/>
                </a:solidFill>
                <a:latin typeface="Arial"/>
                <a:ea typeface="ＭＳ Ｐゴシック"/>
              </a:rPr>
              <a:t>ATM</a:t>
            </a:r>
            <a:endParaRPr b="0" lang="en-US" sz="2000" spc="-1" strike="noStrike">
              <a:latin typeface="Arial"/>
            </a:endParaRPr>
          </a:p>
          <a:p>
            <a:pPr algn="r">
              <a:lnSpc>
                <a:spcPct val="100000"/>
              </a:lnSpc>
              <a:tabLst>
                <a:tab algn="l" pos="0"/>
              </a:tabLst>
            </a:pPr>
            <a:endParaRPr b="0" lang="en-US" sz="2000" spc="-1" strike="noStrike">
              <a:latin typeface="Arial"/>
            </a:endParaRPr>
          </a:p>
          <a:p>
            <a:pPr algn="r">
              <a:lnSpc>
                <a:spcPct val="100000"/>
              </a:lnSpc>
              <a:tabLst>
                <a:tab algn="l" pos="0"/>
              </a:tabLst>
            </a:pPr>
            <a:r>
              <a:rPr b="0" lang="en-US" sz="2000" spc="-1" strike="noStrike">
                <a:solidFill>
                  <a:srgbClr val="000000"/>
                </a:solidFill>
                <a:latin typeface="Arial"/>
                <a:ea typeface="ＭＳ Ｐゴシック"/>
              </a:rPr>
              <a:t>Internet</a:t>
            </a:r>
            <a:endParaRPr b="0" lang="en-US" sz="2000" spc="-1" strike="noStrike">
              <a:latin typeface="Arial"/>
            </a:endParaRPr>
          </a:p>
          <a:p>
            <a:pPr algn="r">
              <a:lnSpc>
                <a:spcPct val="100000"/>
              </a:lnSpc>
              <a:tabLst>
                <a:tab algn="l" pos="0"/>
              </a:tabLst>
            </a:pPr>
            <a:endParaRPr b="0" lang="en-US" sz="2000" spc="-1" strike="noStrike">
              <a:latin typeface="Arial"/>
            </a:endParaRPr>
          </a:p>
          <a:p>
            <a:pPr algn="r">
              <a:lnSpc>
                <a:spcPct val="100000"/>
              </a:lnSpc>
              <a:spcBef>
                <a:spcPts val="1199"/>
              </a:spcBef>
              <a:tabLst>
                <a:tab algn="l" pos="0"/>
              </a:tabLst>
            </a:pPr>
            <a:r>
              <a:rPr b="0" lang="en-US" sz="2000" spc="-1" strike="noStrike">
                <a:solidFill>
                  <a:srgbClr val="000000"/>
                </a:solidFill>
                <a:latin typeface="Arial"/>
                <a:ea typeface="ＭＳ Ｐゴシック"/>
              </a:rPr>
              <a:t>Internet</a:t>
            </a:r>
            <a:endParaRPr b="0" lang="en-US" sz="2000" spc="-1" strike="noStrike">
              <a:latin typeface="Arial"/>
            </a:endParaRPr>
          </a:p>
        </p:txBody>
      </p:sp>
      <p:sp>
        <p:nvSpPr>
          <p:cNvPr id="1319" name="CustomShape 3"/>
          <p:cNvSpPr/>
          <p:nvPr/>
        </p:nvSpPr>
        <p:spPr>
          <a:xfrm>
            <a:off x="2453400" y="1760400"/>
            <a:ext cx="2645280" cy="38764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Service</a:t>
            </a: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Model</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best effort</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Constant Bit Rate</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Available Bit Rate</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Intserv Guaranteed</a:t>
            </a:r>
            <a:endParaRPr b="0" lang="en-US" sz="20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(RFC 1633</a:t>
            </a:r>
            <a:r>
              <a:rPr b="0" lang="en-US" sz="2000" spc="-1" strike="noStrike">
                <a:solidFill>
                  <a:srgbClr val="000000"/>
                </a:solidFill>
                <a:latin typeface="Arial"/>
                <a:ea typeface="ＭＳ Ｐゴシック"/>
              </a:rPr>
              <a:t>)</a:t>
            </a:r>
            <a:endParaRPr b="0" lang="en-US" sz="2000" spc="-1" strike="noStrike">
              <a:latin typeface="Arial"/>
            </a:endParaRPr>
          </a:p>
          <a:p>
            <a:pPr>
              <a:lnSpc>
                <a:spcPct val="100000"/>
              </a:lnSpc>
              <a:spcBef>
                <a:spcPts val="1001"/>
              </a:spcBef>
              <a:tabLst>
                <a:tab algn="l" pos="0"/>
              </a:tabLst>
            </a:pPr>
            <a:r>
              <a:rPr b="0" lang="en-US" sz="2000" spc="-1" strike="noStrike">
                <a:solidFill>
                  <a:srgbClr val="000000"/>
                </a:solidFill>
                <a:latin typeface="Arial"/>
                <a:ea typeface="ＭＳ Ｐゴシック"/>
              </a:rPr>
              <a:t>Diffserv  </a:t>
            </a:r>
            <a:r>
              <a:rPr b="0" lang="en-US" sz="1600" spc="-1" strike="noStrike">
                <a:solidFill>
                  <a:srgbClr val="000000"/>
                </a:solidFill>
                <a:latin typeface="Arial"/>
                <a:ea typeface="ＭＳ Ｐゴシック"/>
              </a:rPr>
              <a:t>(RFC 2475</a:t>
            </a:r>
            <a:r>
              <a:rPr b="0" lang="en-US" sz="2000" spc="-1" strike="noStrike">
                <a:solidFill>
                  <a:srgbClr val="000000"/>
                </a:solidFill>
                <a:latin typeface="Arial"/>
                <a:ea typeface="ＭＳ Ｐゴシック"/>
              </a:rPr>
              <a:t>) </a:t>
            </a:r>
            <a:endParaRPr b="0" lang="en-US" sz="2000" spc="-1" strike="noStrike">
              <a:latin typeface="Arial"/>
            </a:endParaRPr>
          </a:p>
        </p:txBody>
      </p:sp>
      <p:sp>
        <p:nvSpPr>
          <p:cNvPr id="1320" name="CustomShape 4"/>
          <p:cNvSpPr/>
          <p:nvPr/>
        </p:nvSpPr>
        <p:spPr>
          <a:xfrm>
            <a:off x="5253840" y="2071440"/>
            <a:ext cx="2137320" cy="35967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Bandwidth</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none</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Constant rate</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Guaranteed min</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spcBef>
                <a:spcPts val="1199"/>
              </a:spcBef>
              <a:tabLst>
                <a:tab algn="l" pos="0"/>
              </a:tabLst>
            </a:pPr>
            <a:r>
              <a:rPr b="0" lang="en-US" sz="2000" spc="-1" strike="noStrike">
                <a:solidFill>
                  <a:srgbClr val="000000"/>
                </a:solidFill>
                <a:latin typeface="Arial"/>
                <a:ea typeface="ＭＳ Ｐゴシック"/>
              </a:rPr>
              <a:t>possible</a:t>
            </a:r>
            <a:endParaRPr b="0" lang="en-US" sz="2000" spc="-1" strike="noStrike">
              <a:latin typeface="Arial"/>
            </a:endParaRPr>
          </a:p>
        </p:txBody>
      </p:sp>
      <p:sp>
        <p:nvSpPr>
          <p:cNvPr id="1321" name="CustomShape 5"/>
          <p:cNvSpPr/>
          <p:nvPr/>
        </p:nvSpPr>
        <p:spPr>
          <a:xfrm>
            <a:off x="7315200" y="2071440"/>
            <a:ext cx="1103040" cy="3596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Loss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spcBef>
                <a:spcPts val="1199"/>
              </a:spcBef>
              <a:tabLst>
                <a:tab algn="l" pos="0"/>
              </a:tabLst>
            </a:pPr>
            <a:r>
              <a:rPr b="0" lang="en-US" sz="2000" spc="-1" strike="noStrike">
                <a:solidFill>
                  <a:srgbClr val="000000"/>
                </a:solidFill>
                <a:latin typeface="Arial"/>
                <a:ea typeface="ＭＳ Ｐゴシック"/>
              </a:rPr>
              <a:t>possibly</a:t>
            </a:r>
            <a:endParaRPr b="0" lang="en-US" sz="2000" spc="-1" strike="noStrike">
              <a:latin typeface="Arial"/>
            </a:endParaRPr>
          </a:p>
        </p:txBody>
      </p:sp>
      <p:sp>
        <p:nvSpPr>
          <p:cNvPr id="1322" name="CustomShape 6"/>
          <p:cNvSpPr/>
          <p:nvPr/>
        </p:nvSpPr>
        <p:spPr>
          <a:xfrm>
            <a:off x="8488440" y="2080800"/>
            <a:ext cx="1103040" cy="3596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Order</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spcBef>
                <a:spcPts val="1199"/>
              </a:spcBef>
              <a:tabLst>
                <a:tab algn="l" pos="0"/>
              </a:tabLst>
            </a:pPr>
            <a:r>
              <a:rPr b="0" lang="en-US" sz="2000" spc="-1" strike="noStrike">
                <a:solidFill>
                  <a:srgbClr val="000000"/>
                </a:solidFill>
                <a:latin typeface="Arial"/>
                <a:ea typeface="ＭＳ Ｐゴシック"/>
              </a:rPr>
              <a:t>possibly</a:t>
            </a:r>
            <a:endParaRPr b="0" lang="en-US" sz="2000" spc="-1" strike="noStrike">
              <a:latin typeface="Arial"/>
            </a:endParaRPr>
          </a:p>
        </p:txBody>
      </p:sp>
      <p:sp>
        <p:nvSpPr>
          <p:cNvPr id="1323" name="CustomShape 7"/>
          <p:cNvSpPr/>
          <p:nvPr/>
        </p:nvSpPr>
        <p:spPr>
          <a:xfrm>
            <a:off x="9717840" y="2080800"/>
            <a:ext cx="935640" cy="3596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Timing</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spcBef>
                <a:spcPts val="1199"/>
              </a:spcBef>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p:txBody>
      </p:sp>
      <p:sp>
        <p:nvSpPr>
          <p:cNvPr id="1324" name="Line 8"/>
          <p:cNvSpPr/>
          <p:nvPr/>
        </p:nvSpPr>
        <p:spPr>
          <a:xfrm>
            <a:off x="1070280" y="2577600"/>
            <a:ext cx="9623520" cy="360"/>
          </a:xfrm>
          <a:prstGeom prst="line">
            <a:avLst/>
          </a:prstGeom>
          <a:ln w="28575">
            <a:solidFill>
              <a:srgbClr val="000099"/>
            </a:solidFill>
            <a:round/>
          </a:ln>
        </p:spPr>
        <p:style>
          <a:lnRef idx="0"/>
          <a:fillRef idx="0"/>
          <a:effectRef idx="0"/>
          <a:fontRef idx="minor"/>
        </p:style>
      </p:sp>
      <p:sp>
        <p:nvSpPr>
          <p:cNvPr id="1325" name="Line 9"/>
          <p:cNvSpPr/>
          <p:nvPr/>
        </p:nvSpPr>
        <p:spPr>
          <a:xfrm>
            <a:off x="1067760" y="3210480"/>
            <a:ext cx="9623160" cy="360"/>
          </a:xfrm>
          <a:prstGeom prst="line">
            <a:avLst/>
          </a:prstGeom>
          <a:ln w="28575">
            <a:solidFill>
              <a:srgbClr val="000099"/>
            </a:solidFill>
            <a:round/>
          </a:ln>
        </p:spPr>
        <p:style>
          <a:lnRef idx="0"/>
          <a:fillRef idx="0"/>
          <a:effectRef idx="0"/>
          <a:fontRef idx="minor"/>
        </p:style>
      </p:sp>
      <p:sp>
        <p:nvSpPr>
          <p:cNvPr id="1326" name="Line 10"/>
          <p:cNvSpPr/>
          <p:nvPr/>
        </p:nvSpPr>
        <p:spPr>
          <a:xfrm>
            <a:off x="1065240" y="3827880"/>
            <a:ext cx="9623160" cy="360"/>
          </a:xfrm>
          <a:prstGeom prst="line">
            <a:avLst/>
          </a:prstGeom>
          <a:ln w="28575">
            <a:solidFill>
              <a:srgbClr val="000099"/>
            </a:solidFill>
            <a:round/>
          </a:ln>
        </p:spPr>
        <p:style>
          <a:lnRef idx="0"/>
          <a:fillRef idx="0"/>
          <a:effectRef idx="0"/>
          <a:fontRef idx="minor"/>
        </p:style>
      </p:sp>
      <p:sp>
        <p:nvSpPr>
          <p:cNvPr id="1327" name="Line 11"/>
          <p:cNvSpPr/>
          <p:nvPr/>
        </p:nvSpPr>
        <p:spPr>
          <a:xfrm>
            <a:off x="1062720" y="4445280"/>
            <a:ext cx="9623160" cy="360"/>
          </a:xfrm>
          <a:prstGeom prst="line">
            <a:avLst/>
          </a:prstGeom>
          <a:ln w="28575">
            <a:solidFill>
              <a:srgbClr val="000099"/>
            </a:solidFill>
            <a:round/>
          </a:ln>
        </p:spPr>
        <p:style>
          <a:lnRef idx="0"/>
          <a:fillRef idx="0"/>
          <a:effectRef idx="0"/>
          <a:fontRef idx="minor"/>
        </p:style>
      </p:sp>
      <p:sp>
        <p:nvSpPr>
          <p:cNvPr id="1328" name="Line 12"/>
          <p:cNvSpPr/>
          <p:nvPr/>
        </p:nvSpPr>
        <p:spPr>
          <a:xfrm>
            <a:off x="1075680" y="5217480"/>
            <a:ext cx="9623160" cy="360"/>
          </a:xfrm>
          <a:prstGeom prst="line">
            <a:avLst/>
          </a:prstGeom>
          <a:ln w="28575">
            <a:solidFill>
              <a:srgbClr val="000099"/>
            </a:solidFill>
            <a:round/>
          </a:ln>
        </p:spPr>
        <p:style>
          <a:lnRef idx="0"/>
          <a:fillRef idx="0"/>
          <a:effectRef idx="0"/>
          <a:fontRef idx="minor"/>
        </p:style>
      </p:sp>
      <p:sp>
        <p:nvSpPr>
          <p:cNvPr id="1329" name="CustomShape 13"/>
          <p:cNvSpPr/>
          <p:nvPr/>
        </p:nvSpPr>
        <p:spPr>
          <a:xfrm>
            <a:off x="821520" y="3093480"/>
            <a:ext cx="10119960" cy="2904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330" name="Line 14"/>
          <p:cNvSpPr/>
          <p:nvPr/>
        </p:nvSpPr>
        <p:spPr>
          <a:xfrm>
            <a:off x="5315760" y="2007720"/>
            <a:ext cx="5362560" cy="360"/>
          </a:xfrm>
          <a:prstGeom prst="line">
            <a:avLst/>
          </a:prstGeom>
          <a:ln w="28575">
            <a:solidFill>
              <a:srgbClr val="000099"/>
            </a:solidFill>
            <a:round/>
          </a:ln>
        </p:spPr>
        <p:style>
          <a:lnRef idx="0"/>
          <a:fillRef idx="0"/>
          <a:effectRef idx="0"/>
          <a:fontRef idx="minor"/>
        </p:style>
      </p:sp>
      <p:grpSp>
        <p:nvGrpSpPr>
          <p:cNvPr id="1331" name="Group 15"/>
          <p:cNvGrpSpPr/>
          <p:nvPr/>
        </p:nvGrpSpPr>
        <p:grpSpPr>
          <a:xfrm>
            <a:off x="1859760" y="3440520"/>
            <a:ext cx="8105400" cy="2557080"/>
            <a:chOff x="1859760" y="3440520"/>
            <a:chExt cx="8105400" cy="2557080"/>
          </a:xfrm>
        </p:grpSpPr>
        <p:sp>
          <p:nvSpPr>
            <p:cNvPr id="1332" name="CustomShape 16"/>
            <p:cNvSpPr/>
            <p:nvPr/>
          </p:nvSpPr>
          <p:spPr>
            <a:xfrm>
              <a:off x="2308320" y="3965040"/>
              <a:ext cx="7264080" cy="1796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800" spc="-1" strike="noStrike">
                  <a:solidFill>
                    <a:srgbClr val="0013a3"/>
                  </a:solidFill>
                  <a:latin typeface="Calibri"/>
                </a:rPr>
                <a:t>No</a:t>
              </a:r>
              <a:r>
                <a:rPr b="0" lang="en-US" sz="2800" spc="-1" strike="noStrike">
                  <a:solidFill>
                    <a:srgbClr val="000000"/>
                  </a:solidFill>
                  <a:latin typeface="Calibri"/>
                </a:rPr>
                <a:t> guarantees on</a:t>
              </a:r>
              <a:r>
                <a:rPr b="0" i="1" lang="en-US" sz="2800" spc="-1" strike="noStrike">
                  <a:solidFill>
                    <a:srgbClr val="000000"/>
                  </a:solidFill>
                  <a:latin typeface="Calibri"/>
                </a:rPr>
                <a:t>: </a:t>
              </a:r>
              <a:endParaRPr b="0" lang="en-US" sz="2800" spc="-1" strike="noStrike">
                <a:latin typeface="Arial"/>
              </a:endParaRPr>
            </a:p>
            <a:p>
              <a:pPr lvl="1" marL="866880" indent="-409320">
                <a:lnSpc>
                  <a:spcPct val="100000"/>
                </a:lnSpc>
                <a:buClr>
                  <a:srgbClr val="000000"/>
                </a:buClr>
                <a:buFont typeface="Calibri Light"/>
                <a:buAutoNum type="romanLcPeriod"/>
                <a:tabLst>
                  <a:tab algn="l" pos="0"/>
                </a:tabLst>
              </a:pPr>
              <a:r>
                <a:rPr b="0" lang="en-US" sz="2800" spc="-1" strike="noStrike">
                  <a:solidFill>
                    <a:srgbClr val="000000"/>
                  </a:solidFill>
                  <a:latin typeface="Calibri"/>
                </a:rPr>
                <a:t>successful</a:t>
              </a:r>
              <a:r>
                <a:rPr b="0" i="1" lang="en-US" sz="2800" spc="-1" strike="noStrike">
                  <a:solidFill>
                    <a:srgbClr val="000000"/>
                  </a:solidFill>
                  <a:latin typeface="Calibri"/>
                </a:rPr>
                <a:t> </a:t>
              </a:r>
              <a:r>
                <a:rPr b="0" lang="en-US" sz="2800" spc="-1" strike="noStrike">
                  <a:solidFill>
                    <a:srgbClr val="000000"/>
                  </a:solidFill>
                  <a:latin typeface="Calibri"/>
                </a:rPr>
                <a:t>datagram delivery to destination</a:t>
              </a:r>
              <a:endParaRPr b="0" lang="en-US" sz="2800" spc="-1" strike="noStrike">
                <a:latin typeface="Arial"/>
              </a:endParaRPr>
            </a:p>
            <a:p>
              <a:pPr lvl="1" marL="866880" indent="-409320">
                <a:lnSpc>
                  <a:spcPct val="100000"/>
                </a:lnSpc>
                <a:buClr>
                  <a:srgbClr val="000000"/>
                </a:buClr>
                <a:buFont typeface="Calibri Light"/>
                <a:buAutoNum type="romanLcPeriod"/>
                <a:tabLst>
                  <a:tab algn="l" pos="0"/>
                </a:tabLst>
              </a:pPr>
              <a:r>
                <a:rPr b="0" lang="en-US" sz="2800" spc="-1" strike="noStrike">
                  <a:solidFill>
                    <a:srgbClr val="000000"/>
                  </a:solidFill>
                  <a:latin typeface="Calibri"/>
                </a:rPr>
                <a:t>timing or order of delivery</a:t>
              </a:r>
              <a:endParaRPr b="0" lang="en-US" sz="2800" spc="-1" strike="noStrike">
                <a:latin typeface="Arial"/>
              </a:endParaRPr>
            </a:p>
            <a:p>
              <a:pPr lvl="1" marL="866880" indent="-409320">
                <a:lnSpc>
                  <a:spcPct val="100000"/>
                </a:lnSpc>
                <a:buClr>
                  <a:srgbClr val="000000"/>
                </a:buClr>
                <a:buFont typeface="Calibri Light"/>
                <a:buAutoNum type="romanLcPeriod"/>
                <a:tabLst>
                  <a:tab algn="l" pos="0"/>
                </a:tabLst>
              </a:pPr>
              <a:r>
                <a:rPr b="0" lang="en-US" sz="2800" spc="-1" strike="noStrike">
                  <a:solidFill>
                    <a:srgbClr val="000000"/>
                  </a:solidFill>
                  <a:latin typeface="Calibri"/>
                </a:rPr>
                <a:t>bandwidth available to end-end flow</a:t>
              </a:r>
              <a:endParaRPr b="0" lang="en-US" sz="2800" spc="-1" strike="noStrike">
                <a:latin typeface="Arial"/>
              </a:endParaRPr>
            </a:p>
          </p:txBody>
        </p:sp>
        <p:sp>
          <p:nvSpPr>
            <p:cNvPr id="1333" name="CustomShape 17"/>
            <p:cNvSpPr/>
            <p:nvPr/>
          </p:nvSpPr>
          <p:spPr>
            <a:xfrm>
              <a:off x="1859760" y="3673080"/>
              <a:ext cx="8105400" cy="2324520"/>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p:style>
        </p:sp>
        <p:sp>
          <p:nvSpPr>
            <p:cNvPr id="1334" name="CustomShape 18"/>
            <p:cNvSpPr/>
            <p:nvPr/>
          </p:nvSpPr>
          <p:spPr>
            <a:xfrm>
              <a:off x="2139480" y="3440520"/>
              <a:ext cx="5410080" cy="51696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rPr>
                <a:t>Internet  “best effort” service model</a:t>
              </a:r>
              <a:endParaRPr b="0" lang="en-US" sz="2800" spc="-1" strike="noStrike">
                <a:latin typeface="Arial"/>
              </a:endParaRPr>
            </a:p>
          </p:txBody>
        </p:sp>
      </p:grpSp>
      <p:sp>
        <p:nvSpPr>
          <p:cNvPr id="1335" name="CustomShape 19"/>
          <p:cNvSpPr/>
          <p:nvPr/>
        </p:nvSpPr>
        <p:spPr>
          <a:xfrm>
            <a:off x="5792760" y="1566720"/>
            <a:ext cx="453960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Quality of Service (QoS) Guarantees ?</a:t>
            </a:r>
            <a:endParaRPr b="0" lang="en-US" sz="2000" spc="-1" strike="noStrike">
              <a:latin typeface="Arial"/>
            </a:endParaRPr>
          </a:p>
        </p:txBody>
      </p:sp>
      <p:sp>
        <p:nvSpPr>
          <p:cNvPr id="1336" name="TextShape 20"/>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C7EC8807-9704-4BCA-9258-04A607CFB486}" type="slidenum">
              <a:rPr b="0" lang="en-US" sz="1100" spc="-1" strike="noStrike">
                <a:solidFill>
                  <a:srgbClr val="404040"/>
                </a:solidFill>
                <a:latin typeface="Calibri"/>
              </a:rPr>
              <a:t>10</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218" dur="indefinite" restart="never" nodeType="tmRoot">
          <p:childTnLst>
            <p:seq>
              <p:cTn id="219" dur="indefinite" nodeType="mainSeq">
                <p:childTnLst>
                  <p:par>
                    <p:cTn id="220" fill="hold">
                      <p:stCondLst>
                        <p:cond delay="indefinite"/>
                      </p:stCondLst>
                      <p:childTnLst>
                        <p:par>
                          <p:cTn id="221" fill="hold">
                            <p:stCondLst>
                              <p:cond delay="0"/>
                            </p:stCondLst>
                            <p:childTnLst>
                              <p:par>
                                <p:cTn id="222" nodeType="clickEffect" fill="hold" presetClass="entr" presetID="9">
                                  <p:stCondLst>
                                    <p:cond delay="0"/>
                                  </p:stCondLst>
                                  <p:childTnLst>
                                    <p:set>
                                      <p:cBhvr>
                                        <p:cTn id="223" dur="1" fill="hold">
                                          <p:stCondLst>
                                            <p:cond delay="0"/>
                                          </p:stCondLst>
                                        </p:cTn>
                                        <p:tgtEl>
                                          <p:spTgt spid="1331"/>
                                        </p:tgtEl>
                                        <p:attrNameLst>
                                          <p:attrName>style.visibility</p:attrName>
                                        </p:attrNameLst>
                                      </p:cBhvr>
                                      <p:to>
                                        <p:strVal val="visible"/>
                                      </p:to>
                                    </p:set>
                                    <p:animEffect filter="dissolve" transition="in">
                                      <p:cBhvr additive="repl">
                                        <p:cTn id="224" dur="500"/>
                                        <p:tgtEl>
                                          <p:spTgt spid="13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3" name="TextShape 1"/>
          <p:cNvSpPr txBox="1"/>
          <p:nvPr/>
        </p:nvSpPr>
        <p:spPr>
          <a:xfrm>
            <a:off x="943920" y="4660920"/>
            <a:ext cx="10220400" cy="1798200"/>
          </a:xfrm>
          <a:prstGeom prst="rect">
            <a:avLst/>
          </a:prstGeom>
          <a:noFill/>
          <a:ln w="0">
            <a:noFill/>
          </a:ln>
        </p:spPr>
        <p:txBody>
          <a:bodyPr>
            <a:normAutofit/>
          </a:bodyPr>
          <a:p>
            <a:pPr marL="407880" indent="-393480">
              <a:lnSpc>
                <a:spcPct val="90000"/>
              </a:lnSpc>
              <a:spcBef>
                <a:spcPts val="1001"/>
              </a:spcBef>
              <a:tabLst>
                <a:tab algn="l" pos="0"/>
              </a:tabLst>
            </a:pPr>
            <a:r>
              <a:rPr b="0" i="1" lang="en-US" sz="2800" spc="-1" strike="noStrike">
                <a:solidFill>
                  <a:srgbClr val="cc0000"/>
                </a:solidFill>
                <a:latin typeface="Calibri"/>
                <a:ea typeface="ＭＳ Ｐゴシック"/>
              </a:rPr>
              <a:t>Question: </a:t>
            </a:r>
            <a:r>
              <a:rPr b="0" lang="en-US" sz="2800" spc="-1" strike="noStrike">
                <a:solidFill>
                  <a:srgbClr val="000000"/>
                </a:solidFill>
                <a:latin typeface="Calibri"/>
                <a:ea typeface="ＭＳ Ｐゴシック"/>
              </a:rPr>
              <a:t>how are forwarding tables (destination-based forwarding) or flow tables (generalized forwarding) computed?</a:t>
            </a:r>
            <a:endParaRPr b="0" lang="en-US" sz="2800" spc="-1" strike="noStrike">
              <a:solidFill>
                <a:srgbClr val="000000"/>
              </a:solidFill>
              <a:latin typeface="Calibri"/>
            </a:endParaRPr>
          </a:p>
          <a:p>
            <a:pPr>
              <a:lnSpc>
                <a:spcPct val="90000"/>
              </a:lnSpc>
              <a:spcBef>
                <a:spcPts val="1001"/>
              </a:spcBef>
              <a:tabLst>
                <a:tab algn="l" pos="0"/>
              </a:tabLst>
            </a:pPr>
            <a:r>
              <a:rPr b="0" i="1" lang="en-US" sz="2800" spc="-1" strike="noStrike">
                <a:solidFill>
                  <a:srgbClr val="cc0000"/>
                </a:solidFill>
                <a:latin typeface="Calibri"/>
                <a:ea typeface="ＭＳ Ｐゴシック"/>
              </a:rPr>
              <a:t>Answer: </a:t>
            </a:r>
            <a:r>
              <a:rPr b="0" lang="en-US" sz="2800" spc="-1" strike="noStrike">
                <a:solidFill>
                  <a:srgbClr val="000000"/>
                </a:solidFill>
                <a:latin typeface="Calibri"/>
                <a:ea typeface="ＭＳ Ｐゴシック"/>
              </a:rPr>
              <a:t>by the control plane (next chapter)</a:t>
            </a:r>
            <a:endParaRPr b="0" lang="en-US" sz="2800" spc="-1" strike="noStrike">
              <a:solidFill>
                <a:srgbClr val="000000"/>
              </a:solidFill>
              <a:latin typeface="Calibri"/>
            </a:endParaRPr>
          </a:p>
        </p:txBody>
      </p:sp>
      <p:sp>
        <p:nvSpPr>
          <p:cNvPr id="7194" name="TextShape 2"/>
          <p:cNvSpPr txBox="1"/>
          <p:nvPr/>
        </p:nvSpPr>
        <p:spPr>
          <a:xfrm>
            <a:off x="838080" y="45180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rPr>
              <a:t>Chapter 4: done!</a:t>
            </a:r>
            <a:endParaRPr b="0" lang="en-US" sz="4400" spc="-1" strike="noStrike">
              <a:solidFill>
                <a:srgbClr val="000000"/>
              </a:solidFill>
              <a:latin typeface="Calibri"/>
            </a:endParaRPr>
          </a:p>
        </p:txBody>
      </p:sp>
      <p:pic>
        <p:nvPicPr>
          <p:cNvPr id="7195" name="Picture 10" descr="A train crossing a bridge over a body of water&#10;&#10;Description automatically generated"/>
          <p:cNvPicPr/>
          <p:nvPr/>
        </p:nvPicPr>
        <p:blipFill>
          <a:blip r:embed="rId1"/>
          <a:stretch/>
        </p:blipFill>
        <p:spPr>
          <a:xfrm>
            <a:off x="7720200" y="1099080"/>
            <a:ext cx="3102120" cy="2326320"/>
          </a:xfrm>
          <a:prstGeom prst="rect">
            <a:avLst/>
          </a:prstGeom>
          <a:ln w="0">
            <a:noFill/>
          </a:ln>
        </p:spPr>
      </p:pic>
      <p:grpSp>
        <p:nvGrpSpPr>
          <p:cNvPr id="7196" name="Group 3"/>
          <p:cNvGrpSpPr/>
          <p:nvPr/>
        </p:nvGrpSpPr>
        <p:grpSpPr>
          <a:xfrm>
            <a:off x="740520" y="1568160"/>
            <a:ext cx="6617880" cy="2679120"/>
            <a:chOff x="740520" y="1568160"/>
            <a:chExt cx="6617880" cy="2679120"/>
          </a:xfrm>
        </p:grpSpPr>
        <p:sp>
          <p:nvSpPr>
            <p:cNvPr id="7197" name="CustomShape 4"/>
            <p:cNvSpPr/>
            <p:nvPr/>
          </p:nvSpPr>
          <p:spPr>
            <a:xfrm>
              <a:off x="744480" y="3126960"/>
              <a:ext cx="5479200" cy="1120320"/>
            </a:xfrm>
            <a:prstGeom prst="rect">
              <a:avLst/>
            </a:prstGeom>
            <a:noFill/>
            <a:ln w="0">
              <a:noFill/>
            </a:ln>
          </p:spPr>
          <p:style>
            <a:lnRef idx="0"/>
            <a:fillRef idx="0"/>
            <a:effectRef idx="0"/>
            <a:fontRef idx="minor"/>
          </p:style>
          <p:txBody>
            <a:bodyPr>
              <a:normAutofit/>
            </a:bodyPr>
            <a:p>
              <a:pPr marL="407880" indent="-27756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Generalized Forwarding, SDN</a:t>
              </a:r>
              <a:endParaRPr b="0" lang="en-US" sz="3200" spc="-1" strike="noStrike">
                <a:latin typeface="Arial"/>
              </a:endParaRPr>
            </a:p>
            <a:p>
              <a:pPr marL="407880" indent="-277560">
                <a:lnSpc>
                  <a:spcPct val="9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Middleboxes</a:t>
              </a:r>
              <a:endParaRPr b="0" lang="en-US" sz="3200" spc="-1" strike="noStrike">
                <a:latin typeface="Arial"/>
              </a:endParaRPr>
            </a:p>
            <a:p>
              <a:pPr>
                <a:lnSpc>
                  <a:spcPct val="90000"/>
                </a:lnSpc>
                <a:spcBef>
                  <a:spcPts val="499"/>
                </a:spcBef>
              </a:pPr>
              <a:endParaRPr b="0" lang="en-US" sz="3200" spc="-1" strike="noStrike">
                <a:latin typeface="Arial"/>
              </a:endParaRPr>
            </a:p>
          </p:txBody>
        </p:sp>
        <p:sp>
          <p:nvSpPr>
            <p:cNvPr id="7198" name="CustomShape 5"/>
            <p:cNvSpPr/>
            <p:nvPr/>
          </p:nvSpPr>
          <p:spPr>
            <a:xfrm>
              <a:off x="740520" y="1568160"/>
              <a:ext cx="6617880" cy="1617120"/>
            </a:xfrm>
            <a:prstGeom prst="rect">
              <a:avLst/>
            </a:prstGeom>
            <a:noFill/>
            <a:ln w="0">
              <a:noFill/>
            </a:ln>
          </p:spPr>
          <p:style>
            <a:lnRef idx="0"/>
            <a:fillRef idx="0"/>
            <a:effectRef idx="0"/>
            <a:fontRef idx="minor"/>
          </p:style>
          <p:txBody>
            <a:bodyPr>
              <a:noAutofit/>
            </a:bodyPr>
            <a:p>
              <a:pPr marL="407880" indent="-277560">
                <a:lnSpc>
                  <a:spcPct val="9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Network layer: overview</a:t>
              </a:r>
              <a:endParaRPr b="0" lang="en-US" sz="3200" spc="-1" strike="noStrike">
                <a:latin typeface="Arial"/>
              </a:endParaRPr>
            </a:p>
            <a:p>
              <a:pPr marL="407880" indent="-277560">
                <a:lnSpc>
                  <a:spcPct val="9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What’s inside a router</a:t>
              </a:r>
              <a:endParaRPr b="0" lang="en-US" sz="3200" spc="-1" strike="noStrike">
                <a:latin typeface="Arial"/>
              </a:endParaRPr>
            </a:p>
            <a:p>
              <a:pPr marL="407880" indent="-277560">
                <a:lnSpc>
                  <a:spcPct val="9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IP: the Internet Protocol</a:t>
              </a:r>
              <a:endParaRPr b="0" lang="en-US" sz="3200" spc="-1" strike="noStrike">
                <a:latin typeface="Arial"/>
              </a:endParaRPr>
            </a:p>
          </p:txBody>
        </p:sp>
      </p:gr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9" name="TextShape 1"/>
          <p:cNvSpPr txBox="1"/>
          <p:nvPr/>
        </p:nvSpPr>
        <p:spPr>
          <a:xfrm>
            <a:off x="838080" y="2981520"/>
            <a:ext cx="10515240" cy="894240"/>
          </a:xfrm>
          <a:prstGeom prst="rect">
            <a:avLst/>
          </a:prstGeom>
          <a:noFill/>
          <a:ln w="0">
            <a:noFill/>
          </a:ln>
        </p:spPr>
        <p:txBody>
          <a:bodyPr anchor="ctr">
            <a:normAutofit/>
          </a:bodyPr>
          <a:p>
            <a:pPr algn="ctr">
              <a:lnSpc>
                <a:spcPct val="90000"/>
              </a:lnSpc>
            </a:pPr>
            <a:r>
              <a:rPr b="1" lang="en-US" sz="4400" spc="-1" strike="noStrike">
                <a:solidFill>
                  <a:srgbClr val="0000a3"/>
                </a:solidFill>
                <a:latin typeface="Calibri Light"/>
                <a:ea typeface="ＭＳ Ｐゴシック"/>
              </a:rPr>
              <a:t>Additional Chapter 4 slides</a:t>
            </a:r>
            <a:endParaRPr b="0" lang="en-US" sz="4400" spc="-1" strike="noStrike">
              <a:solidFill>
                <a:srgbClr val="000000"/>
              </a:solidFill>
              <a:latin typeface="Calibri"/>
            </a:endParaRPr>
          </a:p>
        </p:txBody>
      </p:sp>
      <p:sp>
        <p:nvSpPr>
          <p:cNvPr id="7200" name="TextShape 2"/>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8070DA6B-50B8-404C-B601-8E7410F2F725}"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1" name="TextShape 1"/>
          <p:cNvSpPr txBox="1"/>
          <p:nvPr/>
        </p:nvSpPr>
        <p:spPr>
          <a:xfrm>
            <a:off x="722880" y="1409040"/>
            <a:ext cx="5557680" cy="5201280"/>
          </a:xfrm>
          <a:prstGeom prst="rect">
            <a:avLst/>
          </a:prstGeom>
          <a:noFill/>
          <a:ln w="0">
            <a:noFill/>
          </a:ln>
        </p:spPr>
        <p:txBody>
          <a:bodyPr>
            <a:normAutofit/>
          </a:bodyPr>
          <a:p>
            <a:pPr marL="352440" indent="-22176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network links have MTU (max. transfer size) - largest possible link-level frame</a:t>
            </a:r>
            <a:endParaRPr b="0" lang="en-US" sz="2800" spc="-1" strike="noStrike">
              <a:solidFill>
                <a:srgbClr val="000000"/>
              </a:solidFill>
              <a:latin typeface="Calibri"/>
            </a:endParaRPr>
          </a:p>
          <a:p>
            <a:pPr lvl="1" marL="695160" indent="-23148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different link types, different MTUs </a:t>
            </a:r>
            <a:endParaRPr b="0" lang="en-US" sz="2400" spc="-1" strike="noStrike">
              <a:solidFill>
                <a:srgbClr val="000000"/>
              </a:solidFill>
              <a:latin typeface="Calibri"/>
            </a:endParaRPr>
          </a:p>
          <a:p>
            <a:pPr marL="352440" indent="-22176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large IP datagram divided (“fragmented”) within net</a:t>
            </a:r>
            <a:endParaRPr b="0" lang="en-US" sz="2800" spc="-1" strike="noStrike">
              <a:solidFill>
                <a:srgbClr val="000000"/>
              </a:solidFill>
              <a:latin typeface="Calibri"/>
            </a:endParaRPr>
          </a:p>
          <a:p>
            <a:pPr lvl="1" marL="695160" indent="-23148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one datagram becomes several datagrams</a:t>
            </a:r>
            <a:endParaRPr b="0" lang="en-US" sz="2400" spc="-1" strike="noStrike">
              <a:solidFill>
                <a:srgbClr val="000000"/>
              </a:solidFill>
              <a:latin typeface="Calibri"/>
            </a:endParaRPr>
          </a:p>
          <a:p>
            <a:pPr lvl="1" marL="695160" indent="-23148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a:t>
            </a:r>
            <a:r>
              <a:rPr b="0" lang="en-US" sz="2400" spc="-1" strike="noStrike">
                <a:solidFill>
                  <a:srgbClr val="000000"/>
                </a:solidFill>
                <a:latin typeface="Calibri"/>
                <a:ea typeface="ＭＳ Ｐゴシック"/>
              </a:rPr>
              <a:t>reassembled” only at </a:t>
            </a:r>
            <a:r>
              <a:rPr b="0" i="1" lang="en-US" sz="2400" spc="-1" strike="noStrike">
                <a:solidFill>
                  <a:srgbClr val="000000"/>
                </a:solidFill>
                <a:latin typeface="Calibri"/>
                <a:ea typeface="ＭＳ Ｐゴシック"/>
              </a:rPr>
              <a:t>destination</a:t>
            </a:r>
            <a:endParaRPr b="0" lang="en-US" sz="2400" spc="-1" strike="noStrike">
              <a:solidFill>
                <a:srgbClr val="000000"/>
              </a:solidFill>
              <a:latin typeface="Calibri"/>
            </a:endParaRPr>
          </a:p>
          <a:p>
            <a:pPr lvl="1" marL="695160" indent="-23148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IP header bits used to identify, order related fragments</a:t>
            </a:r>
            <a:endParaRPr b="0" lang="en-US" sz="2400" spc="-1" strike="noStrike">
              <a:solidFill>
                <a:srgbClr val="000000"/>
              </a:solidFill>
              <a:latin typeface="Calibri"/>
            </a:endParaRPr>
          </a:p>
        </p:txBody>
      </p:sp>
      <p:sp>
        <p:nvSpPr>
          <p:cNvPr id="7202" name="TextShape 2"/>
          <p:cNvSpPr txBox="1"/>
          <p:nvPr/>
        </p:nvSpPr>
        <p:spPr>
          <a:xfrm>
            <a:off x="838080" y="31104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ea typeface="ＭＳ Ｐゴシック"/>
              </a:rPr>
              <a:t>IP fragmentation/reassembly</a:t>
            </a:r>
            <a:endParaRPr b="0" lang="en-US" sz="4400" spc="-1" strike="noStrike">
              <a:solidFill>
                <a:srgbClr val="000000"/>
              </a:solidFill>
              <a:latin typeface="Calibri"/>
            </a:endParaRPr>
          </a:p>
        </p:txBody>
      </p:sp>
      <p:sp>
        <p:nvSpPr>
          <p:cNvPr id="7203" name="TextShape 3"/>
          <p:cNvSpPr txBox="1"/>
          <p:nvPr/>
        </p:nvSpPr>
        <p:spPr>
          <a:xfrm>
            <a:off x="9219600" y="649944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8A473B3F-2155-41A2-A5EE-E4E3685BE569}" type="slidenum">
              <a:rPr b="0" lang="en-US" sz="1100" spc="-1" strike="noStrike">
                <a:solidFill>
                  <a:srgbClr val="404040"/>
                </a:solidFill>
                <a:latin typeface="Calibri"/>
              </a:rPr>
              <a:t>&lt;number&gt;</a:t>
            </a:fld>
            <a:endParaRPr b="0" lang="en-US" sz="1100" spc="-1" strike="noStrike">
              <a:latin typeface="Times New Roman"/>
            </a:endParaRPr>
          </a:p>
        </p:txBody>
      </p:sp>
      <p:sp>
        <p:nvSpPr>
          <p:cNvPr id="7204" name="CustomShape 4"/>
          <p:cNvSpPr/>
          <p:nvPr/>
        </p:nvSpPr>
        <p:spPr>
          <a:xfrm>
            <a:off x="7707240" y="1494000"/>
            <a:ext cx="2436480" cy="2255400"/>
          </a:xfrm>
          <a:custGeom>
            <a:avLst/>
            <a:gdLst/>
            <a:ahLst/>
            <a:rect l="l" t="t"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9ce0fa"/>
          </a:solidFill>
          <a:ln w="0">
            <a:noFill/>
          </a:ln>
        </p:spPr>
        <p:style>
          <a:lnRef idx="0"/>
          <a:fillRef idx="0"/>
          <a:effectRef idx="0"/>
          <a:fontRef idx="minor"/>
        </p:style>
      </p:sp>
      <p:sp>
        <p:nvSpPr>
          <p:cNvPr id="7205" name="CustomShape 5"/>
          <p:cNvSpPr/>
          <p:nvPr/>
        </p:nvSpPr>
        <p:spPr>
          <a:xfrm>
            <a:off x="7707240" y="3895920"/>
            <a:ext cx="1976040" cy="1987200"/>
          </a:xfrm>
          <a:custGeom>
            <a:avLst/>
            <a:gdLst/>
            <a:ahLst/>
            <a:rect l="l" t="t" r="r" b="b"/>
            <a:pathLst>
              <a:path w="873" h="940">
                <a:moveTo>
                  <a:pt x="2" y="405"/>
                </a:moveTo>
                <a:cubicBezTo>
                  <a:pt x="17" y="290"/>
                  <a:pt x="138" y="129"/>
                  <a:pt x="230" y="65"/>
                </a:cubicBezTo>
                <a:cubicBezTo>
                  <a:pt x="322" y="1"/>
                  <a:pt x="460" y="0"/>
                  <a:pt x="555" y="22"/>
                </a:cubicBezTo>
                <a:cubicBezTo>
                  <a:pt x="650" y="44"/>
                  <a:pt x="748" y="143"/>
                  <a:pt x="800" y="197"/>
                </a:cubicBezTo>
                <a:cubicBezTo>
                  <a:pt x="852" y="251"/>
                  <a:pt x="859" y="292"/>
                  <a:pt x="866" y="347"/>
                </a:cubicBezTo>
                <a:cubicBezTo>
                  <a:pt x="873" y="402"/>
                  <a:pt x="855" y="457"/>
                  <a:pt x="842" y="527"/>
                </a:cubicBezTo>
                <a:cubicBezTo>
                  <a:pt x="829" y="597"/>
                  <a:pt x="827" y="714"/>
                  <a:pt x="788" y="767"/>
                </a:cubicBezTo>
                <a:cubicBezTo>
                  <a:pt x="749" y="820"/>
                  <a:pt x="670" y="819"/>
                  <a:pt x="608" y="845"/>
                </a:cubicBezTo>
                <a:cubicBezTo>
                  <a:pt x="546" y="871"/>
                  <a:pt x="496" y="940"/>
                  <a:pt x="418" y="925"/>
                </a:cubicBezTo>
                <a:cubicBezTo>
                  <a:pt x="340" y="910"/>
                  <a:pt x="208" y="840"/>
                  <a:pt x="139" y="754"/>
                </a:cubicBezTo>
                <a:cubicBezTo>
                  <a:pt x="69" y="667"/>
                  <a:pt x="0" y="546"/>
                  <a:pt x="2" y="405"/>
                </a:cubicBezTo>
                <a:close/>
              </a:path>
            </a:pathLst>
          </a:custGeom>
          <a:solidFill>
            <a:srgbClr val="9ce0fa"/>
          </a:solidFill>
          <a:ln w="0">
            <a:noFill/>
          </a:ln>
        </p:spPr>
        <p:style>
          <a:lnRef idx="0"/>
          <a:fillRef idx="0"/>
          <a:effectRef idx="0"/>
          <a:fontRef idx="minor"/>
        </p:style>
      </p:sp>
      <p:sp>
        <p:nvSpPr>
          <p:cNvPr id="7206" name="Line 6"/>
          <p:cNvSpPr/>
          <p:nvPr/>
        </p:nvSpPr>
        <p:spPr>
          <a:xfrm flipV="1">
            <a:off x="7780320" y="2449440"/>
            <a:ext cx="126720" cy="3240"/>
          </a:xfrm>
          <a:prstGeom prst="line">
            <a:avLst/>
          </a:prstGeom>
          <a:ln w="12700">
            <a:solidFill>
              <a:srgbClr val="000000"/>
            </a:solidFill>
            <a:round/>
          </a:ln>
        </p:spPr>
        <p:style>
          <a:lnRef idx="0"/>
          <a:fillRef idx="0"/>
          <a:effectRef idx="0"/>
          <a:fontRef idx="minor"/>
        </p:style>
      </p:sp>
      <p:sp>
        <p:nvSpPr>
          <p:cNvPr id="7207" name="Line 7"/>
          <p:cNvSpPr/>
          <p:nvPr/>
        </p:nvSpPr>
        <p:spPr>
          <a:xfrm>
            <a:off x="8356320" y="1774800"/>
            <a:ext cx="658800" cy="279360"/>
          </a:xfrm>
          <a:prstGeom prst="line">
            <a:avLst/>
          </a:prstGeom>
          <a:ln w="12700">
            <a:solidFill>
              <a:srgbClr val="000000"/>
            </a:solidFill>
            <a:round/>
          </a:ln>
        </p:spPr>
        <p:style>
          <a:lnRef idx="0"/>
          <a:fillRef idx="0"/>
          <a:effectRef idx="0"/>
          <a:fontRef idx="minor"/>
        </p:style>
      </p:sp>
      <p:sp>
        <p:nvSpPr>
          <p:cNvPr id="7208" name="Line 8"/>
          <p:cNvSpPr/>
          <p:nvPr/>
        </p:nvSpPr>
        <p:spPr>
          <a:xfrm>
            <a:off x="9202680" y="2111400"/>
            <a:ext cx="196560" cy="669600"/>
          </a:xfrm>
          <a:prstGeom prst="line">
            <a:avLst/>
          </a:prstGeom>
          <a:ln w="12700">
            <a:solidFill>
              <a:srgbClr val="000000"/>
            </a:solidFill>
            <a:round/>
          </a:ln>
        </p:spPr>
        <p:style>
          <a:lnRef idx="0"/>
          <a:fillRef idx="0"/>
          <a:effectRef idx="0"/>
          <a:fontRef idx="minor"/>
        </p:style>
      </p:sp>
      <p:sp>
        <p:nvSpPr>
          <p:cNvPr id="7209" name="Line 9"/>
          <p:cNvSpPr/>
          <p:nvPr/>
        </p:nvSpPr>
        <p:spPr>
          <a:xfrm>
            <a:off x="8105760" y="1887480"/>
            <a:ext cx="1440" cy="582480"/>
          </a:xfrm>
          <a:prstGeom prst="line">
            <a:avLst/>
          </a:prstGeom>
          <a:ln w="12700">
            <a:solidFill>
              <a:srgbClr val="000000"/>
            </a:solidFill>
            <a:round/>
          </a:ln>
        </p:spPr>
        <p:style>
          <a:lnRef idx="0"/>
          <a:fillRef idx="0"/>
          <a:effectRef idx="0"/>
          <a:fontRef idx="minor"/>
        </p:style>
      </p:sp>
      <p:sp>
        <p:nvSpPr>
          <p:cNvPr id="7210" name="Line 10"/>
          <p:cNvSpPr/>
          <p:nvPr/>
        </p:nvSpPr>
        <p:spPr>
          <a:xfrm>
            <a:off x="8340480" y="2541600"/>
            <a:ext cx="971640" cy="401400"/>
          </a:xfrm>
          <a:prstGeom prst="line">
            <a:avLst/>
          </a:prstGeom>
          <a:ln w="12700">
            <a:solidFill>
              <a:srgbClr val="000000"/>
            </a:solidFill>
            <a:round/>
          </a:ln>
        </p:spPr>
        <p:style>
          <a:lnRef idx="0"/>
          <a:fillRef idx="0"/>
          <a:effectRef idx="0"/>
          <a:fontRef idx="minor"/>
        </p:style>
      </p:sp>
      <p:sp>
        <p:nvSpPr>
          <p:cNvPr id="7211" name="Line 11"/>
          <p:cNvSpPr/>
          <p:nvPr/>
        </p:nvSpPr>
        <p:spPr>
          <a:xfrm flipH="1" flipV="1">
            <a:off x="9613800" y="3071520"/>
            <a:ext cx="476280" cy="687600"/>
          </a:xfrm>
          <a:prstGeom prst="line">
            <a:avLst/>
          </a:prstGeom>
          <a:ln w="12700">
            <a:solidFill>
              <a:srgbClr val="000000"/>
            </a:solidFill>
            <a:round/>
          </a:ln>
        </p:spPr>
        <p:style>
          <a:lnRef idx="0"/>
          <a:fillRef idx="0"/>
          <a:effectRef idx="0"/>
          <a:fontRef idx="minor"/>
        </p:style>
      </p:sp>
      <p:sp>
        <p:nvSpPr>
          <p:cNvPr id="7212" name="Line 12"/>
          <p:cNvSpPr/>
          <p:nvPr/>
        </p:nvSpPr>
        <p:spPr>
          <a:xfrm flipH="1">
            <a:off x="8364240" y="2079360"/>
            <a:ext cx="758880" cy="517680"/>
          </a:xfrm>
          <a:prstGeom prst="line">
            <a:avLst/>
          </a:prstGeom>
          <a:ln w="12700">
            <a:solidFill>
              <a:srgbClr val="000000"/>
            </a:solidFill>
            <a:round/>
          </a:ln>
        </p:spPr>
        <p:style>
          <a:lnRef idx="0"/>
          <a:fillRef idx="0"/>
          <a:effectRef idx="0"/>
          <a:fontRef idx="minor"/>
        </p:style>
      </p:sp>
      <p:sp>
        <p:nvSpPr>
          <p:cNvPr id="7213" name="Line 13"/>
          <p:cNvSpPr/>
          <p:nvPr/>
        </p:nvSpPr>
        <p:spPr>
          <a:xfrm flipH="1">
            <a:off x="8373960" y="1519200"/>
            <a:ext cx="476280" cy="342720"/>
          </a:xfrm>
          <a:prstGeom prst="line">
            <a:avLst/>
          </a:prstGeom>
          <a:ln w="12700">
            <a:solidFill>
              <a:srgbClr val="000000"/>
            </a:solidFill>
            <a:round/>
          </a:ln>
        </p:spPr>
        <p:style>
          <a:lnRef idx="0"/>
          <a:fillRef idx="0"/>
          <a:effectRef idx="0"/>
          <a:fontRef idx="minor"/>
        </p:style>
      </p:sp>
      <p:sp>
        <p:nvSpPr>
          <p:cNvPr id="7214" name="Line 14"/>
          <p:cNvSpPr/>
          <p:nvPr/>
        </p:nvSpPr>
        <p:spPr>
          <a:xfrm flipH="1">
            <a:off x="9091440" y="1695240"/>
            <a:ext cx="272880" cy="236520"/>
          </a:xfrm>
          <a:prstGeom prst="line">
            <a:avLst/>
          </a:prstGeom>
          <a:ln w="12700">
            <a:solidFill>
              <a:srgbClr val="000000"/>
            </a:solidFill>
            <a:round/>
          </a:ln>
        </p:spPr>
        <p:style>
          <a:lnRef idx="0"/>
          <a:fillRef idx="0"/>
          <a:effectRef idx="0"/>
          <a:fontRef idx="minor"/>
        </p:style>
      </p:sp>
      <p:sp>
        <p:nvSpPr>
          <p:cNvPr id="7215" name="Line 15"/>
          <p:cNvSpPr/>
          <p:nvPr/>
        </p:nvSpPr>
        <p:spPr>
          <a:xfrm flipH="1">
            <a:off x="9507960" y="4069080"/>
            <a:ext cx="645120" cy="976320"/>
          </a:xfrm>
          <a:prstGeom prst="line">
            <a:avLst/>
          </a:prstGeom>
          <a:ln w="12700">
            <a:solidFill>
              <a:srgbClr val="000000"/>
            </a:solidFill>
            <a:round/>
          </a:ln>
        </p:spPr>
        <p:style>
          <a:lnRef idx="0"/>
          <a:fillRef idx="0"/>
          <a:effectRef idx="0"/>
          <a:fontRef idx="minor"/>
        </p:style>
      </p:sp>
      <p:grpSp>
        <p:nvGrpSpPr>
          <p:cNvPr id="7216" name="Group 16"/>
          <p:cNvGrpSpPr/>
          <p:nvPr/>
        </p:nvGrpSpPr>
        <p:grpSpPr>
          <a:xfrm>
            <a:off x="8120520" y="2618640"/>
            <a:ext cx="1215360" cy="605520"/>
            <a:chOff x="8120520" y="2618640"/>
            <a:chExt cx="1215360" cy="605520"/>
          </a:xfrm>
        </p:grpSpPr>
        <p:grpSp>
          <p:nvGrpSpPr>
            <p:cNvPr id="7217" name="Group 17"/>
            <p:cNvGrpSpPr/>
            <p:nvPr/>
          </p:nvGrpSpPr>
          <p:grpSpPr>
            <a:xfrm>
              <a:off x="8120520" y="2618640"/>
              <a:ext cx="1012320" cy="574200"/>
              <a:chOff x="8120520" y="2618640"/>
              <a:chExt cx="1012320" cy="574200"/>
            </a:xfrm>
          </p:grpSpPr>
          <p:sp>
            <p:nvSpPr>
              <p:cNvPr id="7218" name="CustomShape 18"/>
              <p:cNvSpPr/>
              <p:nvPr/>
            </p:nvSpPr>
            <p:spPr>
              <a:xfrm rot="1433400">
                <a:off x="8113680" y="2820960"/>
                <a:ext cx="1028520" cy="171000"/>
              </a:xfrm>
              <a:prstGeom prst="rect">
                <a:avLst/>
              </a:prstGeom>
              <a:solidFill>
                <a:srgbClr val="3333cc"/>
              </a:solidFill>
              <a:ln w="0">
                <a:noFill/>
              </a:ln>
            </p:spPr>
            <p:style>
              <a:lnRef idx="0"/>
              <a:fillRef idx="0"/>
              <a:effectRef idx="0"/>
              <a:fontRef idx="minor"/>
            </p:style>
          </p:sp>
          <p:sp>
            <p:nvSpPr>
              <p:cNvPr id="7219" name="CustomShape 19"/>
              <p:cNvSpPr/>
              <p:nvPr/>
            </p:nvSpPr>
            <p:spPr>
              <a:xfrm rot="1433400">
                <a:off x="8118360" y="2782800"/>
                <a:ext cx="847440" cy="171000"/>
              </a:xfrm>
              <a:prstGeom prst="rect">
                <a:avLst/>
              </a:prstGeom>
              <a:solidFill>
                <a:srgbClr val="ff0000"/>
              </a:solidFill>
              <a:ln w="0">
                <a:noFill/>
              </a:ln>
            </p:spPr>
            <p:style>
              <a:lnRef idx="0"/>
              <a:fillRef idx="0"/>
              <a:effectRef idx="0"/>
              <a:fontRef idx="minor"/>
            </p:style>
          </p:sp>
        </p:grpSp>
        <p:sp>
          <p:nvSpPr>
            <p:cNvPr id="7220" name="Line 20"/>
            <p:cNvSpPr/>
            <p:nvPr/>
          </p:nvSpPr>
          <p:spPr>
            <a:xfrm>
              <a:off x="9117000" y="3135240"/>
              <a:ext cx="218880" cy="88920"/>
            </a:xfrm>
            <a:prstGeom prst="line">
              <a:avLst/>
            </a:prstGeom>
            <a:ln w="9525">
              <a:solidFill>
                <a:srgbClr val="000000"/>
              </a:solidFill>
              <a:round/>
              <a:tailEnd len="med" type="triangle" w="med"/>
            </a:ln>
          </p:spPr>
          <p:style>
            <a:lnRef idx="0"/>
            <a:fillRef idx="0"/>
            <a:effectRef idx="0"/>
            <a:fontRef idx="minor"/>
          </p:style>
        </p:sp>
      </p:grpSp>
      <p:sp>
        <p:nvSpPr>
          <p:cNvPr id="7221" name="CustomShape 21"/>
          <p:cNvSpPr/>
          <p:nvPr/>
        </p:nvSpPr>
        <p:spPr>
          <a:xfrm>
            <a:off x="9729360" y="2106720"/>
            <a:ext cx="2457720" cy="8204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600" spc="-1" strike="noStrike">
                <a:solidFill>
                  <a:srgbClr val="cc0000"/>
                </a:solidFill>
                <a:latin typeface="Arial"/>
                <a:ea typeface="ＭＳ Ｐゴシック"/>
              </a:rPr>
              <a:t>fragmentation:</a:t>
            </a:r>
            <a:r>
              <a:rPr b="0" lang="en-US" sz="1600" spc="-1" strike="noStrike">
                <a:solidFill>
                  <a:srgbClr val="000000"/>
                </a:solidFill>
                <a:latin typeface="Arial"/>
                <a:ea typeface="ＭＳ Ｐゴシック"/>
              </a:rPr>
              <a:t> </a:t>
            </a:r>
            <a:endParaRPr b="0" lang="en-US" sz="1600" spc="-1" strike="noStrike">
              <a:latin typeface="Arial"/>
            </a:endParaRPr>
          </a:p>
          <a:p>
            <a:pPr>
              <a:lnSpc>
                <a:spcPct val="100000"/>
              </a:lnSpc>
              <a:tabLst>
                <a:tab algn="l" pos="0"/>
              </a:tabLst>
            </a:pPr>
            <a:r>
              <a:rPr b="1" i="1" lang="en-US" sz="1600" spc="-1" strike="noStrike">
                <a:solidFill>
                  <a:srgbClr val="000099"/>
                </a:solidFill>
                <a:latin typeface="Arial"/>
                <a:ea typeface="ＭＳ Ｐゴシック"/>
              </a:rPr>
              <a:t>in:</a:t>
            </a:r>
            <a:r>
              <a:rPr b="0" lang="en-US" sz="1600" spc="-1" strike="noStrike">
                <a:solidFill>
                  <a:srgbClr val="000000"/>
                </a:solidFill>
                <a:latin typeface="Arial"/>
                <a:ea typeface="ＭＳ Ｐゴシック"/>
              </a:rPr>
              <a:t> one large datagram</a:t>
            </a:r>
            <a:endParaRPr b="0" lang="en-US" sz="1600" spc="-1" strike="noStrike">
              <a:latin typeface="Arial"/>
            </a:endParaRPr>
          </a:p>
          <a:p>
            <a:pPr>
              <a:lnSpc>
                <a:spcPct val="100000"/>
              </a:lnSpc>
              <a:tabLst>
                <a:tab algn="l" pos="0"/>
              </a:tabLst>
            </a:pPr>
            <a:r>
              <a:rPr b="1" i="1" lang="en-US" sz="1600" spc="-1" strike="noStrike">
                <a:solidFill>
                  <a:srgbClr val="000099"/>
                </a:solidFill>
                <a:latin typeface="Arial"/>
                <a:ea typeface="ＭＳ Ｐゴシック"/>
              </a:rPr>
              <a:t>out:</a:t>
            </a:r>
            <a:r>
              <a:rPr b="0" lang="en-US" sz="1600" spc="-1" strike="noStrike">
                <a:solidFill>
                  <a:srgbClr val="000000"/>
                </a:solidFill>
                <a:latin typeface="Arial"/>
                <a:ea typeface="ＭＳ Ｐゴシック"/>
              </a:rPr>
              <a:t> 3 smaller datagrams</a:t>
            </a:r>
            <a:endParaRPr b="0" lang="en-US" sz="1600" spc="-1" strike="noStrike">
              <a:latin typeface="Arial"/>
            </a:endParaRPr>
          </a:p>
        </p:txBody>
      </p:sp>
      <p:sp>
        <p:nvSpPr>
          <p:cNvPr id="7222" name="Line 22"/>
          <p:cNvSpPr/>
          <p:nvPr/>
        </p:nvSpPr>
        <p:spPr>
          <a:xfrm>
            <a:off x="8594640" y="5043240"/>
            <a:ext cx="287280" cy="3240"/>
          </a:xfrm>
          <a:prstGeom prst="line">
            <a:avLst/>
          </a:prstGeom>
          <a:ln w="12700">
            <a:solidFill>
              <a:srgbClr val="000000"/>
            </a:solidFill>
            <a:round/>
          </a:ln>
        </p:spPr>
        <p:style>
          <a:lnRef idx="0"/>
          <a:fillRef idx="0"/>
          <a:effectRef idx="0"/>
          <a:fontRef idx="minor"/>
        </p:style>
      </p:sp>
      <p:grpSp>
        <p:nvGrpSpPr>
          <p:cNvPr id="7223" name="Group 23"/>
          <p:cNvGrpSpPr/>
          <p:nvPr/>
        </p:nvGrpSpPr>
        <p:grpSpPr>
          <a:xfrm>
            <a:off x="8511480" y="4216680"/>
            <a:ext cx="711000" cy="561960"/>
            <a:chOff x="8511480" y="4216680"/>
            <a:chExt cx="711000" cy="561960"/>
          </a:xfrm>
        </p:grpSpPr>
        <p:grpSp>
          <p:nvGrpSpPr>
            <p:cNvPr id="7224" name="Group 24"/>
            <p:cNvGrpSpPr/>
            <p:nvPr/>
          </p:nvGrpSpPr>
          <p:grpSpPr>
            <a:xfrm>
              <a:off x="8770680" y="4216680"/>
              <a:ext cx="445680" cy="174600"/>
              <a:chOff x="8770680" y="4216680"/>
              <a:chExt cx="445680" cy="174600"/>
            </a:xfrm>
          </p:grpSpPr>
          <p:sp>
            <p:nvSpPr>
              <p:cNvPr id="7225" name="CustomShape 25"/>
              <p:cNvSpPr/>
              <p:nvPr/>
            </p:nvSpPr>
            <p:spPr>
              <a:xfrm rot="10826400">
                <a:off x="8771040" y="4217400"/>
                <a:ext cx="228240" cy="171000"/>
              </a:xfrm>
              <a:prstGeom prst="rect">
                <a:avLst/>
              </a:prstGeom>
              <a:solidFill>
                <a:srgbClr val="3333cc"/>
              </a:solidFill>
              <a:ln w="0">
                <a:noFill/>
              </a:ln>
            </p:spPr>
            <p:style>
              <a:lnRef idx="0"/>
              <a:fillRef idx="0"/>
              <a:effectRef idx="0"/>
              <a:fontRef idx="minor"/>
            </p:style>
          </p:sp>
          <p:sp>
            <p:nvSpPr>
              <p:cNvPr id="7226" name="CustomShape 26"/>
              <p:cNvSpPr/>
              <p:nvPr/>
            </p:nvSpPr>
            <p:spPr>
              <a:xfrm rot="10826400">
                <a:off x="8952120" y="4219200"/>
                <a:ext cx="263160" cy="171000"/>
              </a:xfrm>
              <a:prstGeom prst="rect">
                <a:avLst/>
              </a:prstGeom>
              <a:solidFill>
                <a:srgbClr val="ff0000"/>
              </a:solidFill>
              <a:ln w="0">
                <a:noFill/>
              </a:ln>
            </p:spPr>
            <p:style>
              <a:lnRef idx="0"/>
              <a:fillRef idx="0"/>
              <a:effectRef idx="0"/>
              <a:fontRef idx="minor"/>
            </p:style>
          </p:sp>
        </p:grpSp>
        <p:grpSp>
          <p:nvGrpSpPr>
            <p:cNvPr id="7227" name="Group 27"/>
            <p:cNvGrpSpPr/>
            <p:nvPr/>
          </p:nvGrpSpPr>
          <p:grpSpPr>
            <a:xfrm>
              <a:off x="8773920" y="4410360"/>
              <a:ext cx="445320" cy="174600"/>
              <a:chOff x="8773920" y="4410360"/>
              <a:chExt cx="445320" cy="174600"/>
            </a:xfrm>
          </p:grpSpPr>
          <p:sp>
            <p:nvSpPr>
              <p:cNvPr id="7228" name="CustomShape 28"/>
              <p:cNvSpPr/>
              <p:nvPr/>
            </p:nvSpPr>
            <p:spPr>
              <a:xfrm rot="10826400">
                <a:off x="8774280" y="4411080"/>
                <a:ext cx="228240" cy="171000"/>
              </a:xfrm>
              <a:prstGeom prst="rect">
                <a:avLst/>
              </a:prstGeom>
              <a:solidFill>
                <a:srgbClr val="3333cc"/>
              </a:solidFill>
              <a:ln w="0">
                <a:noFill/>
              </a:ln>
            </p:spPr>
            <p:style>
              <a:lnRef idx="0"/>
              <a:fillRef idx="0"/>
              <a:effectRef idx="0"/>
              <a:fontRef idx="minor"/>
            </p:style>
          </p:sp>
          <p:sp>
            <p:nvSpPr>
              <p:cNvPr id="7229" name="CustomShape 29"/>
              <p:cNvSpPr/>
              <p:nvPr/>
            </p:nvSpPr>
            <p:spPr>
              <a:xfrm rot="10826400">
                <a:off x="8955000" y="4412880"/>
                <a:ext cx="263160" cy="171000"/>
              </a:xfrm>
              <a:prstGeom prst="rect">
                <a:avLst/>
              </a:prstGeom>
              <a:solidFill>
                <a:srgbClr val="ff0000"/>
              </a:solidFill>
              <a:ln w="0">
                <a:noFill/>
              </a:ln>
            </p:spPr>
            <p:style>
              <a:lnRef idx="0"/>
              <a:fillRef idx="0"/>
              <a:effectRef idx="0"/>
              <a:fontRef idx="minor"/>
            </p:style>
          </p:sp>
        </p:grpSp>
        <p:grpSp>
          <p:nvGrpSpPr>
            <p:cNvPr id="7230" name="Group 30"/>
            <p:cNvGrpSpPr/>
            <p:nvPr/>
          </p:nvGrpSpPr>
          <p:grpSpPr>
            <a:xfrm>
              <a:off x="8777160" y="4604040"/>
              <a:ext cx="445320" cy="174600"/>
              <a:chOff x="8777160" y="4604040"/>
              <a:chExt cx="445320" cy="174600"/>
            </a:xfrm>
          </p:grpSpPr>
          <p:sp>
            <p:nvSpPr>
              <p:cNvPr id="7231" name="CustomShape 31"/>
              <p:cNvSpPr/>
              <p:nvPr/>
            </p:nvSpPr>
            <p:spPr>
              <a:xfrm rot="10826400">
                <a:off x="8777520" y="4604760"/>
                <a:ext cx="228240" cy="171000"/>
              </a:xfrm>
              <a:prstGeom prst="rect">
                <a:avLst/>
              </a:prstGeom>
              <a:solidFill>
                <a:srgbClr val="3333cc"/>
              </a:solidFill>
              <a:ln w="0">
                <a:noFill/>
              </a:ln>
            </p:spPr>
            <p:style>
              <a:lnRef idx="0"/>
              <a:fillRef idx="0"/>
              <a:effectRef idx="0"/>
              <a:fontRef idx="minor"/>
            </p:style>
          </p:sp>
          <p:sp>
            <p:nvSpPr>
              <p:cNvPr id="7232" name="CustomShape 32"/>
              <p:cNvSpPr/>
              <p:nvPr/>
            </p:nvSpPr>
            <p:spPr>
              <a:xfrm rot="10826400">
                <a:off x="8958240" y="4606560"/>
                <a:ext cx="263160" cy="171000"/>
              </a:xfrm>
              <a:prstGeom prst="rect">
                <a:avLst/>
              </a:prstGeom>
              <a:solidFill>
                <a:srgbClr val="ff0000"/>
              </a:solidFill>
              <a:ln w="0">
                <a:noFill/>
              </a:ln>
            </p:spPr>
            <p:style>
              <a:lnRef idx="0"/>
              <a:fillRef idx="0"/>
              <a:effectRef idx="0"/>
              <a:fontRef idx="minor"/>
            </p:style>
          </p:sp>
        </p:grpSp>
        <p:sp>
          <p:nvSpPr>
            <p:cNvPr id="7233" name="Line 33"/>
            <p:cNvSpPr/>
            <p:nvPr/>
          </p:nvSpPr>
          <p:spPr>
            <a:xfrm flipH="1">
              <a:off x="8520840" y="4308480"/>
              <a:ext cx="230040" cy="2880"/>
            </a:xfrm>
            <a:prstGeom prst="line">
              <a:avLst/>
            </a:prstGeom>
            <a:ln w="9525">
              <a:solidFill>
                <a:srgbClr val="000000"/>
              </a:solidFill>
              <a:round/>
              <a:tailEnd len="med" type="triangle" w="med"/>
            </a:ln>
          </p:spPr>
          <p:style>
            <a:lnRef idx="0"/>
            <a:fillRef idx="0"/>
            <a:effectRef idx="0"/>
            <a:fontRef idx="minor"/>
          </p:style>
        </p:sp>
        <p:sp>
          <p:nvSpPr>
            <p:cNvPr id="7234" name="Line 34"/>
            <p:cNvSpPr/>
            <p:nvPr/>
          </p:nvSpPr>
          <p:spPr>
            <a:xfrm flipH="1">
              <a:off x="8511480" y="4483080"/>
              <a:ext cx="229680" cy="2880"/>
            </a:xfrm>
            <a:prstGeom prst="line">
              <a:avLst/>
            </a:prstGeom>
            <a:ln w="9525">
              <a:solidFill>
                <a:srgbClr val="000000"/>
              </a:solidFill>
              <a:round/>
              <a:tailEnd len="med" type="triangle" w="med"/>
            </a:ln>
          </p:spPr>
          <p:style>
            <a:lnRef idx="0"/>
            <a:fillRef idx="0"/>
            <a:effectRef idx="0"/>
            <a:fontRef idx="minor"/>
          </p:style>
        </p:sp>
        <p:sp>
          <p:nvSpPr>
            <p:cNvPr id="7235" name="Line 35"/>
            <p:cNvSpPr/>
            <p:nvPr/>
          </p:nvSpPr>
          <p:spPr>
            <a:xfrm flipH="1">
              <a:off x="8514360" y="4689360"/>
              <a:ext cx="230040" cy="3240"/>
            </a:xfrm>
            <a:prstGeom prst="line">
              <a:avLst/>
            </a:prstGeom>
            <a:ln w="9525">
              <a:solidFill>
                <a:srgbClr val="000000"/>
              </a:solidFill>
              <a:round/>
              <a:tailEnd len="med" type="triangle" w="med"/>
            </a:ln>
          </p:spPr>
          <p:style>
            <a:lnRef idx="0"/>
            <a:fillRef idx="0"/>
            <a:effectRef idx="0"/>
            <a:fontRef idx="minor"/>
          </p:style>
        </p:sp>
      </p:grpSp>
      <p:grpSp>
        <p:nvGrpSpPr>
          <p:cNvPr id="7236" name="Group 36"/>
          <p:cNvGrpSpPr/>
          <p:nvPr/>
        </p:nvGrpSpPr>
        <p:grpSpPr>
          <a:xfrm>
            <a:off x="7392240" y="3737160"/>
            <a:ext cx="1399680" cy="491400"/>
            <a:chOff x="7392240" y="3737160"/>
            <a:chExt cx="1399680" cy="491400"/>
          </a:xfrm>
        </p:grpSpPr>
        <p:grpSp>
          <p:nvGrpSpPr>
            <p:cNvPr id="7237" name="Group 37"/>
            <p:cNvGrpSpPr/>
            <p:nvPr/>
          </p:nvGrpSpPr>
          <p:grpSpPr>
            <a:xfrm>
              <a:off x="7392240" y="4050360"/>
              <a:ext cx="1285200" cy="178200"/>
              <a:chOff x="7392240" y="4050360"/>
              <a:chExt cx="1285200" cy="178200"/>
            </a:xfrm>
          </p:grpSpPr>
          <p:grpSp>
            <p:nvGrpSpPr>
              <p:cNvPr id="7238" name="Group 38"/>
              <p:cNvGrpSpPr/>
              <p:nvPr/>
            </p:nvGrpSpPr>
            <p:grpSpPr>
              <a:xfrm>
                <a:off x="7647120" y="4050360"/>
                <a:ext cx="1030320" cy="178200"/>
                <a:chOff x="7647120" y="4050360"/>
                <a:chExt cx="1030320" cy="178200"/>
              </a:xfrm>
            </p:grpSpPr>
            <p:sp>
              <p:nvSpPr>
                <p:cNvPr id="7239" name="CustomShape 39"/>
                <p:cNvSpPr/>
                <p:nvPr/>
              </p:nvSpPr>
              <p:spPr>
                <a:xfrm rot="10792800">
                  <a:off x="7647120" y="4054320"/>
                  <a:ext cx="1029960" cy="172800"/>
                </a:xfrm>
                <a:prstGeom prst="rect">
                  <a:avLst/>
                </a:prstGeom>
                <a:solidFill>
                  <a:srgbClr val="3333cc"/>
                </a:solidFill>
                <a:ln w="0">
                  <a:noFill/>
                </a:ln>
              </p:spPr>
              <p:style>
                <a:lnRef idx="0"/>
                <a:fillRef idx="0"/>
                <a:effectRef idx="0"/>
                <a:fontRef idx="minor"/>
              </p:style>
            </p:sp>
            <p:sp>
              <p:nvSpPr>
                <p:cNvPr id="7240" name="CustomShape 40"/>
                <p:cNvSpPr/>
                <p:nvPr/>
              </p:nvSpPr>
              <p:spPr>
                <a:xfrm rot="10792800">
                  <a:off x="7825320" y="4051080"/>
                  <a:ext cx="848520" cy="172800"/>
                </a:xfrm>
                <a:prstGeom prst="rect">
                  <a:avLst/>
                </a:prstGeom>
                <a:solidFill>
                  <a:srgbClr val="ff0000"/>
                </a:solidFill>
                <a:ln w="0">
                  <a:noFill/>
                </a:ln>
              </p:spPr>
              <p:style>
                <a:lnRef idx="0"/>
                <a:fillRef idx="0"/>
                <a:effectRef idx="0"/>
                <a:fontRef idx="minor"/>
              </p:style>
            </p:sp>
          </p:grpSp>
          <p:sp>
            <p:nvSpPr>
              <p:cNvPr id="7241" name="Line 41"/>
              <p:cNvSpPr/>
              <p:nvPr/>
            </p:nvSpPr>
            <p:spPr>
              <a:xfrm flipH="1">
                <a:off x="7392240" y="4130640"/>
                <a:ext cx="229680" cy="2880"/>
              </a:xfrm>
              <a:prstGeom prst="line">
                <a:avLst/>
              </a:prstGeom>
              <a:ln w="9525">
                <a:solidFill>
                  <a:srgbClr val="000000"/>
                </a:solidFill>
                <a:round/>
                <a:tailEnd len="med" type="triangle" w="med"/>
              </a:ln>
            </p:spPr>
            <p:style>
              <a:lnRef idx="0"/>
              <a:fillRef idx="0"/>
              <a:effectRef idx="0"/>
              <a:fontRef idx="minor"/>
            </p:style>
          </p:sp>
        </p:grpSp>
        <p:sp>
          <p:nvSpPr>
            <p:cNvPr id="7242" name="CustomShape 42"/>
            <p:cNvSpPr/>
            <p:nvPr/>
          </p:nvSpPr>
          <p:spPr>
            <a:xfrm>
              <a:off x="7571520" y="3737160"/>
              <a:ext cx="122040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600" spc="-1" strike="noStrike">
                  <a:solidFill>
                    <a:srgbClr val="cc0000"/>
                  </a:solidFill>
                  <a:latin typeface="Arial"/>
                  <a:ea typeface="ＭＳ Ｐゴシック"/>
                </a:rPr>
                <a:t>reassembly</a:t>
              </a:r>
              <a:endParaRPr b="0" lang="en-US" sz="1600" spc="-1" strike="noStrike">
                <a:latin typeface="Arial"/>
              </a:endParaRPr>
            </a:p>
          </p:txBody>
        </p:sp>
      </p:grpSp>
      <p:grpSp>
        <p:nvGrpSpPr>
          <p:cNvPr id="7243" name="Group 43"/>
          <p:cNvGrpSpPr/>
          <p:nvPr/>
        </p:nvGrpSpPr>
        <p:grpSpPr>
          <a:xfrm>
            <a:off x="6959880" y="1573200"/>
            <a:ext cx="837720" cy="1720440"/>
            <a:chOff x="6959880" y="1573200"/>
            <a:chExt cx="837720" cy="1720440"/>
          </a:xfrm>
        </p:grpSpPr>
        <p:sp>
          <p:nvSpPr>
            <p:cNvPr id="7244" name="Line 44"/>
            <p:cNvSpPr/>
            <p:nvPr/>
          </p:nvSpPr>
          <p:spPr>
            <a:xfrm flipV="1">
              <a:off x="7699320" y="2079360"/>
              <a:ext cx="98280" cy="7920"/>
            </a:xfrm>
            <a:prstGeom prst="line">
              <a:avLst/>
            </a:prstGeom>
            <a:ln w="19050">
              <a:solidFill>
                <a:srgbClr val="000000"/>
              </a:solidFill>
              <a:round/>
            </a:ln>
          </p:spPr>
          <p:style>
            <a:lnRef idx="0"/>
            <a:fillRef idx="0"/>
            <a:effectRef idx="0"/>
            <a:fontRef idx="minor"/>
          </p:style>
        </p:sp>
        <p:sp>
          <p:nvSpPr>
            <p:cNvPr id="7245" name="Line 45"/>
            <p:cNvSpPr/>
            <p:nvPr/>
          </p:nvSpPr>
          <p:spPr>
            <a:xfrm flipV="1">
              <a:off x="7699320" y="2885760"/>
              <a:ext cx="98280" cy="3240"/>
            </a:xfrm>
            <a:prstGeom prst="line">
              <a:avLst/>
            </a:prstGeom>
            <a:ln w="19050">
              <a:solidFill>
                <a:srgbClr val="000000"/>
              </a:solidFill>
              <a:round/>
            </a:ln>
          </p:spPr>
          <p:style>
            <a:lnRef idx="0"/>
            <a:fillRef idx="0"/>
            <a:effectRef idx="0"/>
            <a:fontRef idx="minor"/>
          </p:style>
        </p:sp>
        <p:sp>
          <p:nvSpPr>
            <p:cNvPr id="7246" name="Line 46"/>
            <p:cNvSpPr/>
            <p:nvPr/>
          </p:nvSpPr>
          <p:spPr>
            <a:xfrm>
              <a:off x="7789680" y="2074680"/>
              <a:ext cx="360" cy="809640"/>
            </a:xfrm>
            <a:prstGeom prst="line">
              <a:avLst/>
            </a:prstGeom>
            <a:ln w="12700">
              <a:solidFill>
                <a:srgbClr val="000000"/>
              </a:solidFill>
              <a:round/>
            </a:ln>
          </p:spPr>
          <p:style>
            <a:lnRef idx="0"/>
            <a:fillRef idx="0"/>
            <a:effectRef idx="0"/>
            <a:fontRef idx="minor"/>
          </p:style>
        </p:sp>
        <p:grpSp>
          <p:nvGrpSpPr>
            <p:cNvPr id="7247" name="Group 47"/>
            <p:cNvGrpSpPr/>
            <p:nvPr/>
          </p:nvGrpSpPr>
          <p:grpSpPr>
            <a:xfrm>
              <a:off x="6959880" y="1573200"/>
              <a:ext cx="798120" cy="704520"/>
              <a:chOff x="6959880" y="1573200"/>
              <a:chExt cx="798120" cy="704520"/>
            </a:xfrm>
          </p:grpSpPr>
          <p:pic>
            <p:nvPicPr>
              <p:cNvPr id="7248" name="Picture 156" descr="desktop_computer_stylized_medium"/>
              <p:cNvPicPr/>
              <p:nvPr/>
            </p:nvPicPr>
            <p:blipFill>
              <a:blip r:embed="rId1"/>
              <a:stretch/>
            </p:blipFill>
            <p:spPr>
              <a:xfrm flipH="1">
                <a:off x="6959880" y="1573200"/>
                <a:ext cx="798120" cy="704520"/>
              </a:xfrm>
              <a:prstGeom prst="rect">
                <a:avLst/>
              </a:prstGeom>
              <a:ln w="0">
                <a:noFill/>
              </a:ln>
            </p:spPr>
          </p:pic>
          <p:sp>
            <p:nvSpPr>
              <p:cNvPr id="7249" name="CustomShape 48"/>
              <p:cNvSpPr/>
              <p:nvPr/>
            </p:nvSpPr>
            <p:spPr>
              <a:xfrm flipH="1">
                <a:off x="7299720" y="1640880"/>
                <a:ext cx="388080" cy="3225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sp>
          <p:nvSpPr>
            <p:cNvPr id="7250" name="CustomShape 49"/>
            <p:cNvSpPr/>
            <p:nvPr/>
          </p:nvSpPr>
          <p:spPr>
            <a:xfrm rot="5400000">
              <a:off x="7249680" y="2159280"/>
              <a:ext cx="535680" cy="517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Arial"/>
                  <a:ea typeface="ＭＳ Ｐゴシック"/>
                </a:rPr>
                <a:t>…</a:t>
              </a:r>
              <a:endParaRPr b="0" lang="en-US" sz="2800" spc="-1" strike="noStrike">
                <a:latin typeface="Arial"/>
              </a:endParaRPr>
            </a:p>
          </p:txBody>
        </p:sp>
        <p:grpSp>
          <p:nvGrpSpPr>
            <p:cNvPr id="7251" name="Group 50"/>
            <p:cNvGrpSpPr/>
            <p:nvPr/>
          </p:nvGrpSpPr>
          <p:grpSpPr>
            <a:xfrm>
              <a:off x="6978960" y="2589120"/>
              <a:ext cx="798120" cy="704520"/>
              <a:chOff x="6978960" y="2589120"/>
              <a:chExt cx="798120" cy="704520"/>
            </a:xfrm>
          </p:grpSpPr>
          <p:pic>
            <p:nvPicPr>
              <p:cNvPr id="7252" name="Picture 160" descr="desktop_computer_stylized_medium"/>
              <p:cNvPicPr/>
              <p:nvPr/>
            </p:nvPicPr>
            <p:blipFill>
              <a:blip r:embed="rId2"/>
              <a:stretch/>
            </p:blipFill>
            <p:spPr>
              <a:xfrm flipH="1">
                <a:off x="6978960" y="2589120"/>
                <a:ext cx="798120" cy="704520"/>
              </a:xfrm>
              <a:prstGeom prst="rect">
                <a:avLst/>
              </a:prstGeom>
              <a:ln w="0">
                <a:noFill/>
              </a:ln>
            </p:spPr>
          </p:pic>
          <p:sp>
            <p:nvSpPr>
              <p:cNvPr id="7253" name="CustomShape 51"/>
              <p:cNvSpPr/>
              <p:nvPr/>
            </p:nvSpPr>
            <p:spPr>
              <a:xfrm flipH="1">
                <a:off x="7318800" y="2656800"/>
                <a:ext cx="388080" cy="3225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grpSp>
        <p:nvGrpSpPr>
          <p:cNvPr id="7254" name="Group 52"/>
          <p:cNvGrpSpPr/>
          <p:nvPr/>
        </p:nvGrpSpPr>
        <p:grpSpPr>
          <a:xfrm>
            <a:off x="7863480" y="4265640"/>
            <a:ext cx="737280" cy="1385640"/>
            <a:chOff x="7863480" y="4265640"/>
            <a:chExt cx="737280" cy="1385640"/>
          </a:xfrm>
        </p:grpSpPr>
        <p:sp>
          <p:nvSpPr>
            <p:cNvPr id="7255" name="Line 53"/>
            <p:cNvSpPr/>
            <p:nvPr/>
          </p:nvSpPr>
          <p:spPr>
            <a:xfrm flipV="1">
              <a:off x="8514360" y="4673160"/>
              <a:ext cx="86400" cy="6480"/>
            </a:xfrm>
            <a:prstGeom prst="line">
              <a:avLst/>
            </a:prstGeom>
            <a:ln w="19050">
              <a:solidFill>
                <a:srgbClr val="000000"/>
              </a:solidFill>
              <a:round/>
            </a:ln>
          </p:spPr>
          <p:style>
            <a:lnRef idx="0"/>
            <a:fillRef idx="0"/>
            <a:effectRef idx="0"/>
            <a:fontRef idx="minor"/>
          </p:style>
        </p:sp>
        <p:sp>
          <p:nvSpPr>
            <p:cNvPr id="7256" name="Line 54"/>
            <p:cNvSpPr/>
            <p:nvPr/>
          </p:nvSpPr>
          <p:spPr>
            <a:xfrm flipV="1">
              <a:off x="8514360" y="5322600"/>
              <a:ext cx="86400" cy="2880"/>
            </a:xfrm>
            <a:prstGeom prst="line">
              <a:avLst/>
            </a:prstGeom>
            <a:ln w="19050">
              <a:solidFill>
                <a:srgbClr val="000000"/>
              </a:solidFill>
              <a:round/>
            </a:ln>
          </p:spPr>
          <p:style>
            <a:lnRef idx="0"/>
            <a:fillRef idx="0"/>
            <a:effectRef idx="0"/>
            <a:fontRef idx="minor"/>
          </p:style>
        </p:sp>
        <p:sp>
          <p:nvSpPr>
            <p:cNvPr id="7257" name="Line 55"/>
            <p:cNvSpPr/>
            <p:nvPr/>
          </p:nvSpPr>
          <p:spPr>
            <a:xfrm>
              <a:off x="8593920" y="4668120"/>
              <a:ext cx="360" cy="650880"/>
            </a:xfrm>
            <a:prstGeom prst="line">
              <a:avLst/>
            </a:prstGeom>
            <a:ln w="12700">
              <a:solidFill>
                <a:srgbClr val="000000"/>
              </a:solidFill>
              <a:round/>
            </a:ln>
          </p:spPr>
          <p:style>
            <a:lnRef idx="0"/>
            <a:fillRef idx="0"/>
            <a:effectRef idx="0"/>
            <a:fontRef idx="minor"/>
          </p:style>
        </p:sp>
        <p:grpSp>
          <p:nvGrpSpPr>
            <p:cNvPr id="7258" name="Group 56"/>
            <p:cNvGrpSpPr/>
            <p:nvPr/>
          </p:nvGrpSpPr>
          <p:grpSpPr>
            <a:xfrm>
              <a:off x="7863480" y="4265640"/>
              <a:ext cx="702720" cy="567360"/>
              <a:chOff x="7863480" y="4265640"/>
              <a:chExt cx="702720" cy="567360"/>
            </a:xfrm>
          </p:grpSpPr>
          <p:pic>
            <p:nvPicPr>
              <p:cNvPr id="7259" name="Picture 226" descr="desktop_computer_stylized_medium"/>
              <p:cNvPicPr/>
              <p:nvPr/>
            </p:nvPicPr>
            <p:blipFill>
              <a:blip r:embed="rId3"/>
              <a:stretch/>
            </p:blipFill>
            <p:spPr>
              <a:xfrm flipH="1">
                <a:off x="7863480" y="4265640"/>
                <a:ext cx="702720" cy="567360"/>
              </a:xfrm>
              <a:prstGeom prst="rect">
                <a:avLst/>
              </a:prstGeom>
              <a:ln w="0">
                <a:noFill/>
              </a:ln>
            </p:spPr>
          </p:pic>
          <p:sp>
            <p:nvSpPr>
              <p:cNvPr id="7260" name="CustomShape 57"/>
              <p:cNvSpPr/>
              <p:nvPr/>
            </p:nvSpPr>
            <p:spPr>
              <a:xfrm flipH="1">
                <a:off x="8161920" y="4320000"/>
                <a:ext cx="341640" cy="2595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sp>
          <p:nvSpPr>
            <p:cNvPr id="7261" name="CustomShape 58"/>
            <p:cNvSpPr/>
            <p:nvPr/>
          </p:nvSpPr>
          <p:spPr>
            <a:xfrm rot="5400000">
              <a:off x="8055720" y="4741200"/>
              <a:ext cx="535680" cy="516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Arial"/>
                  <a:ea typeface="ＭＳ Ｐゴシック"/>
                </a:rPr>
                <a:t>…</a:t>
              </a:r>
              <a:endParaRPr b="0" lang="en-US" sz="2800" spc="-1" strike="noStrike">
                <a:latin typeface="Arial"/>
              </a:endParaRPr>
            </a:p>
          </p:txBody>
        </p:sp>
        <p:grpSp>
          <p:nvGrpSpPr>
            <p:cNvPr id="7262" name="Group 59"/>
            <p:cNvGrpSpPr/>
            <p:nvPr/>
          </p:nvGrpSpPr>
          <p:grpSpPr>
            <a:xfrm>
              <a:off x="7880040" y="5083920"/>
              <a:ext cx="702720" cy="567360"/>
              <a:chOff x="7880040" y="5083920"/>
              <a:chExt cx="702720" cy="567360"/>
            </a:xfrm>
          </p:grpSpPr>
          <p:pic>
            <p:nvPicPr>
              <p:cNvPr id="7263" name="Picture 230" descr="desktop_computer_stylized_medium"/>
              <p:cNvPicPr/>
              <p:nvPr/>
            </p:nvPicPr>
            <p:blipFill>
              <a:blip r:embed="rId4"/>
              <a:stretch/>
            </p:blipFill>
            <p:spPr>
              <a:xfrm flipH="1">
                <a:off x="7880040" y="5083920"/>
                <a:ext cx="702720" cy="567360"/>
              </a:xfrm>
              <a:prstGeom prst="rect">
                <a:avLst/>
              </a:prstGeom>
              <a:ln w="0">
                <a:noFill/>
              </a:ln>
            </p:spPr>
          </p:pic>
          <p:sp>
            <p:nvSpPr>
              <p:cNvPr id="7264" name="CustomShape 60"/>
              <p:cNvSpPr/>
              <p:nvPr/>
            </p:nvSpPr>
            <p:spPr>
              <a:xfrm flipH="1">
                <a:off x="8178480" y="5138280"/>
                <a:ext cx="341640" cy="2595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grpSp>
        <p:nvGrpSpPr>
          <p:cNvPr id="7265" name="Group 61"/>
          <p:cNvGrpSpPr/>
          <p:nvPr/>
        </p:nvGrpSpPr>
        <p:grpSpPr>
          <a:xfrm>
            <a:off x="7884360" y="1658880"/>
            <a:ext cx="632520" cy="300960"/>
            <a:chOff x="7884360" y="1658880"/>
            <a:chExt cx="632520" cy="300960"/>
          </a:xfrm>
        </p:grpSpPr>
        <p:sp>
          <p:nvSpPr>
            <p:cNvPr id="7266" name="CustomShape 62"/>
            <p:cNvSpPr/>
            <p:nvPr/>
          </p:nvSpPr>
          <p:spPr>
            <a:xfrm>
              <a:off x="7884360" y="1763280"/>
              <a:ext cx="632520" cy="1965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7267" name="CustomShape 63"/>
            <p:cNvSpPr/>
            <p:nvPr/>
          </p:nvSpPr>
          <p:spPr>
            <a:xfrm>
              <a:off x="7884720" y="1658880"/>
              <a:ext cx="631800" cy="194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7268" name="Group 64"/>
            <p:cNvGrpSpPr/>
            <p:nvPr/>
          </p:nvGrpSpPr>
          <p:grpSpPr>
            <a:xfrm>
              <a:off x="7978320" y="1683720"/>
              <a:ext cx="444960" cy="142920"/>
              <a:chOff x="7978320" y="1683720"/>
              <a:chExt cx="444960" cy="142920"/>
            </a:xfrm>
          </p:grpSpPr>
          <p:sp>
            <p:nvSpPr>
              <p:cNvPr id="7269" name="CustomShape 65"/>
              <p:cNvSpPr/>
              <p:nvPr/>
            </p:nvSpPr>
            <p:spPr>
              <a:xfrm>
                <a:off x="7990560" y="1683720"/>
                <a:ext cx="420840" cy="799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270" name="CustomShape 66"/>
              <p:cNvSpPr/>
              <p:nvPr/>
            </p:nvSpPr>
            <p:spPr>
              <a:xfrm>
                <a:off x="8266320" y="1752480"/>
                <a:ext cx="156960" cy="68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271" name="CustomShape 67"/>
              <p:cNvSpPr/>
              <p:nvPr/>
            </p:nvSpPr>
            <p:spPr>
              <a:xfrm>
                <a:off x="7978320" y="1752480"/>
                <a:ext cx="154080" cy="676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272" name="CustomShape 68"/>
              <p:cNvSpPr/>
              <p:nvPr/>
            </p:nvSpPr>
            <p:spPr>
              <a:xfrm>
                <a:off x="8031960" y="1718640"/>
                <a:ext cx="335160" cy="1080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7273" name="Group 69"/>
          <p:cNvGrpSpPr/>
          <p:nvPr/>
        </p:nvGrpSpPr>
        <p:grpSpPr>
          <a:xfrm>
            <a:off x="7880040" y="2314080"/>
            <a:ext cx="632520" cy="300960"/>
            <a:chOff x="7880040" y="2314080"/>
            <a:chExt cx="632520" cy="300960"/>
          </a:xfrm>
        </p:grpSpPr>
        <p:sp>
          <p:nvSpPr>
            <p:cNvPr id="7274" name="CustomShape 70"/>
            <p:cNvSpPr/>
            <p:nvPr/>
          </p:nvSpPr>
          <p:spPr>
            <a:xfrm>
              <a:off x="7880040" y="2418480"/>
              <a:ext cx="632520" cy="1965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7275" name="CustomShape 71"/>
            <p:cNvSpPr/>
            <p:nvPr/>
          </p:nvSpPr>
          <p:spPr>
            <a:xfrm>
              <a:off x="7880400" y="2314080"/>
              <a:ext cx="631800" cy="194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7276" name="Group 72"/>
            <p:cNvGrpSpPr/>
            <p:nvPr/>
          </p:nvGrpSpPr>
          <p:grpSpPr>
            <a:xfrm>
              <a:off x="7974000" y="2338920"/>
              <a:ext cx="444960" cy="142920"/>
              <a:chOff x="7974000" y="2338920"/>
              <a:chExt cx="444960" cy="142920"/>
            </a:xfrm>
          </p:grpSpPr>
          <p:sp>
            <p:nvSpPr>
              <p:cNvPr id="7277" name="CustomShape 73"/>
              <p:cNvSpPr/>
              <p:nvPr/>
            </p:nvSpPr>
            <p:spPr>
              <a:xfrm>
                <a:off x="7986240" y="2338920"/>
                <a:ext cx="420840" cy="799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278" name="CustomShape 74"/>
              <p:cNvSpPr/>
              <p:nvPr/>
            </p:nvSpPr>
            <p:spPr>
              <a:xfrm>
                <a:off x="8262000" y="2407320"/>
                <a:ext cx="156960" cy="68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279" name="CustomShape 75"/>
              <p:cNvSpPr/>
              <p:nvPr/>
            </p:nvSpPr>
            <p:spPr>
              <a:xfrm>
                <a:off x="7974000" y="2407320"/>
                <a:ext cx="154080" cy="676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280" name="CustomShape 76"/>
              <p:cNvSpPr/>
              <p:nvPr/>
            </p:nvSpPr>
            <p:spPr>
              <a:xfrm>
                <a:off x="8027640" y="2373840"/>
                <a:ext cx="335160" cy="1080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7281" name="Group 77"/>
          <p:cNvGrpSpPr/>
          <p:nvPr/>
        </p:nvGrpSpPr>
        <p:grpSpPr>
          <a:xfrm>
            <a:off x="8794080" y="1869120"/>
            <a:ext cx="632520" cy="300600"/>
            <a:chOff x="8794080" y="1869120"/>
            <a:chExt cx="632520" cy="300600"/>
          </a:xfrm>
        </p:grpSpPr>
        <p:sp>
          <p:nvSpPr>
            <p:cNvPr id="7282" name="CustomShape 78"/>
            <p:cNvSpPr/>
            <p:nvPr/>
          </p:nvSpPr>
          <p:spPr>
            <a:xfrm>
              <a:off x="8794080" y="1973160"/>
              <a:ext cx="632520" cy="1965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7283" name="CustomShape 79"/>
            <p:cNvSpPr/>
            <p:nvPr/>
          </p:nvSpPr>
          <p:spPr>
            <a:xfrm>
              <a:off x="8794440" y="1869120"/>
              <a:ext cx="631800" cy="194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7284" name="Group 80"/>
            <p:cNvGrpSpPr/>
            <p:nvPr/>
          </p:nvGrpSpPr>
          <p:grpSpPr>
            <a:xfrm>
              <a:off x="8887680" y="1893960"/>
              <a:ext cx="444960" cy="142920"/>
              <a:chOff x="8887680" y="1893960"/>
              <a:chExt cx="444960" cy="142920"/>
            </a:xfrm>
          </p:grpSpPr>
          <p:sp>
            <p:nvSpPr>
              <p:cNvPr id="7285" name="CustomShape 81"/>
              <p:cNvSpPr/>
              <p:nvPr/>
            </p:nvSpPr>
            <p:spPr>
              <a:xfrm>
                <a:off x="8900280" y="1893960"/>
                <a:ext cx="420840" cy="799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286" name="CustomShape 82"/>
              <p:cNvSpPr/>
              <p:nvPr/>
            </p:nvSpPr>
            <p:spPr>
              <a:xfrm>
                <a:off x="9175680" y="1962360"/>
                <a:ext cx="156960" cy="68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287" name="CustomShape 83"/>
              <p:cNvSpPr/>
              <p:nvPr/>
            </p:nvSpPr>
            <p:spPr>
              <a:xfrm>
                <a:off x="8887680" y="1962360"/>
                <a:ext cx="154080" cy="676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288" name="CustomShape 84"/>
              <p:cNvSpPr/>
              <p:nvPr/>
            </p:nvSpPr>
            <p:spPr>
              <a:xfrm>
                <a:off x="8941320" y="1928880"/>
                <a:ext cx="335160" cy="1080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7289" name="Group 85"/>
          <p:cNvGrpSpPr/>
          <p:nvPr/>
        </p:nvGrpSpPr>
        <p:grpSpPr>
          <a:xfrm>
            <a:off x="9121320" y="2764800"/>
            <a:ext cx="632520" cy="300600"/>
            <a:chOff x="9121320" y="2764800"/>
            <a:chExt cx="632520" cy="300600"/>
          </a:xfrm>
        </p:grpSpPr>
        <p:sp>
          <p:nvSpPr>
            <p:cNvPr id="7290" name="CustomShape 86"/>
            <p:cNvSpPr/>
            <p:nvPr/>
          </p:nvSpPr>
          <p:spPr>
            <a:xfrm>
              <a:off x="9121320" y="2868840"/>
              <a:ext cx="632520" cy="1965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7291" name="CustomShape 87"/>
            <p:cNvSpPr/>
            <p:nvPr/>
          </p:nvSpPr>
          <p:spPr>
            <a:xfrm>
              <a:off x="9121680" y="2764800"/>
              <a:ext cx="631800" cy="194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7292" name="Group 88"/>
            <p:cNvGrpSpPr/>
            <p:nvPr/>
          </p:nvGrpSpPr>
          <p:grpSpPr>
            <a:xfrm>
              <a:off x="9214920" y="2789280"/>
              <a:ext cx="444960" cy="142920"/>
              <a:chOff x="9214920" y="2789280"/>
              <a:chExt cx="444960" cy="142920"/>
            </a:xfrm>
          </p:grpSpPr>
          <p:sp>
            <p:nvSpPr>
              <p:cNvPr id="7293" name="CustomShape 89"/>
              <p:cNvSpPr/>
              <p:nvPr/>
            </p:nvSpPr>
            <p:spPr>
              <a:xfrm>
                <a:off x="9227520" y="2789280"/>
                <a:ext cx="420840" cy="799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294" name="CustomShape 90"/>
              <p:cNvSpPr/>
              <p:nvPr/>
            </p:nvSpPr>
            <p:spPr>
              <a:xfrm>
                <a:off x="9502920" y="2858040"/>
                <a:ext cx="156960" cy="68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295" name="CustomShape 91"/>
              <p:cNvSpPr/>
              <p:nvPr/>
            </p:nvSpPr>
            <p:spPr>
              <a:xfrm>
                <a:off x="9214920" y="2858040"/>
                <a:ext cx="154080" cy="676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296" name="CustomShape 92"/>
              <p:cNvSpPr/>
              <p:nvPr/>
            </p:nvSpPr>
            <p:spPr>
              <a:xfrm>
                <a:off x="9268560" y="2824200"/>
                <a:ext cx="335160" cy="1080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7297" name="Group 93"/>
          <p:cNvGrpSpPr/>
          <p:nvPr/>
        </p:nvGrpSpPr>
        <p:grpSpPr>
          <a:xfrm>
            <a:off x="9420480" y="2959200"/>
            <a:ext cx="1144080" cy="811080"/>
            <a:chOff x="9420480" y="2959200"/>
            <a:chExt cx="1144080" cy="811080"/>
          </a:xfrm>
        </p:grpSpPr>
        <p:grpSp>
          <p:nvGrpSpPr>
            <p:cNvPr id="7298" name="Group 94"/>
            <p:cNvGrpSpPr/>
            <p:nvPr/>
          </p:nvGrpSpPr>
          <p:grpSpPr>
            <a:xfrm>
              <a:off x="9420480" y="2959200"/>
              <a:ext cx="390960" cy="465480"/>
              <a:chOff x="9420480" y="2959200"/>
              <a:chExt cx="390960" cy="465480"/>
            </a:xfrm>
          </p:grpSpPr>
          <p:sp>
            <p:nvSpPr>
              <p:cNvPr id="7299" name="CustomShape 95"/>
              <p:cNvSpPr/>
              <p:nvPr/>
            </p:nvSpPr>
            <p:spPr>
              <a:xfrm rot="3346800">
                <a:off x="9561960" y="3196800"/>
                <a:ext cx="228240" cy="171000"/>
              </a:xfrm>
              <a:prstGeom prst="rect">
                <a:avLst/>
              </a:prstGeom>
              <a:solidFill>
                <a:srgbClr val="3333cc"/>
              </a:solidFill>
              <a:ln w="0">
                <a:noFill/>
              </a:ln>
            </p:spPr>
            <p:style>
              <a:lnRef idx="0"/>
              <a:fillRef idx="0"/>
              <a:effectRef idx="0"/>
              <a:fontRef idx="minor"/>
            </p:style>
          </p:sp>
          <p:sp>
            <p:nvSpPr>
              <p:cNvPr id="7300" name="CustomShape 96"/>
              <p:cNvSpPr/>
              <p:nvPr/>
            </p:nvSpPr>
            <p:spPr>
              <a:xfrm rot="3346800">
                <a:off x="9433440" y="3030480"/>
                <a:ext cx="263160" cy="171000"/>
              </a:xfrm>
              <a:prstGeom prst="rect">
                <a:avLst/>
              </a:prstGeom>
              <a:solidFill>
                <a:srgbClr val="ff0000"/>
              </a:solidFill>
              <a:ln w="0">
                <a:noFill/>
              </a:ln>
            </p:spPr>
            <p:style>
              <a:lnRef idx="0"/>
              <a:fillRef idx="0"/>
              <a:effectRef idx="0"/>
              <a:fontRef idx="minor"/>
            </p:style>
          </p:sp>
        </p:grpSp>
        <p:grpSp>
          <p:nvGrpSpPr>
            <p:cNvPr id="7301" name="Group 97"/>
            <p:cNvGrpSpPr/>
            <p:nvPr/>
          </p:nvGrpSpPr>
          <p:grpSpPr>
            <a:xfrm>
              <a:off x="9731160" y="3063600"/>
              <a:ext cx="403200" cy="461520"/>
              <a:chOff x="9731160" y="3063600"/>
              <a:chExt cx="403200" cy="461520"/>
            </a:xfrm>
          </p:grpSpPr>
          <p:sp>
            <p:nvSpPr>
              <p:cNvPr id="7302" name="CustomShape 98"/>
              <p:cNvSpPr/>
              <p:nvPr/>
            </p:nvSpPr>
            <p:spPr>
              <a:xfrm rot="3215400">
                <a:off x="9883800" y="3296880"/>
                <a:ext cx="228240" cy="171000"/>
              </a:xfrm>
              <a:prstGeom prst="rect">
                <a:avLst/>
              </a:prstGeom>
              <a:solidFill>
                <a:srgbClr val="3333cc"/>
              </a:solidFill>
              <a:ln w="0">
                <a:noFill/>
              </a:ln>
            </p:spPr>
            <p:style>
              <a:lnRef idx="0"/>
              <a:fillRef idx="0"/>
              <a:effectRef idx="0"/>
              <a:fontRef idx="minor"/>
            </p:style>
          </p:sp>
          <p:sp>
            <p:nvSpPr>
              <p:cNvPr id="7303" name="CustomShape 99"/>
              <p:cNvSpPr/>
              <p:nvPr/>
            </p:nvSpPr>
            <p:spPr>
              <a:xfrm rot="3215400">
                <a:off x="9746280" y="3134520"/>
                <a:ext cx="263160" cy="171000"/>
              </a:xfrm>
              <a:prstGeom prst="rect">
                <a:avLst/>
              </a:prstGeom>
              <a:solidFill>
                <a:srgbClr val="ff0000"/>
              </a:solidFill>
              <a:ln w="0">
                <a:noFill/>
              </a:ln>
            </p:spPr>
            <p:style>
              <a:lnRef idx="0"/>
              <a:fillRef idx="0"/>
              <a:effectRef idx="0"/>
              <a:fontRef idx="minor"/>
            </p:style>
          </p:sp>
        </p:grpSp>
        <p:grpSp>
          <p:nvGrpSpPr>
            <p:cNvPr id="7304" name="Group 100"/>
            <p:cNvGrpSpPr/>
            <p:nvPr/>
          </p:nvGrpSpPr>
          <p:grpSpPr>
            <a:xfrm>
              <a:off x="10079640" y="3190320"/>
              <a:ext cx="412920" cy="452520"/>
              <a:chOff x="10079640" y="3190320"/>
              <a:chExt cx="412920" cy="452520"/>
            </a:xfrm>
          </p:grpSpPr>
          <p:sp>
            <p:nvSpPr>
              <p:cNvPr id="7305" name="CustomShape 101"/>
              <p:cNvSpPr/>
              <p:nvPr/>
            </p:nvSpPr>
            <p:spPr>
              <a:xfrm rot="3051600">
                <a:off x="10239840" y="3414600"/>
                <a:ext cx="228240" cy="171000"/>
              </a:xfrm>
              <a:prstGeom prst="rect">
                <a:avLst/>
              </a:prstGeom>
              <a:solidFill>
                <a:srgbClr val="3333cc"/>
              </a:solidFill>
              <a:ln w="0">
                <a:noFill/>
              </a:ln>
            </p:spPr>
            <p:style>
              <a:lnRef idx="0"/>
              <a:fillRef idx="0"/>
              <a:effectRef idx="0"/>
              <a:fontRef idx="minor"/>
            </p:style>
          </p:sp>
          <p:sp>
            <p:nvSpPr>
              <p:cNvPr id="7306" name="CustomShape 102"/>
              <p:cNvSpPr/>
              <p:nvPr/>
            </p:nvSpPr>
            <p:spPr>
              <a:xfrm rot="3051600">
                <a:off x="10097280" y="3260520"/>
                <a:ext cx="263160" cy="171000"/>
              </a:xfrm>
              <a:prstGeom prst="rect">
                <a:avLst/>
              </a:prstGeom>
              <a:solidFill>
                <a:srgbClr val="ff0000"/>
              </a:solidFill>
              <a:ln w="0">
                <a:noFill/>
              </a:ln>
            </p:spPr>
            <p:style>
              <a:lnRef idx="0"/>
              <a:fillRef idx="0"/>
              <a:effectRef idx="0"/>
              <a:fontRef idx="minor"/>
            </p:style>
          </p:sp>
        </p:grpSp>
        <p:sp>
          <p:nvSpPr>
            <p:cNvPr id="7307" name="Line 103"/>
            <p:cNvSpPr/>
            <p:nvPr/>
          </p:nvSpPr>
          <p:spPr>
            <a:xfrm>
              <a:off x="9751680" y="3382920"/>
              <a:ext cx="133560" cy="177840"/>
            </a:xfrm>
            <a:prstGeom prst="line">
              <a:avLst/>
            </a:prstGeom>
            <a:ln w="9525">
              <a:solidFill>
                <a:srgbClr val="000000"/>
              </a:solidFill>
              <a:round/>
              <a:tailEnd len="med" type="triangle" w="med"/>
            </a:ln>
          </p:spPr>
          <p:style>
            <a:lnRef idx="0"/>
            <a:fillRef idx="0"/>
            <a:effectRef idx="0"/>
            <a:fontRef idx="minor"/>
          </p:style>
        </p:sp>
        <p:sp>
          <p:nvSpPr>
            <p:cNvPr id="7308" name="Line 104"/>
            <p:cNvSpPr/>
            <p:nvPr/>
          </p:nvSpPr>
          <p:spPr>
            <a:xfrm>
              <a:off x="10075680" y="3481200"/>
              <a:ext cx="130320" cy="177840"/>
            </a:xfrm>
            <a:prstGeom prst="line">
              <a:avLst/>
            </a:prstGeom>
            <a:ln w="9525">
              <a:solidFill>
                <a:srgbClr val="000000"/>
              </a:solidFill>
              <a:round/>
              <a:tailEnd len="med" type="triangle" w="med"/>
            </a:ln>
          </p:spPr>
          <p:style>
            <a:lnRef idx="0"/>
            <a:fillRef idx="0"/>
            <a:effectRef idx="0"/>
            <a:fontRef idx="minor"/>
          </p:style>
        </p:sp>
        <p:sp>
          <p:nvSpPr>
            <p:cNvPr id="7309" name="Line 105"/>
            <p:cNvSpPr/>
            <p:nvPr/>
          </p:nvSpPr>
          <p:spPr>
            <a:xfrm>
              <a:off x="10443960" y="3595680"/>
              <a:ext cx="120600" cy="174600"/>
            </a:xfrm>
            <a:prstGeom prst="line">
              <a:avLst/>
            </a:prstGeom>
            <a:ln w="9525">
              <a:solidFill>
                <a:srgbClr val="000000"/>
              </a:solidFill>
              <a:round/>
              <a:tailEnd len="med" type="triangle" w="med"/>
            </a:ln>
          </p:spPr>
          <p:style>
            <a:lnRef idx="0"/>
            <a:fillRef idx="0"/>
            <a:effectRef idx="0"/>
            <a:fontRef idx="minor"/>
          </p:style>
        </p:sp>
      </p:grpSp>
      <p:grpSp>
        <p:nvGrpSpPr>
          <p:cNvPr id="7310" name="Group 106"/>
          <p:cNvGrpSpPr/>
          <p:nvPr/>
        </p:nvGrpSpPr>
        <p:grpSpPr>
          <a:xfrm>
            <a:off x="9820080" y="3769560"/>
            <a:ext cx="632520" cy="300600"/>
            <a:chOff x="9820080" y="3769560"/>
            <a:chExt cx="632520" cy="300600"/>
          </a:xfrm>
        </p:grpSpPr>
        <p:sp>
          <p:nvSpPr>
            <p:cNvPr id="7311" name="CustomShape 107"/>
            <p:cNvSpPr/>
            <p:nvPr/>
          </p:nvSpPr>
          <p:spPr>
            <a:xfrm>
              <a:off x="9820080" y="3873600"/>
              <a:ext cx="632520" cy="1965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7312" name="CustomShape 108"/>
            <p:cNvSpPr/>
            <p:nvPr/>
          </p:nvSpPr>
          <p:spPr>
            <a:xfrm>
              <a:off x="9820440" y="3769560"/>
              <a:ext cx="631800" cy="194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7313" name="Group 109"/>
            <p:cNvGrpSpPr/>
            <p:nvPr/>
          </p:nvGrpSpPr>
          <p:grpSpPr>
            <a:xfrm>
              <a:off x="9914040" y="3794400"/>
              <a:ext cx="444600" cy="142920"/>
              <a:chOff x="9914040" y="3794400"/>
              <a:chExt cx="444600" cy="142920"/>
            </a:xfrm>
          </p:grpSpPr>
          <p:sp>
            <p:nvSpPr>
              <p:cNvPr id="7314" name="CustomShape 110"/>
              <p:cNvSpPr/>
              <p:nvPr/>
            </p:nvSpPr>
            <p:spPr>
              <a:xfrm>
                <a:off x="9926280" y="3794400"/>
                <a:ext cx="420840" cy="799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315" name="CustomShape 111"/>
              <p:cNvSpPr/>
              <p:nvPr/>
            </p:nvSpPr>
            <p:spPr>
              <a:xfrm>
                <a:off x="10201680" y="3862800"/>
                <a:ext cx="156960" cy="68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316" name="CustomShape 112"/>
              <p:cNvSpPr/>
              <p:nvPr/>
            </p:nvSpPr>
            <p:spPr>
              <a:xfrm>
                <a:off x="9914040" y="3862800"/>
                <a:ext cx="154080" cy="676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317" name="CustomShape 113"/>
              <p:cNvSpPr/>
              <p:nvPr/>
            </p:nvSpPr>
            <p:spPr>
              <a:xfrm>
                <a:off x="9967680" y="3829320"/>
                <a:ext cx="335160" cy="1080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7318" name="Group 114"/>
          <p:cNvGrpSpPr/>
          <p:nvPr/>
        </p:nvGrpSpPr>
        <p:grpSpPr>
          <a:xfrm>
            <a:off x="8883360" y="4890960"/>
            <a:ext cx="632520" cy="300600"/>
            <a:chOff x="8883360" y="4890960"/>
            <a:chExt cx="632520" cy="300600"/>
          </a:xfrm>
        </p:grpSpPr>
        <p:sp>
          <p:nvSpPr>
            <p:cNvPr id="7319" name="CustomShape 115"/>
            <p:cNvSpPr/>
            <p:nvPr/>
          </p:nvSpPr>
          <p:spPr>
            <a:xfrm>
              <a:off x="8883360" y="4995000"/>
              <a:ext cx="632520" cy="1965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7320" name="CustomShape 116"/>
            <p:cNvSpPr/>
            <p:nvPr/>
          </p:nvSpPr>
          <p:spPr>
            <a:xfrm>
              <a:off x="8883720" y="4890960"/>
              <a:ext cx="631800" cy="194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7321" name="Group 117"/>
            <p:cNvGrpSpPr/>
            <p:nvPr/>
          </p:nvGrpSpPr>
          <p:grpSpPr>
            <a:xfrm>
              <a:off x="8976960" y="4915800"/>
              <a:ext cx="444960" cy="142920"/>
              <a:chOff x="8976960" y="4915800"/>
              <a:chExt cx="444960" cy="142920"/>
            </a:xfrm>
          </p:grpSpPr>
          <p:sp>
            <p:nvSpPr>
              <p:cNvPr id="7322" name="CustomShape 118"/>
              <p:cNvSpPr/>
              <p:nvPr/>
            </p:nvSpPr>
            <p:spPr>
              <a:xfrm>
                <a:off x="8989560" y="4915800"/>
                <a:ext cx="420840" cy="799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323" name="CustomShape 119"/>
              <p:cNvSpPr/>
              <p:nvPr/>
            </p:nvSpPr>
            <p:spPr>
              <a:xfrm>
                <a:off x="9264960" y="4984200"/>
                <a:ext cx="156960" cy="68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324" name="CustomShape 120"/>
              <p:cNvSpPr/>
              <p:nvPr/>
            </p:nvSpPr>
            <p:spPr>
              <a:xfrm>
                <a:off x="8976960" y="4984200"/>
                <a:ext cx="154080" cy="676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325" name="CustomShape 121"/>
              <p:cNvSpPr/>
              <p:nvPr/>
            </p:nvSpPr>
            <p:spPr>
              <a:xfrm>
                <a:off x="9030600" y="4950720"/>
                <a:ext cx="335160" cy="1080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Tree>
  </p:cSld>
  <mc:AlternateContent>
    <mc:Choice Requires="p14">
      <p:transition spd="slow" p14:dur="2000"/>
    </mc:Choice>
    <mc:Fallback>
      <p:transition spd="slow"/>
    </mc:Fallback>
  </mc:AlternateContent>
  <p:timing>
    <p:tnLst>
      <p:par>
        <p:cTn id="1897" dur="indefinite" restart="never" nodeType="tmRoot">
          <p:childTnLst>
            <p:seq>
              <p:cTn id="1898" dur="indefinite" nodeType="mainSeq">
                <p:childTnLst>
                  <p:par>
                    <p:cTn id="1899" fill="hold">
                      <p:stCondLst>
                        <p:cond delay="indefinite"/>
                      </p:stCondLst>
                      <p:childTnLst>
                        <p:par>
                          <p:cTn id="1900" fill="hold">
                            <p:stCondLst>
                              <p:cond delay="0"/>
                            </p:stCondLst>
                            <p:childTnLst>
                              <p:par>
                                <p:cTn id="1901" nodeType="clickEffect" fill="hold" presetClass="entr" presetID="22" presetSubtype="8">
                                  <p:stCondLst>
                                    <p:cond delay="0"/>
                                  </p:stCondLst>
                                  <p:childTnLst>
                                    <p:set>
                                      <p:cBhvr>
                                        <p:cTn id="1902" dur="1" fill="hold">
                                          <p:stCondLst>
                                            <p:cond delay="0"/>
                                          </p:stCondLst>
                                        </p:cTn>
                                        <p:tgtEl>
                                          <p:spTgt spid="7216"/>
                                        </p:tgtEl>
                                        <p:attrNameLst>
                                          <p:attrName>style.visibility</p:attrName>
                                        </p:attrNameLst>
                                      </p:cBhvr>
                                      <p:to>
                                        <p:strVal val="visible"/>
                                      </p:to>
                                    </p:set>
                                    <p:animEffect filter="wipe(left)" transition="in">
                                      <p:cBhvr additive="repl">
                                        <p:cTn id="1903" dur="1000"/>
                                        <p:tgtEl>
                                          <p:spTgt spid="7216"/>
                                        </p:tgtEl>
                                      </p:cBhvr>
                                    </p:animEffect>
                                  </p:childTnLst>
                                </p:cTn>
                              </p:par>
                            </p:childTnLst>
                          </p:cTn>
                        </p:par>
                      </p:childTnLst>
                    </p:cTn>
                  </p:par>
                  <p:par>
                    <p:cTn id="1904" fill="hold">
                      <p:stCondLst>
                        <p:cond delay="indefinite"/>
                      </p:stCondLst>
                      <p:childTnLst>
                        <p:par>
                          <p:cTn id="1905" fill="hold">
                            <p:stCondLst>
                              <p:cond delay="0"/>
                            </p:stCondLst>
                            <p:childTnLst>
                              <p:par>
                                <p:cTn id="1906" nodeType="clickEffect" fill="hold" presetClass="entr" presetID="22" presetSubtype="1">
                                  <p:stCondLst>
                                    <p:cond delay="0"/>
                                  </p:stCondLst>
                                  <p:childTnLst>
                                    <p:set>
                                      <p:cBhvr>
                                        <p:cTn id="1907" dur="1" fill="hold">
                                          <p:stCondLst>
                                            <p:cond delay="0"/>
                                          </p:stCondLst>
                                        </p:cTn>
                                        <p:tgtEl>
                                          <p:spTgt spid="7297"/>
                                        </p:tgtEl>
                                        <p:attrNameLst>
                                          <p:attrName>style.visibility</p:attrName>
                                        </p:attrNameLst>
                                      </p:cBhvr>
                                      <p:to>
                                        <p:strVal val="visible"/>
                                      </p:to>
                                    </p:set>
                                    <p:animEffect filter="wipe(up)" transition="in">
                                      <p:cBhvr additive="repl">
                                        <p:cTn id="1908" dur="1000"/>
                                        <p:tgtEl>
                                          <p:spTgt spid="7297"/>
                                        </p:tgtEl>
                                      </p:cBhvr>
                                    </p:animEffect>
                                  </p:childTnLst>
                                </p:cTn>
                              </p:par>
                              <p:par>
                                <p:cTn id="1909" nodeType="withEffect" fill="hold" presetClass="entr" presetID="9">
                                  <p:stCondLst>
                                    <p:cond delay="0"/>
                                  </p:stCondLst>
                                  <p:childTnLst>
                                    <p:set>
                                      <p:cBhvr>
                                        <p:cTn id="1910" dur="1" fill="hold">
                                          <p:stCondLst>
                                            <p:cond delay="0"/>
                                          </p:stCondLst>
                                        </p:cTn>
                                        <p:tgtEl>
                                          <p:spTgt spid="7221">
                                            <p:txEl>
                                              <p:pRg st="0" end="0"/>
                                            </p:txEl>
                                          </p:spTgt>
                                        </p:tgtEl>
                                        <p:attrNameLst>
                                          <p:attrName>style.visibility</p:attrName>
                                        </p:attrNameLst>
                                      </p:cBhvr>
                                      <p:to>
                                        <p:strVal val="visible"/>
                                      </p:to>
                                    </p:set>
                                    <p:animEffect filter="dissolve" transition="in">
                                      <p:cBhvr additive="repl">
                                        <p:cTn id="1911" dur="500"/>
                                        <p:tgtEl>
                                          <p:spTgt spid="7221">
                                            <p:txEl>
                                              <p:pRg st="0" end="0"/>
                                            </p:txEl>
                                          </p:spTgt>
                                        </p:tgtEl>
                                      </p:cBhvr>
                                    </p:animEffect>
                                  </p:childTnLst>
                                </p:cTn>
                              </p:par>
                              <p:par>
                                <p:cTn id="1912" nodeType="withEffect" fill="hold" presetClass="entr" presetID="9">
                                  <p:stCondLst>
                                    <p:cond delay="0"/>
                                  </p:stCondLst>
                                  <p:childTnLst>
                                    <p:set>
                                      <p:cBhvr>
                                        <p:cTn id="1913" dur="1" fill="hold">
                                          <p:stCondLst>
                                            <p:cond delay="0"/>
                                          </p:stCondLst>
                                        </p:cTn>
                                        <p:tgtEl>
                                          <p:spTgt spid="7221">
                                            <p:txEl>
                                              <p:pRg st="1" end="1"/>
                                            </p:txEl>
                                          </p:spTgt>
                                        </p:tgtEl>
                                        <p:attrNameLst>
                                          <p:attrName>style.visibility</p:attrName>
                                        </p:attrNameLst>
                                      </p:cBhvr>
                                      <p:to>
                                        <p:strVal val="visible"/>
                                      </p:to>
                                    </p:set>
                                    <p:animEffect filter="dissolve" transition="in">
                                      <p:cBhvr additive="repl">
                                        <p:cTn id="1914" dur="500"/>
                                        <p:tgtEl>
                                          <p:spTgt spid="7221">
                                            <p:txEl>
                                              <p:pRg st="1" end="1"/>
                                            </p:txEl>
                                          </p:spTgt>
                                        </p:tgtEl>
                                      </p:cBhvr>
                                    </p:animEffect>
                                  </p:childTnLst>
                                </p:cTn>
                              </p:par>
                              <p:par>
                                <p:cTn id="1915" nodeType="withEffect" fill="hold" presetClass="entr" presetID="9">
                                  <p:stCondLst>
                                    <p:cond delay="0"/>
                                  </p:stCondLst>
                                  <p:childTnLst>
                                    <p:set>
                                      <p:cBhvr>
                                        <p:cTn id="1916" dur="1" fill="hold">
                                          <p:stCondLst>
                                            <p:cond delay="0"/>
                                          </p:stCondLst>
                                        </p:cTn>
                                        <p:tgtEl>
                                          <p:spTgt spid="7221">
                                            <p:txEl>
                                              <p:pRg st="2" end="2"/>
                                            </p:txEl>
                                          </p:spTgt>
                                        </p:tgtEl>
                                        <p:attrNameLst>
                                          <p:attrName>style.visibility</p:attrName>
                                        </p:attrNameLst>
                                      </p:cBhvr>
                                      <p:to>
                                        <p:strVal val="visible"/>
                                      </p:to>
                                    </p:set>
                                    <p:animEffect filter="dissolve" transition="in">
                                      <p:cBhvr additive="repl">
                                        <p:cTn id="1917" dur="500"/>
                                        <p:tgtEl>
                                          <p:spTgt spid="7221">
                                            <p:txEl>
                                              <p:pRg st="2" end="2"/>
                                            </p:txEl>
                                          </p:spTgt>
                                        </p:tgtEl>
                                      </p:cBhvr>
                                    </p:animEffect>
                                  </p:childTnLst>
                                </p:cTn>
                              </p:par>
                            </p:childTnLst>
                          </p:cTn>
                        </p:par>
                      </p:childTnLst>
                    </p:cTn>
                  </p:par>
                  <p:par>
                    <p:cTn id="1918" fill="hold">
                      <p:stCondLst>
                        <p:cond delay="indefinite"/>
                      </p:stCondLst>
                      <p:childTnLst>
                        <p:par>
                          <p:cTn id="1919" fill="hold">
                            <p:stCondLst>
                              <p:cond delay="0"/>
                            </p:stCondLst>
                            <p:childTnLst>
                              <p:par>
                                <p:cTn id="1920" nodeType="clickEffect" fill="hold" presetClass="entr" presetID="22" presetSubtype="2">
                                  <p:stCondLst>
                                    <p:cond delay="0"/>
                                  </p:stCondLst>
                                  <p:childTnLst>
                                    <p:set>
                                      <p:cBhvr>
                                        <p:cTn id="1921" dur="1" fill="hold">
                                          <p:stCondLst>
                                            <p:cond delay="0"/>
                                          </p:stCondLst>
                                        </p:cTn>
                                        <p:tgtEl>
                                          <p:spTgt spid="7223"/>
                                        </p:tgtEl>
                                        <p:attrNameLst>
                                          <p:attrName>style.visibility</p:attrName>
                                        </p:attrNameLst>
                                      </p:cBhvr>
                                      <p:to>
                                        <p:strVal val="visible"/>
                                      </p:to>
                                    </p:set>
                                    <p:animEffect filter="wipe(right)" transition="in">
                                      <p:cBhvr additive="repl">
                                        <p:cTn id="1922" dur="1000"/>
                                        <p:tgtEl>
                                          <p:spTgt spid="7223"/>
                                        </p:tgtEl>
                                      </p:cBhvr>
                                    </p:animEffect>
                                  </p:childTnLst>
                                </p:cTn>
                              </p:par>
                            </p:childTnLst>
                          </p:cTn>
                        </p:par>
                      </p:childTnLst>
                    </p:cTn>
                  </p:par>
                  <p:par>
                    <p:cTn id="1923" fill="hold">
                      <p:stCondLst>
                        <p:cond delay="indefinite"/>
                      </p:stCondLst>
                      <p:childTnLst>
                        <p:par>
                          <p:cTn id="1924" fill="hold">
                            <p:stCondLst>
                              <p:cond delay="0"/>
                            </p:stCondLst>
                            <p:childTnLst>
                              <p:par>
                                <p:cTn id="1925" nodeType="clickEffect" fill="hold" presetClass="entr" presetID="22" presetSubtype="2">
                                  <p:stCondLst>
                                    <p:cond delay="0"/>
                                  </p:stCondLst>
                                  <p:childTnLst>
                                    <p:set>
                                      <p:cBhvr>
                                        <p:cTn id="1926" dur="1" fill="hold">
                                          <p:stCondLst>
                                            <p:cond delay="0"/>
                                          </p:stCondLst>
                                        </p:cTn>
                                        <p:tgtEl>
                                          <p:spTgt spid="7236"/>
                                        </p:tgtEl>
                                        <p:attrNameLst>
                                          <p:attrName>style.visibility</p:attrName>
                                        </p:attrNameLst>
                                      </p:cBhvr>
                                      <p:to>
                                        <p:strVal val="visible"/>
                                      </p:to>
                                    </p:set>
                                    <p:animEffect filter="wipe(right)" transition="in">
                                      <p:cBhvr additive="repl">
                                        <p:cTn id="1927" dur="500"/>
                                        <p:tgtEl>
                                          <p:spTgt spid="7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6" name="TextShape 1"/>
          <p:cNvSpPr txBox="1"/>
          <p:nvPr/>
        </p:nvSpPr>
        <p:spPr>
          <a:xfrm>
            <a:off x="838080" y="31104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ea typeface="ＭＳ Ｐゴシック"/>
              </a:rPr>
              <a:t>IP fragmentation/reassembly</a:t>
            </a:r>
            <a:endParaRPr b="0" lang="en-US" sz="4400" spc="-1" strike="noStrike">
              <a:solidFill>
                <a:srgbClr val="000000"/>
              </a:solidFill>
              <a:latin typeface="Calibri"/>
            </a:endParaRPr>
          </a:p>
        </p:txBody>
      </p:sp>
      <p:sp>
        <p:nvSpPr>
          <p:cNvPr id="7327" name="TextShape 2"/>
          <p:cNvSpPr txBox="1"/>
          <p:nvPr/>
        </p:nvSpPr>
        <p:spPr>
          <a:xfrm>
            <a:off x="9219600" y="649944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93810227-E42C-459D-93CF-B3EB1EB5E082}" type="slidenum">
              <a:rPr b="0" lang="en-US" sz="1100" spc="-1" strike="noStrike">
                <a:solidFill>
                  <a:srgbClr val="404040"/>
                </a:solidFill>
                <a:latin typeface="Calibri"/>
              </a:rPr>
              <a:t>&lt;number&gt;</a:t>
            </a:fld>
            <a:endParaRPr b="0" lang="en-US" sz="1100" spc="-1" strike="noStrike">
              <a:latin typeface="Times New Roman"/>
            </a:endParaRPr>
          </a:p>
        </p:txBody>
      </p:sp>
      <p:grpSp>
        <p:nvGrpSpPr>
          <p:cNvPr id="7328" name="Group 3"/>
          <p:cNvGrpSpPr/>
          <p:nvPr/>
        </p:nvGrpSpPr>
        <p:grpSpPr>
          <a:xfrm>
            <a:off x="4989600" y="1527120"/>
            <a:ext cx="4181040" cy="658080"/>
            <a:chOff x="4989600" y="1527120"/>
            <a:chExt cx="4181040" cy="658080"/>
          </a:xfrm>
        </p:grpSpPr>
        <p:sp>
          <p:nvSpPr>
            <p:cNvPr id="7329" name="CustomShape 4"/>
            <p:cNvSpPr/>
            <p:nvPr/>
          </p:nvSpPr>
          <p:spPr>
            <a:xfrm>
              <a:off x="4989600" y="1585800"/>
              <a:ext cx="4181040" cy="54252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7330" name="CustomShape 5"/>
            <p:cNvSpPr/>
            <p:nvPr/>
          </p:nvSpPr>
          <p:spPr>
            <a:xfrm>
              <a:off x="6146280" y="1527120"/>
              <a:ext cx="42948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ID</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=x</a:t>
              </a:r>
              <a:endParaRPr b="0" lang="en-US" sz="1800" spc="-1" strike="noStrike">
                <a:latin typeface="Arial"/>
              </a:endParaRPr>
            </a:p>
          </p:txBody>
        </p:sp>
        <p:sp>
          <p:nvSpPr>
            <p:cNvPr id="7331" name="CustomShape 6"/>
            <p:cNvSpPr/>
            <p:nvPr/>
          </p:nvSpPr>
          <p:spPr>
            <a:xfrm>
              <a:off x="7600320" y="1546200"/>
              <a:ext cx="734400" cy="639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offset</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p:txBody>
        </p:sp>
        <p:sp>
          <p:nvSpPr>
            <p:cNvPr id="7332" name="CustomShape 7"/>
            <p:cNvSpPr/>
            <p:nvPr/>
          </p:nvSpPr>
          <p:spPr>
            <a:xfrm>
              <a:off x="6597000" y="1546200"/>
              <a:ext cx="941400" cy="639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fragflag</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p:txBody>
        </p:sp>
        <p:sp>
          <p:nvSpPr>
            <p:cNvPr id="7333" name="CustomShape 8"/>
            <p:cNvSpPr/>
            <p:nvPr/>
          </p:nvSpPr>
          <p:spPr>
            <a:xfrm>
              <a:off x="5347080" y="1527120"/>
              <a:ext cx="82116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length</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=4000</a:t>
              </a:r>
              <a:endParaRPr b="0" lang="en-US" sz="1800" spc="-1" strike="noStrike">
                <a:latin typeface="Arial"/>
              </a:endParaRPr>
            </a:p>
          </p:txBody>
        </p:sp>
        <p:sp>
          <p:nvSpPr>
            <p:cNvPr id="7334" name="Line 9"/>
            <p:cNvSpPr/>
            <p:nvPr/>
          </p:nvSpPr>
          <p:spPr>
            <a:xfrm>
              <a:off x="5370480" y="1585800"/>
              <a:ext cx="360" cy="542880"/>
            </a:xfrm>
            <a:prstGeom prst="line">
              <a:avLst/>
            </a:prstGeom>
            <a:ln w="19050">
              <a:solidFill>
                <a:srgbClr val="000000"/>
              </a:solidFill>
              <a:round/>
            </a:ln>
          </p:spPr>
          <p:style>
            <a:lnRef idx="0"/>
            <a:fillRef idx="0"/>
            <a:effectRef idx="0"/>
            <a:fontRef idx="minor"/>
          </p:style>
        </p:sp>
        <p:sp>
          <p:nvSpPr>
            <p:cNvPr id="7335" name="Line 10"/>
            <p:cNvSpPr/>
            <p:nvPr/>
          </p:nvSpPr>
          <p:spPr>
            <a:xfrm>
              <a:off x="6170760" y="1585800"/>
              <a:ext cx="360" cy="542880"/>
            </a:xfrm>
            <a:prstGeom prst="line">
              <a:avLst/>
            </a:prstGeom>
            <a:ln w="19050">
              <a:solidFill>
                <a:srgbClr val="000000"/>
              </a:solidFill>
              <a:round/>
            </a:ln>
          </p:spPr>
          <p:style>
            <a:lnRef idx="0"/>
            <a:fillRef idx="0"/>
            <a:effectRef idx="0"/>
            <a:fontRef idx="minor"/>
          </p:style>
        </p:sp>
        <p:sp>
          <p:nvSpPr>
            <p:cNvPr id="7336" name="Line 11"/>
            <p:cNvSpPr/>
            <p:nvPr/>
          </p:nvSpPr>
          <p:spPr>
            <a:xfrm>
              <a:off x="6599160" y="1604880"/>
              <a:ext cx="360" cy="542880"/>
            </a:xfrm>
            <a:prstGeom prst="line">
              <a:avLst/>
            </a:prstGeom>
            <a:ln w="19050">
              <a:solidFill>
                <a:srgbClr val="000000"/>
              </a:solidFill>
              <a:round/>
            </a:ln>
          </p:spPr>
          <p:style>
            <a:lnRef idx="0"/>
            <a:fillRef idx="0"/>
            <a:effectRef idx="0"/>
            <a:fontRef idx="minor"/>
          </p:style>
        </p:sp>
        <p:sp>
          <p:nvSpPr>
            <p:cNvPr id="7337" name="Line 12"/>
            <p:cNvSpPr/>
            <p:nvPr/>
          </p:nvSpPr>
          <p:spPr>
            <a:xfrm>
              <a:off x="7580520" y="1585800"/>
              <a:ext cx="360" cy="542880"/>
            </a:xfrm>
            <a:prstGeom prst="line">
              <a:avLst/>
            </a:prstGeom>
            <a:ln w="19050">
              <a:solidFill>
                <a:srgbClr val="000000"/>
              </a:solidFill>
              <a:round/>
            </a:ln>
          </p:spPr>
          <p:style>
            <a:lnRef idx="0"/>
            <a:fillRef idx="0"/>
            <a:effectRef idx="0"/>
            <a:fontRef idx="minor"/>
          </p:style>
        </p:sp>
        <p:sp>
          <p:nvSpPr>
            <p:cNvPr id="7338" name="Line 13"/>
            <p:cNvSpPr/>
            <p:nvPr/>
          </p:nvSpPr>
          <p:spPr>
            <a:xfrm>
              <a:off x="8332920" y="1585800"/>
              <a:ext cx="360" cy="542880"/>
            </a:xfrm>
            <a:prstGeom prst="line">
              <a:avLst/>
            </a:prstGeom>
            <a:ln w="19050">
              <a:solidFill>
                <a:srgbClr val="000000"/>
              </a:solidFill>
              <a:round/>
            </a:ln>
          </p:spPr>
          <p:style>
            <a:lnRef idx="0"/>
            <a:fillRef idx="0"/>
            <a:effectRef idx="0"/>
            <a:fontRef idx="minor"/>
          </p:style>
        </p:sp>
        <p:sp>
          <p:nvSpPr>
            <p:cNvPr id="7339" name="CustomShape 14"/>
            <p:cNvSpPr/>
            <p:nvPr/>
          </p:nvSpPr>
          <p:spPr>
            <a:xfrm>
              <a:off x="8523720" y="1577880"/>
              <a:ext cx="218880" cy="563040"/>
            </a:xfrm>
            <a:prstGeom prst="rect">
              <a:avLst/>
            </a:prstGeom>
            <a:solidFill>
              <a:srgbClr val="ffffff"/>
            </a:solidFill>
            <a:ln w="0">
              <a:noFill/>
            </a:ln>
          </p:spPr>
          <p:style>
            <a:lnRef idx="0"/>
            <a:fillRef idx="0"/>
            <a:effectRef idx="0"/>
            <a:fontRef idx="minor"/>
          </p:style>
        </p:sp>
      </p:grpSp>
      <p:grpSp>
        <p:nvGrpSpPr>
          <p:cNvPr id="7340" name="Group 15"/>
          <p:cNvGrpSpPr/>
          <p:nvPr/>
        </p:nvGrpSpPr>
        <p:grpSpPr>
          <a:xfrm>
            <a:off x="5082840" y="2290680"/>
            <a:ext cx="4640400" cy="3330360"/>
            <a:chOff x="5082840" y="2290680"/>
            <a:chExt cx="4640400" cy="3330360"/>
          </a:xfrm>
        </p:grpSpPr>
        <p:grpSp>
          <p:nvGrpSpPr>
            <p:cNvPr id="7341" name="Group 16"/>
            <p:cNvGrpSpPr/>
            <p:nvPr/>
          </p:nvGrpSpPr>
          <p:grpSpPr>
            <a:xfrm>
              <a:off x="5542200" y="3279600"/>
              <a:ext cx="4181040" cy="658080"/>
              <a:chOff x="5542200" y="3279600"/>
              <a:chExt cx="4181040" cy="658080"/>
            </a:xfrm>
          </p:grpSpPr>
          <p:sp>
            <p:nvSpPr>
              <p:cNvPr id="7342" name="CustomShape 17"/>
              <p:cNvSpPr/>
              <p:nvPr/>
            </p:nvSpPr>
            <p:spPr>
              <a:xfrm>
                <a:off x="5542200" y="3338640"/>
                <a:ext cx="4181040" cy="54252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7343" name="CustomShape 18"/>
              <p:cNvSpPr/>
              <p:nvPr/>
            </p:nvSpPr>
            <p:spPr>
              <a:xfrm>
                <a:off x="6698520" y="3279600"/>
                <a:ext cx="42948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ID</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=x</a:t>
                </a:r>
                <a:endParaRPr b="0" lang="en-US" sz="1800" spc="-1" strike="noStrike">
                  <a:latin typeface="Arial"/>
                </a:endParaRPr>
              </a:p>
            </p:txBody>
          </p:sp>
          <p:sp>
            <p:nvSpPr>
              <p:cNvPr id="7344" name="CustomShape 19"/>
              <p:cNvSpPr/>
              <p:nvPr/>
            </p:nvSpPr>
            <p:spPr>
              <a:xfrm>
                <a:off x="8152920" y="3298680"/>
                <a:ext cx="734400" cy="639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offset</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p:txBody>
          </p:sp>
          <p:sp>
            <p:nvSpPr>
              <p:cNvPr id="7345" name="CustomShape 20"/>
              <p:cNvSpPr/>
              <p:nvPr/>
            </p:nvSpPr>
            <p:spPr>
              <a:xfrm>
                <a:off x="7149240" y="3298680"/>
                <a:ext cx="941400" cy="639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fragflag</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=1</a:t>
                </a:r>
                <a:endParaRPr b="0" lang="en-US" sz="1800" spc="-1" strike="noStrike">
                  <a:latin typeface="Arial"/>
                </a:endParaRPr>
              </a:p>
            </p:txBody>
          </p:sp>
          <p:sp>
            <p:nvSpPr>
              <p:cNvPr id="7346" name="CustomShape 21"/>
              <p:cNvSpPr/>
              <p:nvPr/>
            </p:nvSpPr>
            <p:spPr>
              <a:xfrm>
                <a:off x="5899680" y="3279600"/>
                <a:ext cx="82116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length</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=1500</a:t>
                </a:r>
                <a:endParaRPr b="0" lang="en-US" sz="1800" spc="-1" strike="noStrike">
                  <a:latin typeface="Arial"/>
                </a:endParaRPr>
              </a:p>
            </p:txBody>
          </p:sp>
          <p:sp>
            <p:nvSpPr>
              <p:cNvPr id="7347" name="Line 22"/>
              <p:cNvSpPr/>
              <p:nvPr/>
            </p:nvSpPr>
            <p:spPr>
              <a:xfrm>
                <a:off x="5923080" y="3338280"/>
                <a:ext cx="360" cy="542880"/>
              </a:xfrm>
              <a:prstGeom prst="line">
                <a:avLst/>
              </a:prstGeom>
              <a:ln w="19050">
                <a:solidFill>
                  <a:srgbClr val="000000"/>
                </a:solidFill>
                <a:round/>
              </a:ln>
            </p:spPr>
            <p:style>
              <a:lnRef idx="0"/>
              <a:fillRef idx="0"/>
              <a:effectRef idx="0"/>
              <a:fontRef idx="minor"/>
            </p:style>
          </p:sp>
          <p:sp>
            <p:nvSpPr>
              <p:cNvPr id="7348" name="Line 23"/>
              <p:cNvSpPr/>
              <p:nvPr/>
            </p:nvSpPr>
            <p:spPr>
              <a:xfrm>
                <a:off x="6723000" y="3338280"/>
                <a:ext cx="360" cy="542880"/>
              </a:xfrm>
              <a:prstGeom prst="line">
                <a:avLst/>
              </a:prstGeom>
              <a:ln w="19050">
                <a:solidFill>
                  <a:srgbClr val="000000"/>
                </a:solidFill>
                <a:round/>
              </a:ln>
            </p:spPr>
            <p:style>
              <a:lnRef idx="0"/>
              <a:fillRef idx="0"/>
              <a:effectRef idx="0"/>
              <a:fontRef idx="minor"/>
            </p:style>
          </p:sp>
          <p:sp>
            <p:nvSpPr>
              <p:cNvPr id="7349" name="Line 24"/>
              <p:cNvSpPr/>
              <p:nvPr/>
            </p:nvSpPr>
            <p:spPr>
              <a:xfrm>
                <a:off x="7151760" y="3357360"/>
                <a:ext cx="360" cy="542880"/>
              </a:xfrm>
              <a:prstGeom prst="line">
                <a:avLst/>
              </a:prstGeom>
              <a:ln w="19050">
                <a:solidFill>
                  <a:srgbClr val="000000"/>
                </a:solidFill>
                <a:round/>
              </a:ln>
            </p:spPr>
            <p:style>
              <a:lnRef idx="0"/>
              <a:fillRef idx="0"/>
              <a:effectRef idx="0"/>
              <a:fontRef idx="minor"/>
            </p:style>
          </p:sp>
          <p:sp>
            <p:nvSpPr>
              <p:cNvPr id="7350" name="Line 25"/>
              <p:cNvSpPr/>
              <p:nvPr/>
            </p:nvSpPr>
            <p:spPr>
              <a:xfrm>
                <a:off x="8132760" y="3338280"/>
                <a:ext cx="360" cy="542880"/>
              </a:xfrm>
              <a:prstGeom prst="line">
                <a:avLst/>
              </a:prstGeom>
              <a:ln w="19050">
                <a:solidFill>
                  <a:srgbClr val="000000"/>
                </a:solidFill>
                <a:round/>
              </a:ln>
            </p:spPr>
            <p:style>
              <a:lnRef idx="0"/>
              <a:fillRef idx="0"/>
              <a:effectRef idx="0"/>
              <a:fontRef idx="minor"/>
            </p:style>
          </p:sp>
          <p:sp>
            <p:nvSpPr>
              <p:cNvPr id="7351" name="Line 26"/>
              <p:cNvSpPr/>
              <p:nvPr/>
            </p:nvSpPr>
            <p:spPr>
              <a:xfrm>
                <a:off x="8885160" y="3338280"/>
                <a:ext cx="360" cy="542880"/>
              </a:xfrm>
              <a:prstGeom prst="line">
                <a:avLst/>
              </a:prstGeom>
              <a:ln w="19050">
                <a:solidFill>
                  <a:srgbClr val="000000"/>
                </a:solidFill>
                <a:round/>
              </a:ln>
            </p:spPr>
            <p:style>
              <a:lnRef idx="0"/>
              <a:fillRef idx="0"/>
              <a:effectRef idx="0"/>
              <a:fontRef idx="minor"/>
            </p:style>
          </p:sp>
          <p:sp>
            <p:nvSpPr>
              <p:cNvPr id="7352" name="CustomShape 27"/>
              <p:cNvSpPr/>
              <p:nvPr/>
            </p:nvSpPr>
            <p:spPr>
              <a:xfrm>
                <a:off x="9075960" y="3327480"/>
                <a:ext cx="218880" cy="563040"/>
              </a:xfrm>
              <a:prstGeom prst="rect">
                <a:avLst/>
              </a:prstGeom>
              <a:solidFill>
                <a:srgbClr val="ffffff"/>
              </a:solidFill>
              <a:ln w="0">
                <a:noFill/>
              </a:ln>
            </p:spPr>
            <p:style>
              <a:lnRef idx="0"/>
              <a:fillRef idx="0"/>
              <a:effectRef idx="0"/>
              <a:fontRef idx="minor"/>
            </p:style>
          </p:sp>
        </p:grpSp>
        <p:grpSp>
          <p:nvGrpSpPr>
            <p:cNvPr id="7353" name="Group 28"/>
            <p:cNvGrpSpPr/>
            <p:nvPr/>
          </p:nvGrpSpPr>
          <p:grpSpPr>
            <a:xfrm>
              <a:off x="5542200" y="4079880"/>
              <a:ext cx="4181040" cy="658080"/>
              <a:chOff x="5542200" y="4079880"/>
              <a:chExt cx="4181040" cy="658080"/>
            </a:xfrm>
          </p:grpSpPr>
          <p:sp>
            <p:nvSpPr>
              <p:cNvPr id="7354" name="CustomShape 29"/>
              <p:cNvSpPr/>
              <p:nvPr/>
            </p:nvSpPr>
            <p:spPr>
              <a:xfrm>
                <a:off x="5542200" y="4138560"/>
                <a:ext cx="4181040" cy="54252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7355" name="CustomShape 30"/>
              <p:cNvSpPr/>
              <p:nvPr/>
            </p:nvSpPr>
            <p:spPr>
              <a:xfrm>
                <a:off x="6698520" y="4079880"/>
                <a:ext cx="42948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ID</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=x</a:t>
                </a:r>
                <a:endParaRPr b="0" lang="en-US" sz="1800" spc="-1" strike="noStrike">
                  <a:latin typeface="Arial"/>
                </a:endParaRPr>
              </a:p>
            </p:txBody>
          </p:sp>
          <p:sp>
            <p:nvSpPr>
              <p:cNvPr id="7356" name="CustomShape 31"/>
              <p:cNvSpPr/>
              <p:nvPr/>
            </p:nvSpPr>
            <p:spPr>
              <a:xfrm>
                <a:off x="8152920" y="4098960"/>
                <a:ext cx="734400" cy="639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offset</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=185</a:t>
                </a:r>
                <a:endParaRPr b="0" lang="en-US" sz="1800" spc="-1" strike="noStrike">
                  <a:latin typeface="Arial"/>
                </a:endParaRPr>
              </a:p>
            </p:txBody>
          </p:sp>
          <p:sp>
            <p:nvSpPr>
              <p:cNvPr id="7357" name="CustomShape 32"/>
              <p:cNvSpPr/>
              <p:nvPr/>
            </p:nvSpPr>
            <p:spPr>
              <a:xfrm>
                <a:off x="7149240" y="4098960"/>
                <a:ext cx="941400" cy="639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fragflag</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=1</a:t>
                </a:r>
                <a:endParaRPr b="0" lang="en-US" sz="1800" spc="-1" strike="noStrike">
                  <a:latin typeface="Arial"/>
                </a:endParaRPr>
              </a:p>
            </p:txBody>
          </p:sp>
          <p:sp>
            <p:nvSpPr>
              <p:cNvPr id="7358" name="CustomShape 33"/>
              <p:cNvSpPr/>
              <p:nvPr/>
            </p:nvSpPr>
            <p:spPr>
              <a:xfrm>
                <a:off x="5899680" y="4079880"/>
                <a:ext cx="82116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length</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=1500</a:t>
                </a:r>
                <a:endParaRPr b="0" lang="en-US" sz="1800" spc="-1" strike="noStrike">
                  <a:latin typeface="Arial"/>
                </a:endParaRPr>
              </a:p>
            </p:txBody>
          </p:sp>
          <p:sp>
            <p:nvSpPr>
              <p:cNvPr id="7359" name="Line 34"/>
              <p:cNvSpPr/>
              <p:nvPr/>
            </p:nvSpPr>
            <p:spPr>
              <a:xfrm>
                <a:off x="5923080" y="4138560"/>
                <a:ext cx="360" cy="542880"/>
              </a:xfrm>
              <a:prstGeom prst="line">
                <a:avLst/>
              </a:prstGeom>
              <a:ln w="19050">
                <a:solidFill>
                  <a:srgbClr val="000000"/>
                </a:solidFill>
                <a:round/>
              </a:ln>
            </p:spPr>
            <p:style>
              <a:lnRef idx="0"/>
              <a:fillRef idx="0"/>
              <a:effectRef idx="0"/>
              <a:fontRef idx="minor"/>
            </p:style>
          </p:sp>
          <p:sp>
            <p:nvSpPr>
              <p:cNvPr id="7360" name="Line 35"/>
              <p:cNvSpPr/>
              <p:nvPr/>
            </p:nvSpPr>
            <p:spPr>
              <a:xfrm>
                <a:off x="6723000" y="4138560"/>
                <a:ext cx="360" cy="542880"/>
              </a:xfrm>
              <a:prstGeom prst="line">
                <a:avLst/>
              </a:prstGeom>
              <a:ln w="19050">
                <a:solidFill>
                  <a:srgbClr val="000000"/>
                </a:solidFill>
                <a:round/>
              </a:ln>
            </p:spPr>
            <p:style>
              <a:lnRef idx="0"/>
              <a:fillRef idx="0"/>
              <a:effectRef idx="0"/>
              <a:fontRef idx="minor"/>
            </p:style>
          </p:sp>
          <p:sp>
            <p:nvSpPr>
              <p:cNvPr id="7361" name="Line 36"/>
              <p:cNvSpPr/>
              <p:nvPr/>
            </p:nvSpPr>
            <p:spPr>
              <a:xfrm>
                <a:off x="7151760" y="4157640"/>
                <a:ext cx="360" cy="542880"/>
              </a:xfrm>
              <a:prstGeom prst="line">
                <a:avLst/>
              </a:prstGeom>
              <a:ln w="19050">
                <a:solidFill>
                  <a:srgbClr val="000000"/>
                </a:solidFill>
                <a:round/>
              </a:ln>
            </p:spPr>
            <p:style>
              <a:lnRef idx="0"/>
              <a:fillRef idx="0"/>
              <a:effectRef idx="0"/>
              <a:fontRef idx="minor"/>
            </p:style>
          </p:sp>
          <p:sp>
            <p:nvSpPr>
              <p:cNvPr id="7362" name="Line 37"/>
              <p:cNvSpPr/>
              <p:nvPr/>
            </p:nvSpPr>
            <p:spPr>
              <a:xfrm>
                <a:off x="8132760" y="4138560"/>
                <a:ext cx="360" cy="542880"/>
              </a:xfrm>
              <a:prstGeom prst="line">
                <a:avLst/>
              </a:prstGeom>
              <a:ln w="19050">
                <a:solidFill>
                  <a:srgbClr val="000000"/>
                </a:solidFill>
                <a:round/>
              </a:ln>
            </p:spPr>
            <p:style>
              <a:lnRef idx="0"/>
              <a:fillRef idx="0"/>
              <a:effectRef idx="0"/>
              <a:fontRef idx="minor"/>
            </p:style>
          </p:sp>
          <p:sp>
            <p:nvSpPr>
              <p:cNvPr id="7363" name="Line 38"/>
              <p:cNvSpPr/>
              <p:nvPr/>
            </p:nvSpPr>
            <p:spPr>
              <a:xfrm>
                <a:off x="8885160" y="4138560"/>
                <a:ext cx="360" cy="542880"/>
              </a:xfrm>
              <a:prstGeom prst="line">
                <a:avLst/>
              </a:prstGeom>
              <a:ln w="19050">
                <a:solidFill>
                  <a:srgbClr val="000000"/>
                </a:solidFill>
                <a:round/>
              </a:ln>
            </p:spPr>
            <p:style>
              <a:lnRef idx="0"/>
              <a:fillRef idx="0"/>
              <a:effectRef idx="0"/>
              <a:fontRef idx="minor"/>
            </p:style>
          </p:sp>
          <p:sp>
            <p:nvSpPr>
              <p:cNvPr id="7364" name="CustomShape 39"/>
              <p:cNvSpPr/>
              <p:nvPr/>
            </p:nvSpPr>
            <p:spPr>
              <a:xfrm>
                <a:off x="9075960" y="4127400"/>
                <a:ext cx="218880" cy="563040"/>
              </a:xfrm>
              <a:prstGeom prst="rect">
                <a:avLst/>
              </a:prstGeom>
              <a:solidFill>
                <a:srgbClr val="ffffff"/>
              </a:solidFill>
              <a:ln w="0">
                <a:noFill/>
              </a:ln>
            </p:spPr>
            <p:style>
              <a:lnRef idx="0"/>
              <a:fillRef idx="0"/>
              <a:effectRef idx="0"/>
              <a:fontRef idx="minor"/>
            </p:style>
          </p:sp>
        </p:grpSp>
        <p:grpSp>
          <p:nvGrpSpPr>
            <p:cNvPr id="7365" name="Group 40"/>
            <p:cNvGrpSpPr/>
            <p:nvPr/>
          </p:nvGrpSpPr>
          <p:grpSpPr>
            <a:xfrm>
              <a:off x="5532840" y="4908600"/>
              <a:ext cx="4181040" cy="712440"/>
              <a:chOff x="5532840" y="4908600"/>
              <a:chExt cx="4181040" cy="712440"/>
            </a:xfrm>
          </p:grpSpPr>
          <p:sp>
            <p:nvSpPr>
              <p:cNvPr id="7366" name="CustomShape 41"/>
              <p:cNvSpPr/>
              <p:nvPr/>
            </p:nvSpPr>
            <p:spPr>
              <a:xfrm>
                <a:off x="5532840" y="4967280"/>
                <a:ext cx="4181040" cy="54252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7367" name="CustomShape 42"/>
              <p:cNvSpPr/>
              <p:nvPr/>
            </p:nvSpPr>
            <p:spPr>
              <a:xfrm>
                <a:off x="6689160" y="4908600"/>
                <a:ext cx="42948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ID</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=x</a:t>
                </a:r>
                <a:endParaRPr b="0" lang="en-US" sz="1800" spc="-1" strike="noStrike">
                  <a:latin typeface="Arial"/>
                </a:endParaRPr>
              </a:p>
            </p:txBody>
          </p:sp>
          <p:sp>
            <p:nvSpPr>
              <p:cNvPr id="7368" name="CustomShape 43"/>
              <p:cNvSpPr/>
              <p:nvPr/>
            </p:nvSpPr>
            <p:spPr>
              <a:xfrm>
                <a:off x="8143200" y="4927680"/>
                <a:ext cx="734400" cy="639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offset</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=370</a:t>
                </a:r>
                <a:endParaRPr b="0" lang="en-US" sz="1800" spc="-1" strike="noStrike">
                  <a:latin typeface="Arial"/>
                </a:endParaRPr>
              </a:p>
            </p:txBody>
          </p:sp>
          <p:sp>
            <p:nvSpPr>
              <p:cNvPr id="7369" name="CustomShape 44"/>
              <p:cNvSpPr/>
              <p:nvPr/>
            </p:nvSpPr>
            <p:spPr>
              <a:xfrm>
                <a:off x="7139880" y="4927680"/>
                <a:ext cx="941400" cy="639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fragflag</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p:txBody>
          </p:sp>
          <p:sp>
            <p:nvSpPr>
              <p:cNvPr id="7370" name="CustomShape 45"/>
              <p:cNvSpPr/>
              <p:nvPr/>
            </p:nvSpPr>
            <p:spPr>
              <a:xfrm>
                <a:off x="5889960" y="4908600"/>
                <a:ext cx="82116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length</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=1040</a:t>
                </a:r>
                <a:endParaRPr b="0" lang="en-US" sz="1800" spc="-1" strike="noStrike">
                  <a:latin typeface="Arial"/>
                </a:endParaRPr>
              </a:p>
            </p:txBody>
          </p:sp>
          <p:sp>
            <p:nvSpPr>
              <p:cNvPr id="7371" name="Line 46"/>
              <p:cNvSpPr/>
              <p:nvPr/>
            </p:nvSpPr>
            <p:spPr>
              <a:xfrm>
                <a:off x="5913360" y="4967280"/>
                <a:ext cx="360" cy="542880"/>
              </a:xfrm>
              <a:prstGeom prst="line">
                <a:avLst/>
              </a:prstGeom>
              <a:ln w="19050">
                <a:solidFill>
                  <a:srgbClr val="000000"/>
                </a:solidFill>
                <a:round/>
              </a:ln>
            </p:spPr>
            <p:style>
              <a:lnRef idx="0"/>
              <a:fillRef idx="0"/>
              <a:effectRef idx="0"/>
              <a:fontRef idx="minor"/>
            </p:style>
          </p:sp>
          <p:sp>
            <p:nvSpPr>
              <p:cNvPr id="7372" name="Line 47"/>
              <p:cNvSpPr/>
              <p:nvPr/>
            </p:nvSpPr>
            <p:spPr>
              <a:xfrm>
                <a:off x="6713640" y="4967280"/>
                <a:ext cx="360" cy="542880"/>
              </a:xfrm>
              <a:prstGeom prst="line">
                <a:avLst/>
              </a:prstGeom>
              <a:ln w="19050">
                <a:solidFill>
                  <a:srgbClr val="000000"/>
                </a:solidFill>
                <a:round/>
              </a:ln>
            </p:spPr>
            <p:style>
              <a:lnRef idx="0"/>
              <a:fillRef idx="0"/>
              <a:effectRef idx="0"/>
              <a:fontRef idx="minor"/>
            </p:style>
          </p:sp>
          <p:sp>
            <p:nvSpPr>
              <p:cNvPr id="7373" name="Line 48"/>
              <p:cNvSpPr/>
              <p:nvPr/>
            </p:nvSpPr>
            <p:spPr>
              <a:xfrm>
                <a:off x="7142400" y="4986000"/>
                <a:ext cx="360" cy="543240"/>
              </a:xfrm>
              <a:prstGeom prst="line">
                <a:avLst/>
              </a:prstGeom>
              <a:ln w="19050">
                <a:solidFill>
                  <a:srgbClr val="000000"/>
                </a:solidFill>
                <a:round/>
              </a:ln>
            </p:spPr>
            <p:style>
              <a:lnRef idx="0"/>
              <a:fillRef idx="0"/>
              <a:effectRef idx="0"/>
              <a:fontRef idx="minor"/>
            </p:style>
          </p:sp>
          <p:sp>
            <p:nvSpPr>
              <p:cNvPr id="7374" name="Line 49"/>
              <p:cNvSpPr/>
              <p:nvPr/>
            </p:nvSpPr>
            <p:spPr>
              <a:xfrm>
                <a:off x="8123400" y="4967280"/>
                <a:ext cx="360" cy="542880"/>
              </a:xfrm>
              <a:prstGeom prst="line">
                <a:avLst/>
              </a:prstGeom>
              <a:ln w="19050">
                <a:solidFill>
                  <a:srgbClr val="000000"/>
                </a:solidFill>
                <a:round/>
              </a:ln>
            </p:spPr>
            <p:style>
              <a:lnRef idx="0"/>
              <a:fillRef idx="0"/>
              <a:effectRef idx="0"/>
              <a:fontRef idx="minor"/>
            </p:style>
          </p:sp>
          <p:sp>
            <p:nvSpPr>
              <p:cNvPr id="7375" name="Line 50"/>
              <p:cNvSpPr/>
              <p:nvPr/>
            </p:nvSpPr>
            <p:spPr>
              <a:xfrm>
                <a:off x="8875800" y="4967280"/>
                <a:ext cx="360" cy="542880"/>
              </a:xfrm>
              <a:prstGeom prst="line">
                <a:avLst/>
              </a:prstGeom>
              <a:ln w="19050">
                <a:solidFill>
                  <a:srgbClr val="000000"/>
                </a:solidFill>
                <a:round/>
              </a:ln>
            </p:spPr>
            <p:style>
              <a:lnRef idx="0"/>
              <a:fillRef idx="0"/>
              <a:effectRef idx="0"/>
              <a:fontRef idx="minor"/>
            </p:style>
          </p:sp>
          <p:sp>
            <p:nvSpPr>
              <p:cNvPr id="7376" name="CustomShape 51"/>
              <p:cNvSpPr/>
              <p:nvPr/>
            </p:nvSpPr>
            <p:spPr>
              <a:xfrm>
                <a:off x="9053640" y="4956120"/>
                <a:ext cx="231480" cy="664920"/>
              </a:xfrm>
              <a:prstGeom prst="rect">
                <a:avLst/>
              </a:prstGeom>
              <a:solidFill>
                <a:srgbClr val="ffffff"/>
              </a:solidFill>
              <a:ln w="0">
                <a:noFill/>
              </a:ln>
            </p:spPr>
            <p:style>
              <a:lnRef idx="0"/>
              <a:fillRef idx="0"/>
              <a:effectRef idx="0"/>
              <a:fontRef idx="minor"/>
            </p:style>
          </p:sp>
        </p:grpSp>
        <p:sp>
          <p:nvSpPr>
            <p:cNvPr id="7377" name="CustomShape 52"/>
            <p:cNvSpPr/>
            <p:nvPr/>
          </p:nvSpPr>
          <p:spPr>
            <a:xfrm>
              <a:off x="5104080" y="2290680"/>
              <a:ext cx="333000" cy="2161800"/>
            </a:xfrm>
            <a:custGeom>
              <a:avLst/>
              <a:gdLst/>
              <a:ahLst/>
              <a:rect l="l" t="t" r="r" b="b"/>
              <a:pathLst>
                <a:path w="210" h="1362">
                  <a:moveTo>
                    <a:pt x="0" y="0"/>
                  </a:moveTo>
                  <a:lnTo>
                    <a:pt x="0" y="1362"/>
                  </a:lnTo>
                  <a:lnTo>
                    <a:pt x="210" y="858"/>
                  </a:lnTo>
                </a:path>
              </a:pathLst>
            </a:custGeom>
            <a:noFill/>
            <a:ln w="19050">
              <a:solidFill>
                <a:srgbClr val="cc0000"/>
              </a:solidFill>
              <a:round/>
              <a:tailEnd len="med" type="triangle" w="med"/>
            </a:ln>
          </p:spPr>
          <p:style>
            <a:lnRef idx="0"/>
            <a:fillRef idx="0"/>
            <a:effectRef idx="0"/>
            <a:fontRef idx="minor"/>
          </p:style>
        </p:sp>
        <p:sp>
          <p:nvSpPr>
            <p:cNvPr id="7378" name="Line 53"/>
            <p:cNvSpPr/>
            <p:nvPr/>
          </p:nvSpPr>
          <p:spPr>
            <a:xfrm>
              <a:off x="5103720" y="4424040"/>
              <a:ext cx="362160" cy="360"/>
            </a:xfrm>
            <a:prstGeom prst="line">
              <a:avLst/>
            </a:prstGeom>
            <a:ln w="19050">
              <a:solidFill>
                <a:srgbClr val="cc0000"/>
              </a:solidFill>
              <a:round/>
              <a:tailEnd len="med" type="triangle" w="med"/>
            </a:ln>
          </p:spPr>
          <p:style>
            <a:lnRef idx="0"/>
            <a:fillRef idx="0"/>
            <a:effectRef idx="0"/>
            <a:fontRef idx="minor"/>
          </p:style>
        </p:sp>
        <p:sp>
          <p:nvSpPr>
            <p:cNvPr id="7379" name="Line 54"/>
            <p:cNvSpPr/>
            <p:nvPr/>
          </p:nvSpPr>
          <p:spPr>
            <a:xfrm>
              <a:off x="5113440" y="4433760"/>
              <a:ext cx="333360" cy="790560"/>
            </a:xfrm>
            <a:prstGeom prst="line">
              <a:avLst/>
            </a:prstGeom>
            <a:ln w="19050">
              <a:solidFill>
                <a:srgbClr val="cc0000"/>
              </a:solidFill>
              <a:round/>
              <a:tailEnd len="med" type="triangle" w="med"/>
            </a:ln>
          </p:spPr>
          <p:style>
            <a:lnRef idx="0"/>
            <a:fillRef idx="0"/>
            <a:effectRef idx="0"/>
            <a:fontRef idx="minor"/>
          </p:style>
        </p:sp>
        <p:sp>
          <p:nvSpPr>
            <p:cNvPr id="7380" name="CustomShape 55"/>
            <p:cNvSpPr/>
            <p:nvPr/>
          </p:nvSpPr>
          <p:spPr>
            <a:xfrm>
              <a:off x="5082840" y="2365200"/>
              <a:ext cx="314676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800" spc="-1" strike="noStrike">
                  <a:solidFill>
                    <a:srgbClr val="cc0000"/>
                  </a:solidFill>
                  <a:latin typeface="Arial"/>
                  <a:ea typeface="ＭＳ Ｐゴシック"/>
                </a:rPr>
                <a:t>one large datagram becomes</a:t>
              </a:r>
              <a:endParaRPr b="0" lang="en-US" sz="1800" spc="-1" strike="noStrike">
                <a:latin typeface="Arial"/>
              </a:endParaRPr>
            </a:p>
            <a:p>
              <a:pPr>
                <a:lnSpc>
                  <a:spcPct val="100000"/>
                </a:lnSpc>
                <a:tabLst>
                  <a:tab algn="l" pos="0"/>
                </a:tabLst>
              </a:pPr>
              <a:r>
                <a:rPr b="0" i="1" lang="en-US" sz="1800" spc="-1" strike="noStrike">
                  <a:solidFill>
                    <a:srgbClr val="cc0000"/>
                  </a:solidFill>
                  <a:latin typeface="Arial"/>
                  <a:ea typeface="ＭＳ Ｐゴシック"/>
                </a:rPr>
                <a:t>several smaller datagrams</a:t>
              </a:r>
              <a:endParaRPr b="0" lang="en-US" sz="1800" spc="-1" strike="noStrike">
                <a:latin typeface="Arial"/>
              </a:endParaRPr>
            </a:p>
          </p:txBody>
        </p:sp>
      </p:grpSp>
      <p:sp>
        <p:nvSpPr>
          <p:cNvPr id="7381" name="CustomShape 56"/>
          <p:cNvSpPr/>
          <p:nvPr/>
        </p:nvSpPr>
        <p:spPr>
          <a:xfrm>
            <a:off x="734400" y="1472040"/>
            <a:ext cx="3806640" cy="1677600"/>
          </a:xfrm>
          <a:prstGeom prst="rect">
            <a:avLst/>
          </a:prstGeom>
          <a:noFill/>
          <a:ln w="0">
            <a:noFill/>
          </a:ln>
        </p:spPr>
        <p:style>
          <a:lnRef idx="0"/>
          <a:fillRef idx="0"/>
          <a:effectRef idx="0"/>
          <a:fontRef idx="minor"/>
        </p:style>
        <p:txBody>
          <a:bodyPr lIns="90000" rIns="90000" tIns="45000" bIns="45000">
            <a:noAutofit/>
          </a:bodyPr>
          <a:p>
            <a:pPr marL="343080" indent="-342720">
              <a:lnSpc>
                <a:spcPct val="85000"/>
              </a:lnSpc>
              <a:spcBef>
                <a:spcPts val="641"/>
              </a:spcBef>
              <a:tabLst>
                <a:tab algn="l" pos="0"/>
              </a:tabLst>
            </a:pPr>
            <a:r>
              <a:rPr b="0" lang="en-US" sz="3200" spc="-1" strike="noStrike">
                <a:solidFill>
                  <a:srgbClr val="0000a3"/>
                </a:solidFill>
                <a:latin typeface="Calibri"/>
                <a:ea typeface="ＭＳ Ｐゴシック"/>
              </a:rPr>
              <a:t>example:</a:t>
            </a:r>
            <a:endParaRPr b="0" lang="en-US" sz="3200" spc="-1" strike="noStrike">
              <a:latin typeface="Arial"/>
            </a:endParaRPr>
          </a:p>
          <a:p>
            <a:pPr marL="403200" indent="-283680">
              <a:lnSpc>
                <a:spcPct val="85000"/>
              </a:lnSpc>
              <a:spcBef>
                <a:spcPts val="479"/>
              </a:spcBef>
              <a:buClr>
                <a:srgbClr val="000099"/>
              </a:buClr>
              <a:buFont typeface="Wingdings" charset="2"/>
              <a:buChar char=""/>
              <a:tabLst>
                <a:tab algn="l" pos="0"/>
              </a:tabLst>
            </a:pPr>
            <a:r>
              <a:rPr b="0" lang="en-US" sz="2400" spc="-1" strike="noStrike">
                <a:solidFill>
                  <a:srgbClr val="000000"/>
                </a:solidFill>
                <a:latin typeface="Calibri"/>
                <a:ea typeface="ＭＳ Ｐゴシック"/>
              </a:rPr>
              <a:t>4000 byte datagram</a:t>
            </a:r>
            <a:endParaRPr b="0" lang="en-US" sz="2400" spc="-1" strike="noStrike">
              <a:latin typeface="Arial"/>
            </a:endParaRPr>
          </a:p>
          <a:p>
            <a:pPr marL="403200" indent="-283680">
              <a:lnSpc>
                <a:spcPct val="85000"/>
              </a:lnSpc>
              <a:spcBef>
                <a:spcPts val="479"/>
              </a:spcBef>
              <a:buClr>
                <a:srgbClr val="000099"/>
              </a:buClr>
              <a:buFont typeface="Wingdings" charset="2"/>
              <a:buChar char=""/>
              <a:tabLst>
                <a:tab algn="l" pos="0"/>
              </a:tabLst>
            </a:pPr>
            <a:r>
              <a:rPr b="0" lang="en-US" sz="2400" spc="-1" strike="noStrike">
                <a:solidFill>
                  <a:srgbClr val="000000"/>
                </a:solidFill>
                <a:latin typeface="Calibri"/>
                <a:ea typeface="ＭＳ Ｐゴシック"/>
              </a:rPr>
              <a:t>MTU = 1500 bytes</a:t>
            </a:r>
            <a:endParaRPr b="0" lang="en-US" sz="2400" spc="-1" strike="noStrike">
              <a:latin typeface="Arial"/>
            </a:endParaRPr>
          </a:p>
          <a:p>
            <a:pPr>
              <a:lnSpc>
                <a:spcPct val="85000"/>
              </a:lnSpc>
              <a:spcBef>
                <a:spcPts val="400"/>
              </a:spcBef>
              <a:tabLst>
                <a:tab algn="l" pos="0"/>
              </a:tabLst>
            </a:pPr>
            <a:endParaRPr b="0" lang="en-US" sz="2400" spc="-1" strike="noStrike">
              <a:latin typeface="Arial"/>
            </a:endParaRPr>
          </a:p>
        </p:txBody>
      </p:sp>
      <p:sp>
        <p:nvSpPr>
          <p:cNvPr id="7382" name="CustomShape 57"/>
          <p:cNvSpPr/>
          <p:nvPr/>
        </p:nvSpPr>
        <p:spPr>
          <a:xfrm>
            <a:off x="2439720" y="3238560"/>
            <a:ext cx="160128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1480 bytes in </a:t>
            </a:r>
            <a:br/>
            <a:r>
              <a:rPr b="0" lang="en-US" sz="1800" spc="-1" strike="noStrike">
                <a:solidFill>
                  <a:srgbClr val="000000"/>
                </a:solidFill>
                <a:latin typeface="Arial"/>
                <a:ea typeface="ＭＳ Ｐゴシック"/>
              </a:rPr>
              <a:t>data field</a:t>
            </a:r>
            <a:endParaRPr b="0" lang="en-US" sz="1800" spc="-1" strike="noStrike">
              <a:latin typeface="Arial"/>
            </a:endParaRPr>
          </a:p>
        </p:txBody>
      </p:sp>
      <p:sp>
        <p:nvSpPr>
          <p:cNvPr id="7383" name="CustomShape 58"/>
          <p:cNvSpPr/>
          <p:nvPr/>
        </p:nvSpPr>
        <p:spPr>
          <a:xfrm>
            <a:off x="2901240" y="4071960"/>
            <a:ext cx="94140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offset =</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1480/8 </a:t>
            </a:r>
            <a:endParaRPr b="0" lang="en-US" sz="1800" spc="-1" strike="noStrike">
              <a:latin typeface="Arial"/>
            </a:endParaRPr>
          </a:p>
        </p:txBody>
      </p:sp>
      <p:sp>
        <p:nvSpPr>
          <p:cNvPr id="7384" name="Line 59"/>
          <p:cNvSpPr/>
          <p:nvPr/>
        </p:nvSpPr>
        <p:spPr>
          <a:xfrm>
            <a:off x="3380040" y="3590640"/>
            <a:ext cx="2619360" cy="360"/>
          </a:xfrm>
          <a:prstGeom prst="line">
            <a:avLst/>
          </a:prstGeom>
          <a:ln w="9525">
            <a:solidFill>
              <a:srgbClr val="000000"/>
            </a:solidFill>
            <a:round/>
          </a:ln>
        </p:spPr>
        <p:style>
          <a:lnRef idx="0"/>
          <a:fillRef idx="0"/>
          <a:effectRef idx="0"/>
          <a:fontRef idx="minor"/>
        </p:style>
      </p:sp>
      <p:sp>
        <p:nvSpPr>
          <p:cNvPr id="7385" name="Line 60"/>
          <p:cNvSpPr/>
          <p:nvPr/>
        </p:nvSpPr>
        <p:spPr>
          <a:xfrm flipH="1">
            <a:off x="3713400" y="4394160"/>
            <a:ext cx="4671720" cy="360"/>
          </a:xfrm>
          <a:prstGeom prst="line">
            <a:avLst/>
          </a:prstGeom>
          <a:ln w="9525">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timing>
    <p:tnLst>
      <p:par>
        <p:cTn id="1928" dur="indefinite" restart="never" nodeType="tmRoot">
          <p:childTnLst>
            <p:seq>
              <p:cTn id="1929" dur="indefinite" nodeType="mainSeq">
                <p:childTnLst>
                  <p:par>
                    <p:cTn id="1930" fill="hold">
                      <p:stCondLst>
                        <p:cond delay="indefinite"/>
                      </p:stCondLst>
                      <p:childTnLst>
                        <p:par>
                          <p:cTn id="1931" fill="hold">
                            <p:stCondLst>
                              <p:cond delay="0"/>
                            </p:stCondLst>
                            <p:childTnLst>
                              <p:par>
                                <p:cTn id="1932" nodeType="clickEffect" fill="hold" presetClass="entr" presetID="22" presetSubtype="1">
                                  <p:stCondLst>
                                    <p:cond delay="0"/>
                                  </p:stCondLst>
                                  <p:childTnLst>
                                    <p:set>
                                      <p:cBhvr>
                                        <p:cTn id="1933" dur="1" fill="hold">
                                          <p:stCondLst>
                                            <p:cond delay="0"/>
                                          </p:stCondLst>
                                        </p:cTn>
                                        <p:tgtEl>
                                          <p:spTgt spid="7340"/>
                                        </p:tgtEl>
                                        <p:attrNameLst>
                                          <p:attrName>style.visibility</p:attrName>
                                        </p:attrNameLst>
                                      </p:cBhvr>
                                      <p:to>
                                        <p:strVal val="visible"/>
                                      </p:to>
                                    </p:set>
                                    <p:animEffect filter="wipe(up)" transition="in">
                                      <p:cBhvr additive="repl">
                                        <p:cTn id="1934" dur="1000"/>
                                        <p:tgtEl>
                                          <p:spTgt spid="7340"/>
                                        </p:tgtEl>
                                      </p:cBhvr>
                                    </p:animEffect>
                                  </p:childTnLst>
                                </p:cTn>
                              </p:par>
                            </p:childTnLst>
                          </p:cTn>
                        </p:par>
                      </p:childTnLst>
                    </p:cTn>
                  </p:par>
                  <p:par>
                    <p:cTn id="1935" fill="hold">
                      <p:stCondLst>
                        <p:cond delay="indefinite"/>
                      </p:stCondLst>
                      <p:childTnLst>
                        <p:par>
                          <p:cTn id="1936" fill="hold">
                            <p:stCondLst>
                              <p:cond delay="0"/>
                            </p:stCondLst>
                            <p:childTnLst>
                              <p:par>
                                <p:cTn id="1937" nodeType="clickEffect" fill="hold" presetClass="entr" presetID="9">
                                  <p:stCondLst>
                                    <p:cond delay="0"/>
                                  </p:stCondLst>
                                  <p:childTnLst>
                                    <p:set>
                                      <p:cBhvr>
                                        <p:cTn id="1938" dur="1" fill="hold">
                                          <p:stCondLst>
                                            <p:cond delay="0"/>
                                          </p:stCondLst>
                                        </p:cTn>
                                        <p:tgtEl>
                                          <p:spTgt spid="7382"/>
                                        </p:tgtEl>
                                        <p:attrNameLst>
                                          <p:attrName>style.visibility</p:attrName>
                                        </p:attrNameLst>
                                      </p:cBhvr>
                                      <p:to>
                                        <p:strVal val="visible"/>
                                      </p:to>
                                    </p:set>
                                    <p:animEffect filter="dissolve" transition="in">
                                      <p:cBhvr additive="repl">
                                        <p:cTn id="1939" dur="500"/>
                                        <p:tgtEl>
                                          <p:spTgt spid="7382"/>
                                        </p:tgtEl>
                                      </p:cBhvr>
                                    </p:animEffect>
                                  </p:childTnLst>
                                </p:cTn>
                              </p:par>
                              <p:par>
                                <p:cTn id="1940" nodeType="withEffect" fill="hold" presetClass="entr" presetID="9">
                                  <p:stCondLst>
                                    <p:cond delay="0"/>
                                  </p:stCondLst>
                                  <p:childTnLst>
                                    <p:set>
                                      <p:cBhvr>
                                        <p:cTn id="1941" dur="1" fill="hold">
                                          <p:stCondLst>
                                            <p:cond delay="0"/>
                                          </p:stCondLst>
                                        </p:cTn>
                                        <p:tgtEl>
                                          <p:spTgt spid="7384"/>
                                        </p:tgtEl>
                                        <p:attrNameLst>
                                          <p:attrName>style.visibility</p:attrName>
                                        </p:attrNameLst>
                                      </p:cBhvr>
                                      <p:to>
                                        <p:strVal val="visible"/>
                                      </p:to>
                                    </p:set>
                                    <p:animEffect filter="dissolve" transition="in">
                                      <p:cBhvr additive="repl">
                                        <p:cTn id="1942" dur="500"/>
                                        <p:tgtEl>
                                          <p:spTgt spid="7384"/>
                                        </p:tgtEl>
                                      </p:cBhvr>
                                    </p:animEffect>
                                  </p:childTnLst>
                                </p:cTn>
                              </p:par>
                            </p:childTnLst>
                          </p:cTn>
                        </p:par>
                      </p:childTnLst>
                    </p:cTn>
                  </p:par>
                  <p:par>
                    <p:cTn id="1943" fill="hold">
                      <p:stCondLst>
                        <p:cond delay="indefinite"/>
                      </p:stCondLst>
                      <p:childTnLst>
                        <p:par>
                          <p:cTn id="1944" fill="hold">
                            <p:stCondLst>
                              <p:cond delay="0"/>
                            </p:stCondLst>
                            <p:childTnLst>
                              <p:par>
                                <p:cTn id="1945" nodeType="clickEffect" fill="hold" presetClass="entr" presetID="9">
                                  <p:stCondLst>
                                    <p:cond delay="0"/>
                                  </p:stCondLst>
                                  <p:childTnLst>
                                    <p:set>
                                      <p:cBhvr>
                                        <p:cTn id="1946" dur="1" fill="hold">
                                          <p:stCondLst>
                                            <p:cond delay="0"/>
                                          </p:stCondLst>
                                        </p:cTn>
                                        <p:tgtEl>
                                          <p:spTgt spid="7383"/>
                                        </p:tgtEl>
                                        <p:attrNameLst>
                                          <p:attrName>style.visibility</p:attrName>
                                        </p:attrNameLst>
                                      </p:cBhvr>
                                      <p:to>
                                        <p:strVal val="visible"/>
                                      </p:to>
                                    </p:set>
                                    <p:animEffect filter="dissolve" transition="in">
                                      <p:cBhvr additive="repl">
                                        <p:cTn id="1947" dur="500"/>
                                        <p:tgtEl>
                                          <p:spTgt spid="7383"/>
                                        </p:tgtEl>
                                      </p:cBhvr>
                                    </p:animEffect>
                                  </p:childTnLst>
                                </p:cTn>
                              </p:par>
                              <p:par>
                                <p:cTn id="1948" nodeType="withEffect" fill="hold" presetClass="entr" presetID="9">
                                  <p:stCondLst>
                                    <p:cond delay="0"/>
                                  </p:stCondLst>
                                  <p:childTnLst>
                                    <p:set>
                                      <p:cBhvr>
                                        <p:cTn id="1949" dur="1" fill="hold">
                                          <p:stCondLst>
                                            <p:cond delay="0"/>
                                          </p:stCondLst>
                                        </p:cTn>
                                        <p:tgtEl>
                                          <p:spTgt spid="7385"/>
                                        </p:tgtEl>
                                        <p:attrNameLst>
                                          <p:attrName>style.visibility</p:attrName>
                                        </p:attrNameLst>
                                      </p:cBhvr>
                                      <p:to>
                                        <p:strVal val="visible"/>
                                      </p:to>
                                    </p:set>
                                    <p:animEffect filter="dissolve" transition="in">
                                      <p:cBhvr additive="repl">
                                        <p:cTn id="1950" dur="500"/>
                                        <p:tgtEl>
                                          <p:spTgt spid="7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6" name="TextShape 1"/>
          <p:cNvSpPr txBox="1"/>
          <p:nvPr/>
        </p:nvSpPr>
        <p:spPr>
          <a:xfrm>
            <a:off x="748080" y="23616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rPr>
              <a:t>DHCP: Wireshark output </a:t>
            </a:r>
            <a:r>
              <a:rPr b="1" lang="en-US" sz="4000" spc="-1" strike="noStrike">
                <a:solidFill>
                  <a:srgbClr val="0000a3"/>
                </a:solidFill>
                <a:latin typeface="Calibri Light"/>
              </a:rPr>
              <a:t>(home LAN)</a:t>
            </a:r>
            <a:endParaRPr b="0" lang="en-US" sz="4000" spc="-1" strike="noStrike">
              <a:solidFill>
                <a:srgbClr val="000000"/>
              </a:solidFill>
              <a:latin typeface="Calibri"/>
            </a:endParaRPr>
          </a:p>
        </p:txBody>
      </p:sp>
      <p:sp>
        <p:nvSpPr>
          <p:cNvPr id="7387" name="TextShape 2"/>
          <p:cNvSpPr txBox="1"/>
          <p:nvPr/>
        </p:nvSpPr>
        <p:spPr>
          <a:xfrm>
            <a:off x="9219600" y="649944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01DBEAC9-46C3-48E5-A04B-09D6872B1841}" type="slidenum">
              <a:rPr b="0" lang="en-US" sz="1100" spc="-1" strike="noStrike">
                <a:solidFill>
                  <a:srgbClr val="404040"/>
                </a:solidFill>
                <a:latin typeface="Calibri"/>
              </a:rPr>
              <a:t>&lt;number&gt;</a:t>
            </a:fld>
            <a:endParaRPr b="0" lang="en-US" sz="1100" spc="-1" strike="noStrike">
              <a:latin typeface="Times New Roman"/>
            </a:endParaRPr>
          </a:p>
        </p:txBody>
      </p:sp>
      <p:sp>
        <p:nvSpPr>
          <p:cNvPr id="7388" name="CustomShape 3"/>
          <p:cNvSpPr/>
          <p:nvPr/>
        </p:nvSpPr>
        <p:spPr>
          <a:xfrm>
            <a:off x="6509160" y="1334160"/>
            <a:ext cx="5682600" cy="5015160"/>
          </a:xfrm>
          <a:prstGeom prst="rect">
            <a:avLst/>
          </a:prstGeom>
          <a:noFill/>
          <a:ln w="0">
            <a:noFill/>
          </a:ln>
        </p:spPr>
        <p:style>
          <a:lnRef idx="0"/>
          <a:fillRef idx="0"/>
          <a:effectRef idx="0"/>
          <a:fontRef idx="minor"/>
        </p:style>
        <p:txBody>
          <a:bodyPr lIns="90000" rIns="90000" tIns="45000" bIns="45000">
            <a:spAutoFit/>
          </a:bodyPr>
          <a:p>
            <a:pPr>
              <a:lnSpc>
                <a:spcPct val="90000"/>
              </a:lnSpc>
            </a:pPr>
            <a:r>
              <a:rPr b="0" lang="en-US" sz="1400" spc="-1" strike="noStrike">
                <a:solidFill>
                  <a:srgbClr val="000000"/>
                </a:solidFill>
                <a:latin typeface="Arial"/>
                <a:ea typeface="ＭＳ Ｐゴシック"/>
              </a:rPr>
              <a:t>Message type: </a:t>
            </a:r>
            <a:r>
              <a:rPr b="1" lang="en-US" sz="1400" spc="-1" strike="noStrike">
                <a:solidFill>
                  <a:srgbClr val="ff0000"/>
                </a:solidFill>
                <a:latin typeface="Arial"/>
                <a:ea typeface="ＭＳ Ｐゴシック"/>
              </a:rPr>
              <a:t>Boot Reply (2)</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Hardware type: Ethernet</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Hardware address length: 6</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Hops: 0</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Transaction ID: 0x6b3a11b7</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Seconds elapsed: 0</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Bootp flags: 0x0000 (Unicast)</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Client IP address: 192.168.1.101 (192.168.1.101)</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Your (client) IP address: 0.0.0.0 (0.0.0.0)</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Next server IP address: 192.168.1.1 (192.168.1.1)</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Relay agent IP address: 0.0.0.0 (0.0.0.0)</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Client MAC address: Wistron_23:68:8a (00:16:d3:23:68:8a)</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Server host name not given</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Boot file name not given</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Magic cookie: (OK)</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Option: (t=53,l=1) DHCP Message Type = DHCP ACK</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Option: (t=54,l=4) Server Identifier = 192.168.1.1</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Option: (t=1,l=4) Subnet Mask = 255.255.255.0</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Option: (t=3,l=4) Router = 192.168.1.1</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Option: (6) Domain Name Server</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     </a:t>
            </a:r>
            <a:r>
              <a:rPr b="1" lang="en-US" sz="1400" spc="-1" strike="noStrike">
                <a:solidFill>
                  <a:srgbClr val="ff0000"/>
                </a:solidFill>
                <a:latin typeface="Arial"/>
                <a:ea typeface="ＭＳ Ｐゴシック"/>
              </a:rPr>
              <a:t>Length: 12; Value: 445747E2445749F244574092; </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      </a:t>
            </a:r>
            <a:r>
              <a:rPr b="1" lang="en-US" sz="1400" spc="-1" strike="noStrike">
                <a:solidFill>
                  <a:srgbClr val="ff0000"/>
                </a:solidFill>
                <a:latin typeface="Arial"/>
                <a:ea typeface="ＭＳ Ｐゴシック"/>
              </a:rPr>
              <a:t>IP Address: 68.87.71.226;</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      </a:t>
            </a:r>
            <a:r>
              <a:rPr b="1" lang="en-US" sz="1400" spc="-1" strike="noStrike">
                <a:solidFill>
                  <a:srgbClr val="ff0000"/>
                </a:solidFill>
                <a:latin typeface="Arial"/>
                <a:ea typeface="ＭＳ Ｐゴシック"/>
              </a:rPr>
              <a:t>IP Address: 68.87.73.242; </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      </a:t>
            </a:r>
            <a:r>
              <a:rPr b="1" lang="en-US" sz="1400" spc="-1" strike="noStrike">
                <a:solidFill>
                  <a:srgbClr val="ff0000"/>
                </a:solidFill>
                <a:latin typeface="Arial"/>
                <a:ea typeface="ＭＳ Ｐゴシック"/>
              </a:rPr>
              <a:t>IP Address: 68.87.64.146</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Option: (t=15,l=20) Domain Name = "hsd1.ma.comcast.net."</a:t>
            </a:r>
            <a:endParaRPr b="0" lang="en-US" sz="1400" spc="-1" strike="noStrike">
              <a:latin typeface="Arial"/>
            </a:endParaRPr>
          </a:p>
          <a:p>
            <a:pPr>
              <a:lnSpc>
                <a:spcPct val="90000"/>
              </a:lnSpc>
            </a:pPr>
            <a:endParaRPr b="0" lang="en-US" sz="1400" spc="-1" strike="noStrike">
              <a:latin typeface="Arial"/>
            </a:endParaRPr>
          </a:p>
        </p:txBody>
      </p:sp>
      <p:sp>
        <p:nvSpPr>
          <p:cNvPr id="7389" name="CustomShape 4"/>
          <p:cNvSpPr/>
          <p:nvPr/>
        </p:nvSpPr>
        <p:spPr>
          <a:xfrm>
            <a:off x="861840" y="1214280"/>
            <a:ext cx="5808600" cy="5452920"/>
          </a:xfrm>
          <a:prstGeom prst="rect">
            <a:avLst/>
          </a:prstGeom>
          <a:noFill/>
          <a:ln w="0">
            <a:noFill/>
          </a:ln>
        </p:spPr>
        <p:style>
          <a:lnRef idx="0"/>
          <a:fillRef idx="0"/>
          <a:effectRef idx="0"/>
          <a:fontRef idx="minor"/>
        </p:style>
        <p:txBody>
          <a:bodyPr lIns="90000" rIns="90000" tIns="45000" bIns="45000">
            <a:spAutoFit/>
          </a:bodyPr>
          <a:p>
            <a:pPr>
              <a:lnSpc>
                <a:spcPct val="90000"/>
              </a:lnSpc>
            </a:pPr>
            <a:r>
              <a:rPr b="0" lang="en-US" sz="1400" spc="-1" strike="noStrike">
                <a:solidFill>
                  <a:srgbClr val="000000"/>
                </a:solidFill>
                <a:latin typeface="Arial"/>
                <a:ea typeface="ＭＳ Ｐゴシック"/>
              </a:rPr>
              <a:t>Message type: </a:t>
            </a:r>
            <a:r>
              <a:rPr b="1" lang="en-US" sz="1400" spc="-1" strike="noStrike" u="sng">
                <a:solidFill>
                  <a:srgbClr val="ff0000"/>
                </a:solidFill>
                <a:uFillTx/>
                <a:latin typeface="Arial"/>
                <a:ea typeface="ＭＳ Ｐゴシック"/>
              </a:rPr>
              <a:t>Boot Request (1)</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Hardware type: Ethernet</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Hardware address length: 6</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Hops: 0</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Transaction ID: 0x6b3a11b7</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Seconds elapsed: 0</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Bootp flags: 0x0000 (Unicast)</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Client IP address: 0.0.0.0 (0.0.0.0)</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Your (client) IP address: 0.0.0.0 (0.0.0.0)</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Next server IP address: 0.0.0.0 (0.0.0.0)</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Relay agent IP address: 0.0.0.0 (0.0.0.0)</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Client MAC address: Wistron_23:68:8a (00:16:d3:23:68:8a)</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Server host name not given</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Boot file name not given</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Magic cookie: (OK)</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Option: (t=53,l=1) </a:t>
            </a:r>
            <a:r>
              <a:rPr b="1" lang="en-US" sz="1400" spc="-1" strike="noStrike">
                <a:solidFill>
                  <a:srgbClr val="ff0000"/>
                </a:solidFill>
                <a:latin typeface="Arial"/>
                <a:ea typeface="ＭＳ Ｐゴシック"/>
              </a:rPr>
              <a:t>DHCP Message Type = DHCP Request</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Option: (61) Client identifier</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Length: 7; Value: 010016D323688A; </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Hardware type: Ethernet</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Client MAC address: Wistron_23:68:8a (00:16:d3:23:68:8a)</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Option: (t=50,l=4) Requested IP Address = 192.168.1.101</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Option: (t=12,l=5) Host Name = "nomad"</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Option: (55) Parameter Request List</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Length: 11; Value: 010F03062C2E2F1F21F92B</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     </a:t>
            </a:r>
            <a:r>
              <a:rPr b="1" lang="en-US" sz="1400" spc="-1" strike="noStrike">
                <a:solidFill>
                  <a:srgbClr val="ff0000"/>
                </a:solidFill>
                <a:latin typeface="Arial"/>
                <a:ea typeface="ＭＳ Ｐゴシック"/>
              </a:rPr>
              <a:t>1 = Subnet Mask; 15 = Domain Name</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     </a:t>
            </a:r>
            <a:r>
              <a:rPr b="1" lang="en-US" sz="1400" spc="-1" strike="noStrike">
                <a:solidFill>
                  <a:srgbClr val="ff0000"/>
                </a:solidFill>
                <a:latin typeface="Arial"/>
                <a:ea typeface="ＭＳ Ｐゴシック"/>
              </a:rPr>
              <a:t>3 = Router; 6 = Domain Name Server</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44 = NetBIOS over TCP/IP Name Server</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     ……</a:t>
            </a:r>
            <a:endParaRPr b="0" lang="en-US" sz="1400" spc="-1" strike="noStrike">
              <a:latin typeface="Arial"/>
            </a:endParaRPr>
          </a:p>
        </p:txBody>
      </p:sp>
      <p:sp>
        <p:nvSpPr>
          <p:cNvPr id="7390" name="CustomShape 5"/>
          <p:cNvSpPr/>
          <p:nvPr/>
        </p:nvSpPr>
        <p:spPr>
          <a:xfrm>
            <a:off x="9693360" y="1609920"/>
            <a:ext cx="953640" cy="516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800" spc="-1" strike="noStrike">
                <a:solidFill>
                  <a:srgbClr val="0000a3"/>
                </a:solidFill>
                <a:latin typeface="Arial"/>
                <a:ea typeface="ＭＳ Ｐゴシック"/>
              </a:rPr>
              <a:t>reply</a:t>
            </a:r>
            <a:endParaRPr b="0" lang="en-US" sz="2800" spc="-1" strike="noStrike">
              <a:latin typeface="Arial"/>
            </a:endParaRPr>
          </a:p>
        </p:txBody>
      </p:sp>
      <p:sp>
        <p:nvSpPr>
          <p:cNvPr id="7391" name="CustomShape 6"/>
          <p:cNvSpPr/>
          <p:nvPr/>
        </p:nvSpPr>
        <p:spPr>
          <a:xfrm>
            <a:off x="3579840" y="1556280"/>
            <a:ext cx="1369800" cy="516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800" spc="-1" strike="noStrike">
                <a:solidFill>
                  <a:srgbClr val="0000a3"/>
                </a:solidFill>
                <a:latin typeface="Arial"/>
                <a:ea typeface="ＭＳ Ｐゴシック"/>
              </a:rPr>
              <a:t>request</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7" name="TextShape 1"/>
          <p:cNvSpPr txBox="1"/>
          <p:nvPr/>
        </p:nvSpPr>
        <p:spPr>
          <a:xfrm>
            <a:off x="838080" y="39888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rPr>
              <a:t>Network-layer service model</a:t>
            </a:r>
            <a:endParaRPr b="0" lang="en-US" sz="4800" spc="-1" strike="noStrike">
              <a:solidFill>
                <a:srgbClr val="000000"/>
              </a:solidFill>
              <a:latin typeface="Calibri"/>
            </a:endParaRPr>
          </a:p>
        </p:txBody>
      </p:sp>
      <p:sp>
        <p:nvSpPr>
          <p:cNvPr id="1338" name="CustomShape 2"/>
          <p:cNvSpPr/>
          <p:nvPr/>
        </p:nvSpPr>
        <p:spPr>
          <a:xfrm>
            <a:off x="555120" y="1744920"/>
            <a:ext cx="1540440" cy="390168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000" spc="-1" strike="noStrike">
                <a:solidFill>
                  <a:srgbClr val="000000"/>
                </a:solidFill>
                <a:latin typeface="Arial"/>
                <a:ea typeface="ＭＳ Ｐゴシック"/>
              </a:rPr>
              <a:t>Network</a:t>
            </a:r>
            <a:endParaRPr b="0" lang="en-US" sz="2000" spc="-1" strike="noStrike">
              <a:latin typeface="Arial"/>
            </a:endParaRPr>
          </a:p>
          <a:p>
            <a:pPr algn="r">
              <a:lnSpc>
                <a:spcPct val="100000"/>
              </a:lnSpc>
              <a:tabLst>
                <a:tab algn="l" pos="0"/>
              </a:tabLst>
            </a:pPr>
            <a:r>
              <a:rPr b="0" lang="en-US" sz="2000" spc="-1" strike="noStrike">
                <a:solidFill>
                  <a:srgbClr val="000000"/>
                </a:solidFill>
                <a:latin typeface="Arial"/>
                <a:ea typeface="ＭＳ Ｐゴシック"/>
              </a:rPr>
              <a:t>Architecture</a:t>
            </a:r>
            <a:endParaRPr b="0" lang="en-US" sz="2000" spc="-1" strike="noStrike">
              <a:latin typeface="Arial"/>
            </a:endParaRPr>
          </a:p>
          <a:p>
            <a:pPr algn="r">
              <a:lnSpc>
                <a:spcPct val="100000"/>
              </a:lnSpc>
              <a:tabLst>
                <a:tab algn="l" pos="0"/>
              </a:tabLst>
            </a:pPr>
            <a:endParaRPr b="0" lang="en-US" sz="2000" spc="-1" strike="noStrike">
              <a:latin typeface="Arial"/>
            </a:endParaRPr>
          </a:p>
          <a:p>
            <a:pPr algn="r">
              <a:lnSpc>
                <a:spcPct val="100000"/>
              </a:lnSpc>
              <a:tabLst>
                <a:tab algn="l" pos="0"/>
              </a:tabLst>
            </a:pPr>
            <a:r>
              <a:rPr b="0" lang="en-US" sz="2000" spc="-1" strike="noStrike">
                <a:solidFill>
                  <a:srgbClr val="000000"/>
                </a:solidFill>
                <a:latin typeface="Arial"/>
                <a:ea typeface="ＭＳ Ｐゴシック"/>
              </a:rPr>
              <a:t>Internet</a:t>
            </a:r>
            <a:endParaRPr b="0" lang="en-US" sz="2000" spc="-1" strike="noStrike">
              <a:latin typeface="Arial"/>
            </a:endParaRPr>
          </a:p>
          <a:p>
            <a:pPr algn="r">
              <a:lnSpc>
                <a:spcPct val="100000"/>
              </a:lnSpc>
              <a:tabLst>
                <a:tab algn="l" pos="0"/>
              </a:tabLst>
            </a:pPr>
            <a:endParaRPr b="0" lang="en-US" sz="2000" spc="-1" strike="noStrike">
              <a:latin typeface="Arial"/>
            </a:endParaRPr>
          </a:p>
          <a:p>
            <a:pPr algn="r">
              <a:lnSpc>
                <a:spcPct val="100000"/>
              </a:lnSpc>
              <a:tabLst>
                <a:tab algn="l" pos="0"/>
              </a:tabLst>
            </a:pPr>
            <a:r>
              <a:rPr b="0" lang="en-US" sz="2000" spc="-1" strike="noStrike">
                <a:solidFill>
                  <a:srgbClr val="000000"/>
                </a:solidFill>
                <a:latin typeface="Arial"/>
                <a:ea typeface="ＭＳ Ｐゴシック"/>
              </a:rPr>
              <a:t>ATM</a:t>
            </a:r>
            <a:endParaRPr b="0" lang="en-US" sz="2000" spc="-1" strike="noStrike">
              <a:latin typeface="Arial"/>
            </a:endParaRPr>
          </a:p>
          <a:p>
            <a:pPr algn="r">
              <a:lnSpc>
                <a:spcPct val="100000"/>
              </a:lnSpc>
              <a:tabLst>
                <a:tab algn="l" pos="0"/>
              </a:tabLst>
            </a:pPr>
            <a:endParaRPr b="0" lang="en-US" sz="2000" spc="-1" strike="noStrike">
              <a:latin typeface="Arial"/>
            </a:endParaRPr>
          </a:p>
          <a:p>
            <a:pPr algn="r">
              <a:lnSpc>
                <a:spcPct val="100000"/>
              </a:lnSpc>
              <a:tabLst>
                <a:tab algn="l" pos="0"/>
              </a:tabLst>
            </a:pPr>
            <a:r>
              <a:rPr b="0" lang="en-US" sz="2000" spc="-1" strike="noStrike">
                <a:solidFill>
                  <a:srgbClr val="000000"/>
                </a:solidFill>
                <a:latin typeface="Arial"/>
                <a:ea typeface="ＭＳ Ｐゴシック"/>
              </a:rPr>
              <a:t>ATM</a:t>
            </a:r>
            <a:endParaRPr b="0" lang="en-US" sz="2000" spc="-1" strike="noStrike">
              <a:latin typeface="Arial"/>
            </a:endParaRPr>
          </a:p>
          <a:p>
            <a:pPr algn="r">
              <a:lnSpc>
                <a:spcPct val="100000"/>
              </a:lnSpc>
              <a:tabLst>
                <a:tab algn="l" pos="0"/>
              </a:tabLst>
            </a:pPr>
            <a:endParaRPr b="0" lang="en-US" sz="2000" spc="-1" strike="noStrike">
              <a:latin typeface="Arial"/>
            </a:endParaRPr>
          </a:p>
          <a:p>
            <a:pPr algn="r">
              <a:lnSpc>
                <a:spcPct val="100000"/>
              </a:lnSpc>
              <a:tabLst>
                <a:tab algn="l" pos="0"/>
              </a:tabLst>
            </a:pPr>
            <a:r>
              <a:rPr b="0" lang="en-US" sz="2000" spc="-1" strike="noStrike">
                <a:solidFill>
                  <a:srgbClr val="000000"/>
                </a:solidFill>
                <a:latin typeface="Arial"/>
                <a:ea typeface="ＭＳ Ｐゴシック"/>
              </a:rPr>
              <a:t>Internet</a:t>
            </a:r>
            <a:endParaRPr b="0" lang="en-US" sz="2000" spc="-1" strike="noStrike">
              <a:latin typeface="Arial"/>
            </a:endParaRPr>
          </a:p>
          <a:p>
            <a:pPr algn="r">
              <a:lnSpc>
                <a:spcPct val="100000"/>
              </a:lnSpc>
              <a:tabLst>
                <a:tab algn="l" pos="0"/>
              </a:tabLst>
            </a:pPr>
            <a:endParaRPr b="0" lang="en-US" sz="2000" spc="-1" strike="noStrike">
              <a:latin typeface="Arial"/>
            </a:endParaRPr>
          </a:p>
          <a:p>
            <a:pPr algn="r">
              <a:lnSpc>
                <a:spcPct val="100000"/>
              </a:lnSpc>
              <a:spcBef>
                <a:spcPts val="1199"/>
              </a:spcBef>
              <a:tabLst>
                <a:tab algn="l" pos="0"/>
              </a:tabLst>
            </a:pPr>
            <a:r>
              <a:rPr b="0" lang="en-US" sz="2000" spc="-1" strike="noStrike">
                <a:solidFill>
                  <a:srgbClr val="000000"/>
                </a:solidFill>
                <a:latin typeface="Arial"/>
                <a:ea typeface="ＭＳ Ｐゴシック"/>
              </a:rPr>
              <a:t>Internet</a:t>
            </a:r>
            <a:endParaRPr b="0" lang="en-US" sz="2000" spc="-1" strike="noStrike">
              <a:latin typeface="Arial"/>
            </a:endParaRPr>
          </a:p>
        </p:txBody>
      </p:sp>
      <p:sp>
        <p:nvSpPr>
          <p:cNvPr id="1339" name="CustomShape 3"/>
          <p:cNvSpPr/>
          <p:nvPr/>
        </p:nvSpPr>
        <p:spPr>
          <a:xfrm>
            <a:off x="2453400" y="1760400"/>
            <a:ext cx="2645280" cy="38764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Service</a:t>
            </a: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Model</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best effort</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Constant Bit Rate</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Available Bit Rate</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Intserv Guaranteed</a:t>
            </a:r>
            <a:endParaRPr b="0" lang="en-US" sz="20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(RFC 1633</a:t>
            </a:r>
            <a:r>
              <a:rPr b="0" lang="en-US" sz="2000" spc="-1" strike="noStrike">
                <a:solidFill>
                  <a:srgbClr val="000000"/>
                </a:solidFill>
                <a:latin typeface="Arial"/>
                <a:ea typeface="ＭＳ Ｐゴシック"/>
              </a:rPr>
              <a:t>)</a:t>
            </a:r>
            <a:endParaRPr b="0" lang="en-US" sz="2000" spc="-1" strike="noStrike">
              <a:latin typeface="Arial"/>
            </a:endParaRPr>
          </a:p>
          <a:p>
            <a:pPr>
              <a:lnSpc>
                <a:spcPct val="100000"/>
              </a:lnSpc>
              <a:spcBef>
                <a:spcPts val="1001"/>
              </a:spcBef>
              <a:tabLst>
                <a:tab algn="l" pos="0"/>
              </a:tabLst>
            </a:pPr>
            <a:r>
              <a:rPr b="0" lang="en-US" sz="2000" spc="-1" strike="noStrike">
                <a:solidFill>
                  <a:srgbClr val="000000"/>
                </a:solidFill>
                <a:latin typeface="Arial"/>
                <a:ea typeface="ＭＳ Ｐゴシック"/>
              </a:rPr>
              <a:t>Diffserv  </a:t>
            </a:r>
            <a:r>
              <a:rPr b="0" lang="en-US" sz="1600" spc="-1" strike="noStrike">
                <a:solidFill>
                  <a:srgbClr val="000000"/>
                </a:solidFill>
                <a:latin typeface="Arial"/>
                <a:ea typeface="ＭＳ Ｐゴシック"/>
              </a:rPr>
              <a:t>(RFC 2475</a:t>
            </a:r>
            <a:r>
              <a:rPr b="0" lang="en-US" sz="2000" spc="-1" strike="noStrike">
                <a:solidFill>
                  <a:srgbClr val="000000"/>
                </a:solidFill>
                <a:latin typeface="Arial"/>
                <a:ea typeface="ＭＳ Ｐゴシック"/>
              </a:rPr>
              <a:t>) </a:t>
            </a:r>
            <a:endParaRPr b="0" lang="en-US" sz="2000" spc="-1" strike="noStrike">
              <a:latin typeface="Arial"/>
            </a:endParaRPr>
          </a:p>
        </p:txBody>
      </p:sp>
      <p:sp>
        <p:nvSpPr>
          <p:cNvPr id="1340" name="CustomShape 4"/>
          <p:cNvSpPr/>
          <p:nvPr/>
        </p:nvSpPr>
        <p:spPr>
          <a:xfrm>
            <a:off x="5253840" y="2071440"/>
            <a:ext cx="2137320" cy="35967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Bandwidth</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none</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Constant rate</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Guaranteed min</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spcBef>
                <a:spcPts val="1199"/>
              </a:spcBef>
              <a:tabLst>
                <a:tab algn="l" pos="0"/>
              </a:tabLst>
            </a:pPr>
            <a:r>
              <a:rPr b="0" lang="en-US" sz="2000" spc="-1" strike="noStrike">
                <a:solidFill>
                  <a:srgbClr val="000000"/>
                </a:solidFill>
                <a:latin typeface="Arial"/>
                <a:ea typeface="ＭＳ Ｐゴシック"/>
              </a:rPr>
              <a:t>possible</a:t>
            </a:r>
            <a:endParaRPr b="0" lang="en-US" sz="2000" spc="-1" strike="noStrike">
              <a:latin typeface="Arial"/>
            </a:endParaRPr>
          </a:p>
        </p:txBody>
      </p:sp>
      <p:sp>
        <p:nvSpPr>
          <p:cNvPr id="1341" name="CustomShape 5"/>
          <p:cNvSpPr/>
          <p:nvPr/>
        </p:nvSpPr>
        <p:spPr>
          <a:xfrm>
            <a:off x="7315200" y="2071440"/>
            <a:ext cx="1103040" cy="3596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Loss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spcBef>
                <a:spcPts val="1199"/>
              </a:spcBef>
              <a:tabLst>
                <a:tab algn="l" pos="0"/>
              </a:tabLst>
            </a:pPr>
            <a:r>
              <a:rPr b="0" lang="en-US" sz="2000" spc="-1" strike="noStrike">
                <a:solidFill>
                  <a:srgbClr val="000000"/>
                </a:solidFill>
                <a:latin typeface="Arial"/>
                <a:ea typeface="ＭＳ Ｐゴシック"/>
              </a:rPr>
              <a:t>possibly</a:t>
            </a:r>
            <a:endParaRPr b="0" lang="en-US" sz="2000" spc="-1" strike="noStrike">
              <a:latin typeface="Arial"/>
            </a:endParaRPr>
          </a:p>
        </p:txBody>
      </p:sp>
      <p:sp>
        <p:nvSpPr>
          <p:cNvPr id="1342" name="CustomShape 6"/>
          <p:cNvSpPr/>
          <p:nvPr/>
        </p:nvSpPr>
        <p:spPr>
          <a:xfrm>
            <a:off x="8488440" y="2080800"/>
            <a:ext cx="1103040" cy="3596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Order</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spcBef>
                <a:spcPts val="1199"/>
              </a:spcBef>
              <a:tabLst>
                <a:tab algn="l" pos="0"/>
              </a:tabLst>
            </a:pPr>
            <a:r>
              <a:rPr b="0" lang="en-US" sz="2000" spc="-1" strike="noStrike">
                <a:solidFill>
                  <a:srgbClr val="000000"/>
                </a:solidFill>
                <a:latin typeface="Arial"/>
                <a:ea typeface="ＭＳ Ｐゴシック"/>
              </a:rPr>
              <a:t>possibly</a:t>
            </a:r>
            <a:endParaRPr b="0" lang="en-US" sz="2000" spc="-1" strike="noStrike">
              <a:latin typeface="Arial"/>
            </a:endParaRPr>
          </a:p>
        </p:txBody>
      </p:sp>
      <p:sp>
        <p:nvSpPr>
          <p:cNvPr id="1343" name="CustomShape 7"/>
          <p:cNvSpPr/>
          <p:nvPr/>
        </p:nvSpPr>
        <p:spPr>
          <a:xfrm>
            <a:off x="9717840" y="2080800"/>
            <a:ext cx="935640" cy="3596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Timing</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spcBef>
                <a:spcPts val="1199"/>
              </a:spcBef>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p:txBody>
      </p:sp>
      <p:sp>
        <p:nvSpPr>
          <p:cNvPr id="1344" name="CustomShape 8"/>
          <p:cNvSpPr/>
          <p:nvPr/>
        </p:nvSpPr>
        <p:spPr>
          <a:xfrm>
            <a:off x="5792760" y="1566720"/>
            <a:ext cx="453960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Quality of Service (QoS) Guarantees ?</a:t>
            </a:r>
            <a:endParaRPr b="0" lang="en-US" sz="2000" spc="-1" strike="noStrike">
              <a:latin typeface="Arial"/>
            </a:endParaRPr>
          </a:p>
        </p:txBody>
      </p:sp>
      <p:sp>
        <p:nvSpPr>
          <p:cNvPr id="1345" name="Line 9"/>
          <p:cNvSpPr/>
          <p:nvPr/>
        </p:nvSpPr>
        <p:spPr>
          <a:xfrm>
            <a:off x="5315760" y="2007720"/>
            <a:ext cx="5362560" cy="360"/>
          </a:xfrm>
          <a:prstGeom prst="line">
            <a:avLst/>
          </a:prstGeom>
          <a:ln w="28575">
            <a:solidFill>
              <a:srgbClr val="000099"/>
            </a:solidFill>
            <a:round/>
          </a:ln>
        </p:spPr>
        <p:style>
          <a:lnRef idx="0"/>
          <a:fillRef idx="0"/>
          <a:effectRef idx="0"/>
          <a:fontRef idx="minor"/>
        </p:style>
      </p:sp>
      <p:sp>
        <p:nvSpPr>
          <p:cNvPr id="1346" name="Line 10"/>
          <p:cNvSpPr/>
          <p:nvPr/>
        </p:nvSpPr>
        <p:spPr>
          <a:xfrm>
            <a:off x="1070280" y="2577600"/>
            <a:ext cx="9623520" cy="360"/>
          </a:xfrm>
          <a:prstGeom prst="line">
            <a:avLst/>
          </a:prstGeom>
          <a:ln w="28575">
            <a:solidFill>
              <a:srgbClr val="000099"/>
            </a:solidFill>
            <a:round/>
          </a:ln>
        </p:spPr>
        <p:style>
          <a:lnRef idx="0"/>
          <a:fillRef idx="0"/>
          <a:effectRef idx="0"/>
          <a:fontRef idx="minor"/>
        </p:style>
      </p:sp>
      <p:sp>
        <p:nvSpPr>
          <p:cNvPr id="1347" name="Line 11"/>
          <p:cNvSpPr/>
          <p:nvPr/>
        </p:nvSpPr>
        <p:spPr>
          <a:xfrm>
            <a:off x="1067760" y="3210480"/>
            <a:ext cx="9623160" cy="360"/>
          </a:xfrm>
          <a:prstGeom prst="line">
            <a:avLst/>
          </a:prstGeom>
          <a:ln w="28575">
            <a:solidFill>
              <a:srgbClr val="000099"/>
            </a:solidFill>
            <a:round/>
          </a:ln>
        </p:spPr>
        <p:style>
          <a:lnRef idx="0"/>
          <a:fillRef idx="0"/>
          <a:effectRef idx="0"/>
          <a:fontRef idx="minor"/>
        </p:style>
      </p:sp>
      <p:sp>
        <p:nvSpPr>
          <p:cNvPr id="1348" name="Line 12"/>
          <p:cNvSpPr/>
          <p:nvPr/>
        </p:nvSpPr>
        <p:spPr>
          <a:xfrm>
            <a:off x="1065240" y="3827880"/>
            <a:ext cx="9623160" cy="360"/>
          </a:xfrm>
          <a:prstGeom prst="line">
            <a:avLst/>
          </a:prstGeom>
          <a:ln w="28575">
            <a:solidFill>
              <a:srgbClr val="000099"/>
            </a:solidFill>
            <a:round/>
          </a:ln>
        </p:spPr>
        <p:style>
          <a:lnRef idx="0"/>
          <a:fillRef idx="0"/>
          <a:effectRef idx="0"/>
          <a:fontRef idx="minor"/>
        </p:style>
      </p:sp>
      <p:sp>
        <p:nvSpPr>
          <p:cNvPr id="1349" name="Line 13"/>
          <p:cNvSpPr/>
          <p:nvPr/>
        </p:nvSpPr>
        <p:spPr>
          <a:xfrm>
            <a:off x="1062720" y="4445280"/>
            <a:ext cx="9623160" cy="360"/>
          </a:xfrm>
          <a:prstGeom prst="line">
            <a:avLst/>
          </a:prstGeom>
          <a:ln w="28575">
            <a:solidFill>
              <a:srgbClr val="000099"/>
            </a:solidFill>
            <a:round/>
          </a:ln>
        </p:spPr>
        <p:style>
          <a:lnRef idx="0"/>
          <a:fillRef idx="0"/>
          <a:effectRef idx="0"/>
          <a:fontRef idx="minor"/>
        </p:style>
      </p:sp>
      <p:sp>
        <p:nvSpPr>
          <p:cNvPr id="1350" name="Line 14"/>
          <p:cNvSpPr/>
          <p:nvPr/>
        </p:nvSpPr>
        <p:spPr>
          <a:xfrm>
            <a:off x="1075680" y="5217480"/>
            <a:ext cx="9623160" cy="360"/>
          </a:xfrm>
          <a:prstGeom prst="line">
            <a:avLst/>
          </a:prstGeom>
          <a:ln w="28575">
            <a:solidFill>
              <a:srgbClr val="000099"/>
            </a:solidFill>
            <a:round/>
          </a:ln>
        </p:spPr>
        <p:style>
          <a:lnRef idx="0"/>
          <a:fillRef idx="0"/>
          <a:effectRef idx="0"/>
          <a:fontRef idx="minor"/>
        </p:style>
      </p:sp>
      <p:sp>
        <p:nvSpPr>
          <p:cNvPr id="1351" name="TextShape 15"/>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CBEC9A15-6D78-4768-81BF-E4927123BB17}" type="slidenum">
              <a:rPr b="0" lang="en-US" sz="1100" spc="-1" strike="noStrike">
                <a:solidFill>
                  <a:srgbClr val="404040"/>
                </a:solidFill>
                <a:latin typeface="Calibri"/>
              </a:rPr>
              <a:t>11</a:t>
            </a:fld>
            <a:endParaRPr b="0" lang="en-US" sz="1100" spc="-1" strike="noStrike">
              <a:latin typeface="Times New Roman"/>
            </a:endParaRPr>
          </a:p>
        </p:txBody>
      </p:sp>
    </p:spTree>
  </p:cSld>
  <mc:AlternateContent>
    <mc:Choice Requires="p14">
      <p:transition spd="med" p14:dur="700">
        <p:fade/>
      </p:transition>
    </mc:Choice>
    <mc:Fallback>
      <p:transition spd="med">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2" name="TextShape 1"/>
          <p:cNvSpPr txBox="1"/>
          <p:nvPr/>
        </p:nvSpPr>
        <p:spPr>
          <a:xfrm>
            <a:off x="838080" y="398880"/>
            <a:ext cx="10515240" cy="894240"/>
          </a:xfrm>
          <a:prstGeom prst="rect">
            <a:avLst/>
          </a:prstGeom>
          <a:noFill/>
          <a:ln w="0">
            <a:noFill/>
          </a:ln>
        </p:spPr>
        <p:txBody>
          <a:bodyPr anchor="ctr">
            <a:normAutofit fontScale="49000"/>
          </a:bodyPr>
          <a:p>
            <a:pPr>
              <a:lnSpc>
                <a:spcPct val="90000"/>
              </a:lnSpc>
            </a:pPr>
            <a:r>
              <a:rPr b="1" lang="en-US" sz="4800" spc="-1" strike="noStrike">
                <a:solidFill>
                  <a:srgbClr val="0000a3"/>
                </a:solidFill>
                <a:latin typeface="Calibri Light"/>
              </a:rPr>
              <a:t>Reflections on best-effort  service:</a:t>
            </a:r>
            <a:endParaRPr b="0" lang="en-US" sz="4800" spc="-1" strike="noStrike">
              <a:solidFill>
                <a:srgbClr val="000000"/>
              </a:solidFill>
              <a:latin typeface="Calibri"/>
            </a:endParaRPr>
          </a:p>
        </p:txBody>
      </p:sp>
      <p:sp>
        <p:nvSpPr>
          <p:cNvPr id="1353" name="TextShape 2"/>
          <p:cNvSpPr txBox="1"/>
          <p:nvPr/>
        </p:nvSpPr>
        <p:spPr>
          <a:xfrm>
            <a:off x="848880" y="1399680"/>
            <a:ext cx="10836720" cy="4690800"/>
          </a:xfrm>
          <a:prstGeom prst="rect">
            <a:avLst/>
          </a:prstGeom>
          <a:noFill/>
          <a:ln w="0">
            <a:noFill/>
          </a:ln>
        </p:spPr>
        <p:txBody>
          <a:bodyPr>
            <a:normAutofit/>
          </a:bodyPr>
          <a:p>
            <a:pPr marL="352440" indent="-221760">
              <a:lnSpc>
                <a:spcPct val="90000"/>
              </a:lnSpc>
              <a:spcBef>
                <a:spcPts val="1001"/>
              </a:spcBef>
              <a:buClr>
                <a:srgbClr val="0000a3"/>
              </a:buClr>
              <a:buFont typeface="Wingdings" charset="2"/>
              <a:buChar char=""/>
            </a:pPr>
            <a:r>
              <a:rPr b="0" lang="en-US" sz="2800" spc="-1" strike="noStrike">
                <a:solidFill>
                  <a:srgbClr val="0013a3"/>
                </a:solidFill>
                <a:latin typeface="Calibri"/>
              </a:rPr>
              <a:t>simplicity of mechanism </a:t>
            </a:r>
            <a:r>
              <a:rPr b="0" lang="en-US" sz="2800" spc="-1" strike="noStrike">
                <a:solidFill>
                  <a:srgbClr val="000000"/>
                </a:solidFill>
                <a:latin typeface="Calibri"/>
              </a:rPr>
              <a:t>has allowed Internet to be widely deployed adopted</a:t>
            </a:r>
            <a:endParaRPr b="0" lang="en-US" sz="2800" spc="-1" strike="noStrike">
              <a:solidFill>
                <a:srgbClr val="000000"/>
              </a:solidFill>
              <a:latin typeface="Calibri"/>
            </a:endParaRPr>
          </a:p>
          <a:p>
            <a:pPr marL="352440" indent="-221760">
              <a:lnSpc>
                <a:spcPct val="90000"/>
              </a:lnSpc>
              <a:spcBef>
                <a:spcPts val="1001"/>
              </a:spcBef>
              <a:buClr>
                <a:srgbClr val="0000a3"/>
              </a:buClr>
              <a:buFont typeface="Wingdings" charset="2"/>
              <a:buChar char=""/>
            </a:pPr>
            <a:r>
              <a:rPr b="0" lang="en-US" sz="2800" spc="-1" strike="noStrike">
                <a:solidFill>
                  <a:srgbClr val="000000"/>
                </a:solidFill>
                <a:latin typeface="Calibri"/>
              </a:rPr>
              <a:t>sufficient </a:t>
            </a:r>
            <a:r>
              <a:rPr b="0" lang="en-US" sz="2800" spc="-1" strike="noStrike">
                <a:solidFill>
                  <a:srgbClr val="0013a3"/>
                </a:solidFill>
                <a:latin typeface="Calibri"/>
              </a:rPr>
              <a:t>provisioning of bandwidth</a:t>
            </a:r>
            <a:r>
              <a:rPr b="0" lang="en-US" sz="2800" spc="-1" strike="noStrike">
                <a:solidFill>
                  <a:srgbClr val="000000"/>
                </a:solidFill>
                <a:latin typeface="Calibri"/>
              </a:rPr>
              <a:t> allows performance of real-time applications (e.g., interactive voice, video) to be “good enough” for “most of the time”</a:t>
            </a:r>
            <a:endParaRPr b="0" lang="en-US" sz="2800" spc="-1" strike="noStrike">
              <a:solidFill>
                <a:srgbClr val="000000"/>
              </a:solidFill>
              <a:latin typeface="Calibri"/>
            </a:endParaRPr>
          </a:p>
          <a:p>
            <a:pPr marL="352440" indent="-221760">
              <a:lnSpc>
                <a:spcPct val="90000"/>
              </a:lnSpc>
              <a:spcBef>
                <a:spcPts val="1001"/>
              </a:spcBef>
              <a:buClr>
                <a:srgbClr val="0000a3"/>
              </a:buClr>
              <a:buFont typeface="Wingdings" charset="2"/>
              <a:buChar char=""/>
            </a:pPr>
            <a:r>
              <a:rPr b="0" lang="en-US" sz="2800" spc="-1" strike="noStrike">
                <a:solidFill>
                  <a:srgbClr val="0013a3"/>
                </a:solidFill>
                <a:latin typeface="Calibri"/>
              </a:rPr>
              <a:t>replicated, application-layer distributed services </a:t>
            </a:r>
            <a:r>
              <a:rPr b="0" lang="en-US" sz="2800" spc="-1" strike="noStrike">
                <a:solidFill>
                  <a:srgbClr val="000000"/>
                </a:solidFill>
                <a:latin typeface="Calibri"/>
              </a:rPr>
              <a:t>(datacenters, content distribution networks) connecting close to clients’ networks, allow services to be provided from multiple locations</a:t>
            </a:r>
            <a:endParaRPr b="0" lang="en-US" sz="2800" spc="-1" strike="noStrike">
              <a:solidFill>
                <a:srgbClr val="000000"/>
              </a:solidFill>
              <a:latin typeface="Calibri"/>
            </a:endParaRPr>
          </a:p>
          <a:p>
            <a:pPr marL="352440" indent="-221760">
              <a:lnSpc>
                <a:spcPct val="90000"/>
              </a:lnSpc>
              <a:spcBef>
                <a:spcPts val="1001"/>
              </a:spcBef>
              <a:buClr>
                <a:srgbClr val="0000a3"/>
              </a:buClr>
              <a:buFont typeface="Wingdings" charset="2"/>
              <a:buChar char=""/>
            </a:pPr>
            <a:r>
              <a:rPr b="0" lang="en-US" sz="2800" spc="-1" strike="noStrike">
                <a:solidFill>
                  <a:srgbClr val="000000"/>
                </a:solidFill>
                <a:latin typeface="Calibri"/>
              </a:rPr>
              <a:t>congestion control of “elastic” services helps</a:t>
            </a:r>
            <a:endParaRPr b="0" lang="en-US" sz="2800" spc="-1" strike="noStrike">
              <a:solidFill>
                <a:srgbClr val="000000"/>
              </a:solidFill>
              <a:latin typeface="Calibri"/>
            </a:endParaRPr>
          </a:p>
        </p:txBody>
      </p:sp>
      <p:sp>
        <p:nvSpPr>
          <p:cNvPr id="1354" name="CustomShape 3"/>
          <p:cNvSpPr/>
          <p:nvPr/>
        </p:nvSpPr>
        <p:spPr>
          <a:xfrm flipH="1">
            <a:off x="1131480" y="5749920"/>
            <a:ext cx="10104480" cy="5778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i="1" lang="en-US" sz="3200" spc="-1" strike="noStrike">
                <a:solidFill>
                  <a:srgbClr val="c00000"/>
                </a:solidFill>
                <a:latin typeface="Calibri"/>
              </a:rPr>
              <a:t>It’s hard to argue with success of best-effort service model </a:t>
            </a:r>
            <a:endParaRPr b="0" lang="en-US" sz="3200" spc="-1" strike="noStrike">
              <a:latin typeface="Arial"/>
            </a:endParaRPr>
          </a:p>
        </p:txBody>
      </p:sp>
      <p:sp>
        <p:nvSpPr>
          <p:cNvPr id="1355" name="TextShape 4"/>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D1FE390F-451E-48EC-BCD8-2B081D9558D0}" type="slidenum">
              <a:rPr b="0" lang="en-US" sz="1100" spc="-1" strike="noStrike">
                <a:solidFill>
                  <a:srgbClr val="404040"/>
                </a:solidFill>
                <a:latin typeface="Calibri"/>
              </a:rPr>
              <a:t>12</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225" dur="indefinite" restart="never" nodeType="tmRoot">
          <p:childTnLst>
            <p:seq>
              <p:cTn id="226" dur="indefinite" nodeType="mainSeq">
                <p:childTnLst>
                  <p:par>
                    <p:cTn id="227" fill="hold">
                      <p:stCondLst>
                        <p:cond delay="indefinite"/>
                      </p:stCondLst>
                      <p:childTnLst>
                        <p:par>
                          <p:cTn id="228" fill="hold">
                            <p:stCondLst>
                              <p:cond delay="0"/>
                            </p:stCondLst>
                            <p:childTnLst>
                              <p:par>
                                <p:cTn id="229" nodeType="clickEffect" fill="hold" presetClass="entr" presetID="9">
                                  <p:stCondLst>
                                    <p:cond delay="0"/>
                                  </p:stCondLst>
                                  <p:childTnLst>
                                    <p:set>
                                      <p:cBhvr>
                                        <p:cTn id="230" dur="1" fill="hold">
                                          <p:stCondLst>
                                            <p:cond delay="0"/>
                                          </p:stCondLst>
                                        </p:cTn>
                                        <p:tgtEl>
                                          <p:spTgt spid="1353">
                                            <p:txEl>
                                              <p:pRg st="0" end="0"/>
                                            </p:txEl>
                                          </p:spTgt>
                                        </p:tgtEl>
                                        <p:attrNameLst>
                                          <p:attrName>style.visibility</p:attrName>
                                        </p:attrNameLst>
                                      </p:cBhvr>
                                      <p:to>
                                        <p:strVal val="visible"/>
                                      </p:to>
                                    </p:set>
                                    <p:animEffect filter="dissolve" transition="in">
                                      <p:cBhvr additive="repl">
                                        <p:cTn id="231" dur="500"/>
                                        <p:tgtEl>
                                          <p:spTgt spid="1353">
                                            <p:txEl>
                                              <p:pRg st="0" end="0"/>
                                            </p:txEl>
                                          </p:spTgt>
                                        </p:tgtEl>
                                      </p:cBhvr>
                                    </p:animEffect>
                                  </p:childTnLst>
                                </p:cTn>
                              </p:par>
                            </p:childTnLst>
                          </p:cTn>
                        </p:par>
                      </p:childTnLst>
                    </p:cTn>
                  </p:par>
                  <p:par>
                    <p:cTn id="232" fill="hold">
                      <p:stCondLst>
                        <p:cond delay="indefinite"/>
                      </p:stCondLst>
                      <p:childTnLst>
                        <p:par>
                          <p:cTn id="233" fill="hold">
                            <p:stCondLst>
                              <p:cond delay="0"/>
                            </p:stCondLst>
                            <p:childTnLst>
                              <p:par>
                                <p:cTn id="234" nodeType="clickEffect" fill="hold" presetClass="entr" presetID="9">
                                  <p:stCondLst>
                                    <p:cond delay="0"/>
                                  </p:stCondLst>
                                  <p:childTnLst>
                                    <p:set>
                                      <p:cBhvr>
                                        <p:cTn id="235" dur="1" fill="hold">
                                          <p:stCondLst>
                                            <p:cond delay="0"/>
                                          </p:stCondLst>
                                        </p:cTn>
                                        <p:tgtEl>
                                          <p:spTgt spid="1353">
                                            <p:txEl>
                                              <p:pRg st="1" end="1"/>
                                            </p:txEl>
                                          </p:spTgt>
                                        </p:tgtEl>
                                        <p:attrNameLst>
                                          <p:attrName>style.visibility</p:attrName>
                                        </p:attrNameLst>
                                      </p:cBhvr>
                                      <p:to>
                                        <p:strVal val="visible"/>
                                      </p:to>
                                    </p:set>
                                    <p:animEffect filter="dissolve" transition="in">
                                      <p:cBhvr additive="repl">
                                        <p:cTn id="236" dur="500"/>
                                        <p:tgtEl>
                                          <p:spTgt spid="1353">
                                            <p:txEl>
                                              <p:pRg st="1" end="1"/>
                                            </p:txEl>
                                          </p:spTgt>
                                        </p:tgtEl>
                                      </p:cBhvr>
                                    </p:animEffect>
                                  </p:childTnLst>
                                </p:cTn>
                              </p:par>
                            </p:childTnLst>
                          </p:cTn>
                        </p:par>
                      </p:childTnLst>
                    </p:cTn>
                  </p:par>
                  <p:par>
                    <p:cTn id="237" fill="hold">
                      <p:stCondLst>
                        <p:cond delay="indefinite"/>
                      </p:stCondLst>
                      <p:childTnLst>
                        <p:par>
                          <p:cTn id="238" fill="hold">
                            <p:stCondLst>
                              <p:cond delay="0"/>
                            </p:stCondLst>
                            <p:childTnLst>
                              <p:par>
                                <p:cTn id="239" nodeType="clickEffect" fill="hold" presetClass="entr" presetID="9">
                                  <p:stCondLst>
                                    <p:cond delay="0"/>
                                  </p:stCondLst>
                                  <p:childTnLst>
                                    <p:set>
                                      <p:cBhvr>
                                        <p:cTn id="240" dur="1" fill="hold">
                                          <p:stCondLst>
                                            <p:cond delay="0"/>
                                          </p:stCondLst>
                                        </p:cTn>
                                        <p:tgtEl>
                                          <p:spTgt spid="1353">
                                            <p:txEl>
                                              <p:pRg st="2" end="2"/>
                                            </p:txEl>
                                          </p:spTgt>
                                        </p:tgtEl>
                                        <p:attrNameLst>
                                          <p:attrName>style.visibility</p:attrName>
                                        </p:attrNameLst>
                                      </p:cBhvr>
                                      <p:to>
                                        <p:strVal val="visible"/>
                                      </p:to>
                                    </p:set>
                                    <p:animEffect filter="dissolve" transition="in">
                                      <p:cBhvr additive="repl">
                                        <p:cTn id="241" dur="500"/>
                                        <p:tgtEl>
                                          <p:spTgt spid="1353">
                                            <p:txEl>
                                              <p:pRg st="2" end="2"/>
                                            </p:txEl>
                                          </p:spTgt>
                                        </p:tgtEl>
                                      </p:cBhvr>
                                    </p:animEffect>
                                  </p:childTnLst>
                                </p:cTn>
                              </p:par>
                            </p:childTnLst>
                          </p:cTn>
                        </p:par>
                      </p:childTnLst>
                    </p:cTn>
                  </p:par>
                  <p:par>
                    <p:cTn id="242" fill="hold">
                      <p:stCondLst>
                        <p:cond delay="indefinite"/>
                      </p:stCondLst>
                      <p:childTnLst>
                        <p:par>
                          <p:cTn id="243" fill="hold">
                            <p:stCondLst>
                              <p:cond delay="0"/>
                            </p:stCondLst>
                            <p:childTnLst>
                              <p:par>
                                <p:cTn id="244" nodeType="clickEffect" fill="hold" presetClass="entr" presetID="9">
                                  <p:stCondLst>
                                    <p:cond delay="0"/>
                                  </p:stCondLst>
                                  <p:childTnLst>
                                    <p:set>
                                      <p:cBhvr>
                                        <p:cTn id="245" dur="1" fill="hold">
                                          <p:stCondLst>
                                            <p:cond delay="0"/>
                                          </p:stCondLst>
                                        </p:cTn>
                                        <p:tgtEl>
                                          <p:spTgt spid="1353">
                                            <p:txEl>
                                              <p:pRg st="3" end="3"/>
                                            </p:txEl>
                                          </p:spTgt>
                                        </p:tgtEl>
                                        <p:attrNameLst>
                                          <p:attrName>style.visibility</p:attrName>
                                        </p:attrNameLst>
                                      </p:cBhvr>
                                      <p:to>
                                        <p:strVal val="visible"/>
                                      </p:to>
                                    </p:set>
                                    <p:animEffect filter="dissolve" transition="in">
                                      <p:cBhvr additive="repl">
                                        <p:cTn id="246" dur="500"/>
                                        <p:tgtEl>
                                          <p:spTgt spid="1353">
                                            <p:txEl>
                                              <p:pRg st="3" end="3"/>
                                            </p:txEl>
                                          </p:spTgt>
                                        </p:tgtEl>
                                      </p:cBhvr>
                                    </p:animEffect>
                                  </p:childTnLst>
                                </p:cTn>
                              </p:par>
                            </p:childTnLst>
                          </p:cTn>
                        </p:par>
                      </p:childTnLst>
                    </p:cTn>
                  </p:par>
                  <p:par>
                    <p:cTn id="247" fill="hold">
                      <p:stCondLst>
                        <p:cond delay="indefinite"/>
                      </p:stCondLst>
                      <p:childTnLst>
                        <p:par>
                          <p:cTn id="248" fill="hold">
                            <p:stCondLst>
                              <p:cond delay="0"/>
                            </p:stCondLst>
                            <p:childTnLst>
                              <p:par>
                                <p:cTn id="249" nodeType="clickEffect" fill="hold" presetClass="entr" presetID="9">
                                  <p:stCondLst>
                                    <p:cond delay="0"/>
                                  </p:stCondLst>
                                  <p:childTnLst>
                                    <p:set>
                                      <p:cBhvr>
                                        <p:cTn id="250" dur="1" fill="hold">
                                          <p:stCondLst>
                                            <p:cond delay="0"/>
                                          </p:stCondLst>
                                        </p:cTn>
                                        <p:tgtEl>
                                          <p:spTgt spid="1354"/>
                                        </p:tgtEl>
                                        <p:attrNameLst>
                                          <p:attrName>style.visibility</p:attrName>
                                        </p:attrNameLst>
                                      </p:cBhvr>
                                      <p:to>
                                        <p:strVal val="visible"/>
                                      </p:to>
                                    </p:set>
                                    <p:animEffect filter="dissolve" transition="in">
                                      <p:cBhvr additive="repl">
                                        <p:cTn id="251" dur="500"/>
                                        <p:tgtEl>
                                          <p:spTgt spid="13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6" name="TextShape 1"/>
          <p:cNvSpPr txBox="1"/>
          <p:nvPr/>
        </p:nvSpPr>
        <p:spPr>
          <a:xfrm>
            <a:off x="798840" y="289440"/>
            <a:ext cx="10515240" cy="894240"/>
          </a:xfrm>
          <a:prstGeom prst="rect">
            <a:avLst/>
          </a:prstGeom>
          <a:noFill/>
          <a:ln w="0">
            <a:noFill/>
          </a:ln>
        </p:spPr>
        <p:txBody>
          <a:bodyPr anchor="ctr">
            <a:normAutofit fontScale="55000"/>
          </a:bodyPr>
          <a:p>
            <a:pPr>
              <a:lnSpc>
                <a:spcPct val="90000"/>
              </a:lnSpc>
            </a:pPr>
            <a:r>
              <a:rPr b="1" lang="en-US" sz="4400" spc="-1" strike="noStrike">
                <a:solidFill>
                  <a:srgbClr val="0000a3"/>
                </a:solidFill>
                <a:latin typeface="Calibri Light"/>
              </a:rPr>
              <a:t>Network layer: “data plane” roadmap</a:t>
            </a:r>
            <a:endParaRPr b="0" lang="en-US" sz="4400" spc="-1" strike="noStrike">
              <a:solidFill>
                <a:srgbClr val="000000"/>
              </a:solidFill>
              <a:latin typeface="Calibri"/>
            </a:endParaRPr>
          </a:p>
        </p:txBody>
      </p:sp>
      <p:sp>
        <p:nvSpPr>
          <p:cNvPr id="1357" name="TextShape 2"/>
          <p:cNvSpPr txBox="1"/>
          <p:nvPr/>
        </p:nvSpPr>
        <p:spPr>
          <a:xfrm>
            <a:off x="570240" y="1428120"/>
            <a:ext cx="6617880" cy="5000760"/>
          </a:xfrm>
          <a:prstGeom prst="rect">
            <a:avLst/>
          </a:prstGeom>
          <a:noFill/>
          <a:ln w="0">
            <a:noFill/>
          </a:ln>
        </p:spPr>
        <p:txBody>
          <a:bodyPr>
            <a:noAutofit/>
          </a:bodyPr>
          <a:p>
            <a:pPr marL="407880" indent="-27756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Network layer: overview</a:t>
            </a:r>
            <a:endParaRPr b="0" lang="en-US" sz="3200" spc="-1" strike="noStrike">
              <a:solidFill>
                <a:srgbClr val="000000"/>
              </a:solidFill>
              <a:latin typeface="Calibri"/>
            </a:endParaRPr>
          </a:p>
          <a:p>
            <a:pPr lvl="1" marL="695160" indent="-231480">
              <a:lnSpc>
                <a:spcPct val="90000"/>
              </a:lnSpc>
              <a:buClr>
                <a:srgbClr val="bfbfbf"/>
              </a:buClr>
              <a:buFont typeface="Arial"/>
              <a:buChar char="•"/>
            </a:pPr>
            <a:r>
              <a:rPr b="0" lang="en-US" sz="2800" spc="-1" strike="noStrike">
                <a:solidFill>
                  <a:srgbClr val="bfbfbf"/>
                </a:solidFill>
                <a:latin typeface="Calibri"/>
                <a:ea typeface="ＭＳ Ｐゴシック"/>
              </a:rPr>
              <a:t>data plane</a:t>
            </a:r>
            <a:endParaRPr b="0" lang="en-US" sz="2800" spc="-1" strike="noStrike">
              <a:solidFill>
                <a:srgbClr val="000000"/>
              </a:solidFill>
              <a:latin typeface="Calibri"/>
            </a:endParaRPr>
          </a:p>
          <a:p>
            <a:pPr lvl="1" marL="695160" indent="-231480">
              <a:lnSpc>
                <a:spcPct val="90000"/>
              </a:lnSpc>
              <a:buClr>
                <a:srgbClr val="bfbfbf"/>
              </a:buClr>
              <a:buFont typeface="Arial"/>
              <a:buChar char="•"/>
            </a:pPr>
            <a:r>
              <a:rPr b="0" lang="en-US" sz="2800" spc="-1" strike="noStrike">
                <a:solidFill>
                  <a:srgbClr val="bfbfbf"/>
                </a:solidFill>
                <a:latin typeface="Calibri"/>
                <a:ea typeface="ＭＳ Ｐゴシック"/>
              </a:rPr>
              <a:t>control plane</a:t>
            </a:r>
            <a:endParaRPr b="0" lang="en-US" sz="2800" spc="-1" strike="noStrike">
              <a:solidFill>
                <a:srgbClr val="000000"/>
              </a:solidFill>
              <a:latin typeface="Calibri"/>
            </a:endParaRPr>
          </a:p>
          <a:p>
            <a:pPr marL="407880" indent="-277560">
              <a:lnSpc>
                <a:spcPct val="9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What’s inside a router</a:t>
            </a:r>
            <a:endParaRPr b="0" lang="en-US" sz="3200" spc="-1" strike="noStrike">
              <a:solidFill>
                <a:srgbClr val="000000"/>
              </a:solidFill>
              <a:latin typeface="Calibri"/>
            </a:endParaRPr>
          </a:p>
          <a:p>
            <a:pPr lvl="1" marL="695160" indent="-231480">
              <a:lnSpc>
                <a:spcPct val="90000"/>
              </a:lnSpc>
              <a:buClr>
                <a:srgbClr val="0000a8"/>
              </a:buClr>
              <a:buFont typeface="Arial"/>
              <a:buChar char="•"/>
            </a:pPr>
            <a:r>
              <a:rPr b="0" lang="en-US" sz="2800" spc="-1" strike="noStrike">
                <a:solidFill>
                  <a:srgbClr val="000000"/>
                </a:solidFill>
                <a:latin typeface="Calibri"/>
                <a:ea typeface="ＭＳ Ｐゴシック"/>
              </a:rPr>
              <a:t>input ports, switching, output ports</a:t>
            </a:r>
            <a:endParaRPr b="0" lang="en-US" sz="2800" spc="-1" strike="noStrike">
              <a:solidFill>
                <a:srgbClr val="000000"/>
              </a:solidFill>
              <a:latin typeface="Calibri"/>
            </a:endParaRPr>
          </a:p>
          <a:p>
            <a:pPr lvl="1" marL="695160" indent="-231480">
              <a:lnSpc>
                <a:spcPct val="90000"/>
              </a:lnSpc>
              <a:buClr>
                <a:srgbClr val="0000a8"/>
              </a:buClr>
              <a:buFont typeface="Arial"/>
              <a:buChar char="•"/>
            </a:pPr>
            <a:r>
              <a:rPr b="0" lang="en-US" sz="2800" spc="-1" strike="noStrike">
                <a:solidFill>
                  <a:srgbClr val="000000"/>
                </a:solidFill>
                <a:latin typeface="Calibri"/>
                <a:ea typeface="ＭＳ Ｐゴシック"/>
              </a:rPr>
              <a:t>buffer management, scheduling</a:t>
            </a:r>
            <a:endParaRPr b="0" lang="en-US" sz="2800" spc="-1" strike="noStrike">
              <a:solidFill>
                <a:srgbClr val="000000"/>
              </a:solidFill>
              <a:latin typeface="Calibri"/>
            </a:endParaRPr>
          </a:p>
          <a:p>
            <a:pPr marL="407880" indent="-27756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IP: the Internet Protocol</a:t>
            </a:r>
            <a:endParaRPr b="0" lang="en-US" sz="3200" spc="-1" strike="noStrike">
              <a:solidFill>
                <a:srgbClr val="000000"/>
              </a:solidFill>
              <a:latin typeface="Calibri"/>
            </a:endParaRPr>
          </a:p>
          <a:p>
            <a:pPr lvl="1" marL="695160" indent="-231480">
              <a:lnSpc>
                <a:spcPct val="90000"/>
              </a:lnSpc>
              <a:buClr>
                <a:srgbClr val="bfbfbf"/>
              </a:buClr>
              <a:buFont typeface="Arial"/>
              <a:buChar char="•"/>
            </a:pPr>
            <a:r>
              <a:rPr b="0" lang="en-US" sz="2800" spc="-1" strike="noStrike">
                <a:solidFill>
                  <a:srgbClr val="bfbfbf"/>
                </a:solidFill>
                <a:latin typeface="Calibri"/>
                <a:ea typeface="ＭＳ Ｐゴシック"/>
              </a:rPr>
              <a:t>datagram format</a:t>
            </a:r>
            <a:endParaRPr b="0" lang="en-US" sz="2800" spc="-1" strike="noStrike">
              <a:solidFill>
                <a:srgbClr val="000000"/>
              </a:solidFill>
              <a:latin typeface="Calibri"/>
            </a:endParaRPr>
          </a:p>
          <a:p>
            <a:pPr lvl="1" marL="695160" indent="-231480">
              <a:lnSpc>
                <a:spcPct val="90000"/>
              </a:lnSpc>
              <a:buClr>
                <a:srgbClr val="bfbfbf"/>
              </a:buClr>
              <a:buFont typeface="Arial"/>
              <a:buChar char="•"/>
            </a:pPr>
            <a:r>
              <a:rPr b="0" lang="en-US" sz="2800" spc="-1" strike="noStrike">
                <a:solidFill>
                  <a:srgbClr val="bfbfbf"/>
                </a:solidFill>
                <a:latin typeface="Calibri"/>
                <a:ea typeface="ＭＳ Ｐゴシック"/>
              </a:rPr>
              <a:t>addressing</a:t>
            </a:r>
            <a:endParaRPr b="0" lang="en-US" sz="2800" spc="-1" strike="noStrike">
              <a:solidFill>
                <a:srgbClr val="000000"/>
              </a:solidFill>
              <a:latin typeface="Calibri"/>
            </a:endParaRPr>
          </a:p>
          <a:p>
            <a:pPr lvl="1" marL="695160" indent="-231480">
              <a:lnSpc>
                <a:spcPct val="90000"/>
              </a:lnSpc>
              <a:buClr>
                <a:srgbClr val="bfbfbf"/>
              </a:buClr>
              <a:buFont typeface="Arial"/>
              <a:buChar char="•"/>
            </a:pPr>
            <a:r>
              <a:rPr b="0" lang="en-US" sz="2800" spc="-1" strike="noStrike">
                <a:solidFill>
                  <a:srgbClr val="bfbfbf"/>
                </a:solidFill>
                <a:latin typeface="Calibri"/>
                <a:ea typeface="ＭＳ Ｐゴシック"/>
              </a:rPr>
              <a:t>network address translation</a:t>
            </a:r>
            <a:endParaRPr b="0" lang="en-US" sz="2800" spc="-1" strike="noStrike">
              <a:solidFill>
                <a:srgbClr val="000000"/>
              </a:solidFill>
              <a:latin typeface="Calibri"/>
            </a:endParaRPr>
          </a:p>
          <a:p>
            <a:pPr lvl="1" marL="695160" indent="-231480">
              <a:lnSpc>
                <a:spcPct val="90000"/>
              </a:lnSpc>
              <a:buClr>
                <a:srgbClr val="bfbfbf"/>
              </a:buClr>
              <a:buFont typeface="Arial"/>
              <a:buChar char="•"/>
            </a:pPr>
            <a:r>
              <a:rPr b="0" lang="en-US" sz="2800" spc="-1" strike="noStrike">
                <a:solidFill>
                  <a:srgbClr val="bfbfbf"/>
                </a:solidFill>
                <a:latin typeface="Calibri"/>
                <a:ea typeface="ＭＳ Ｐゴシック"/>
              </a:rPr>
              <a:t>IPv6</a:t>
            </a:r>
            <a:endParaRPr b="0" lang="en-US" sz="2800" spc="-1" strike="noStrike">
              <a:solidFill>
                <a:srgbClr val="000000"/>
              </a:solidFill>
              <a:latin typeface="Calibri"/>
            </a:endParaRPr>
          </a:p>
        </p:txBody>
      </p:sp>
      <p:pic>
        <p:nvPicPr>
          <p:cNvPr id="1358" name="Picture 5" descr="A train crossing a bridge over a body of water&#10;&#10;Description automatically generated"/>
          <p:cNvPicPr/>
          <p:nvPr/>
        </p:nvPicPr>
        <p:blipFill>
          <a:blip r:embed="rId1"/>
          <a:stretch/>
        </p:blipFill>
        <p:spPr>
          <a:xfrm>
            <a:off x="8015400" y="1379160"/>
            <a:ext cx="3102120" cy="2326320"/>
          </a:xfrm>
          <a:prstGeom prst="rect">
            <a:avLst/>
          </a:prstGeom>
          <a:ln w="0">
            <a:noFill/>
          </a:ln>
        </p:spPr>
      </p:pic>
      <p:sp>
        <p:nvSpPr>
          <p:cNvPr id="1359" name="CustomShape 3"/>
          <p:cNvSpPr/>
          <p:nvPr/>
        </p:nvSpPr>
        <p:spPr>
          <a:xfrm>
            <a:off x="6186600" y="4277160"/>
            <a:ext cx="6005160" cy="1937520"/>
          </a:xfrm>
          <a:prstGeom prst="rect">
            <a:avLst/>
          </a:prstGeom>
          <a:noFill/>
          <a:ln w="0">
            <a:noFill/>
          </a:ln>
        </p:spPr>
        <p:style>
          <a:lnRef idx="0"/>
          <a:fillRef idx="0"/>
          <a:effectRef idx="0"/>
          <a:fontRef idx="minor"/>
        </p:style>
        <p:txBody>
          <a:bodyPr>
            <a:normAutofit/>
          </a:bodyPr>
          <a:p>
            <a:pPr marL="407880" indent="-277560">
              <a:lnSpc>
                <a:spcPct val="90000"/>
              </a:lnSpc>
              <a:spcBef>
                <a:spcPts val="1001"/>
              </a:spcBef>
              <a:buClr>
                <a:srgbClr val="bfbfbf"/>
              </a:buClr>
              <a:buFont typeface="Wingdings" charset="2"/>
              <a:buChar char=""/>
            </a:pPr>
            <a:r>
              <a:rPr b="0" lang="en-US" sz="3200" spc="-1" strike="noStrike">
                <a:solidFill>
                  <a:srgbClr val="bfbfbf"/>
                </a:solidFill>
                <a:latin typeface="Calibri"/>
                <a:ea typeface="ＭＳ Ｐゴシック"/>
              </a:rPr>
              <a:t>Generalized Forwarding, SDN</a:t>
            </a:r>
            <a:endParaRPr b="0" lang="en-US" sz="3200" spc="-1" strike="noStrike">
              <a:latin typeface="Arial"/>
            </a:endParaRPr>
          </a:p>
          <a:p>
            <a:pPr lvl="1" marL="695160" indent="-231480">
              <a:lnSpc>
                <a:spcPct val="90000"/>
              </a:lnSpc>
              <a:buClr>
                <a:srgbClr val="bfbfbf"/>
              </a:buClr>
              <a:buFont typeface="Arial"/>
              <a:buChar char="•"/>
            </a:pPr>
            <a:r>
              <a:rPr b="0" lang="en-US" sz="2800" spc="-1" strike="noStrike">
                <a:solidFill>
                  <a:srgbClr val="bfbfbf"/>
                </a:solidFill>
                <a:latin typeface="Calibri"/>
                <a:ea typeface="ＭＳ Ｐゴシック"/>
              </a:rPr>
              <a:t>Match+action</a:t>
            </a:r>
            <a:endParaRPr b="0" lang="en-US" sz="2800" spc="-1" strike="noStrike">
              <a:latin typeface="Arial"/>
            </a:endParaRPr>
          </a:p>
          <a:p>
            <a:pPr lvl="1" marL="695160" indent="-231480">
              <a:lnSpc>
                <a:spcPct val="90000"/>
              </a:lnSpc>
              <a:buClr>
                <a:srgbClr val="bfbfbf"/>
              </a:buClr>
              <a:buFont typeface="Arial"/>
              <a:buChar char="•"/>
            </a:pPr>
            <a:r>
              <a:rPr b="0" lang="en-US" sz="2800" spc="-1" strike="noStrike">
                <a:solidFill>
                  <a:srgbClr val="bfbfbf"/>
                </a:solidFill>
                <a:latin typeface="Calibri"/>
                <a:ea typeface="ＭＳ Ｐゴシック"/>
              </a:rPr>
              <a:t>OpenFlow: match+action in action</a:t>
            </a:r>
            <a:endParaRPr b="0" lang="en-US" sz="2800" spc="-1" strike="noStrike">
              <a:latin typeface="Arial"/>
            </a:endParaRPr>
          </a:p>
          <a:p>
            <a:pPr marL="407880" indent="-27756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Middleboxes</a:t>
            </a:r>
            <a:endParaRPr b="0" lang="en-US" sz="3200" spc="-1" strike="noStrike">
              <a:latin typeface="Arial"/>
            </a:endParaRPr>
          </a:p>
          <a:p>
            <a:pPr>
              <a:lnSpc>
                <a:spcPct val="90000"/>
              </a:lnSpc>
              <a:spcBef>
                <a:spcPts val="499"/>
              </a:spcBef>
            </a:pPr>
            <a:endParaRPr b="0" lang="en-US" sz="3200" spc="-1" strike="noStrike">
              <a:latin typeface="Arial"/>
            </a:endParaRPr>
          </a:p>
        </p:txBody>
      </p:sp>
      <p:sp>
        <p:nvSpPr>
          <p:cNvPr id="1360" name="TextShape 4"/>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FFF88961-F715-47B3-8459-63B5BC3EF78E}" type="slidenum">
              <a:rPr b="0" lang="en-US" sz="1100" spc="-1" strike="noStrike">
                <a:solidFill>
                  <a:srgbClr val="404040"/>
                </a:solidFill>
                <a:latin typeface="Calibri"/>
              </a:rPr>
              <a:t>13</a:t>
            </a:fld>
            <a:endParaRPr b="0" lang="en-US" sz="1100" spc="-1" strike="noStrike">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1" name="TextShape 1"/>
          <p:cNvSpPr txBox="1"/>
          <p:nvPr/>
        </p:nvSpPr>
        <p:spPr>
          <a:xfrm>
            <a:off x="838080" y="39888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ea typeface="ＭＳ Ｐゴシック"/>
              </a:rPr>
              <a:t>Router architecture overview</a:t>
            </a:r>
            <a:endParaRPr b="0" lang="en-US" sz="4800" spc="-1" strike="noStrike">
              <a:solidFill>
                <a:srgbClr val="000000"/>
              </a:solidFill>
              <a:latin typeface="Calibri"/>
            </a:endParaRPr>
          </a:p>
        </p:txBody>
      </p:sp>
      <p:sp>
        <p:nvSpPr>
          <p:cNvPr id="1362" name="CustomShape 2"/>
          <p:cNvSpPr/>
          <p:nvPr/>
        </p:nvSpPr>
        <p:spPr>
          <a:xfrm>
            <a:off x="874800" y="1443600"/>
            <a:ext cx="10787040" cy="5778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3200" spc="-1" strike="noStrike">
                <a:solidFill>
                  <a:srgbClr val="000000"/>
                </a:solidFill>
                <a:latin typeface="Arial"/>
                <a:ea typeface="ＭＳ Ｐゴシック"/>
              </a:rPr>
              <a:t>high-level view of generic router architecture:</a:t>
            </a:r>
            <a:endParaRPr b="0" lang="en-US" sz="3200" spc="-1" strike="noStrike">
              <a:latin typeface="Arial"/>
            </a:endParaRPr>
          </a:p>
        </p:txBody>
      </p:sp>
      <p:grpSp>
        <p:nvGrpSpPr>
          <p:cNvPr id="1363" name="Group 3"/>
          <p:cNvGrpSpPr/>
          <p:nvPr/>
        </p:nvGrpSpPr>
        <p:grpSpPr>
          <a:xfrm>
            <a:off x="4325040" y="3466440"/>
            <a:ext cx="1609200" cy="2342880"/>
            <a:chOff x="4325040" y="3466440"/>
            <a:chExt cx="1609200" cy="2342880"/>
          </a:xfrm>
        </p:grpSpPr>
        <p:sp>
          <p:nvSpPr>
            <p:cNvPr id="1364" name="CustomShape 4"/>
            <p:cNvSpPr/>
            <p:nvPr/>
          </p:nvSpPr>
          <p:spPr>
            <a:xfrm>
              <a:off x="4325040" y="3466440"/>
              <a:ext cx="1609200" cy="2342880"/>
            </a:xfrm>
            <a:prstGeom prst="rect">
              <a:avLst/>
            </a:prstGeom>
            <a:solidFill>
              <a:schemeClr val="bg1"/>
            </a:solidFill>
            <a:ln w="28575">
              <a:solidFill>
                <a:srgbClr val="ff0000"/>
              </a:solidFill>
              <a:miter/>
            </a:ln>
          </p:spPr>
          <p:style>
            <a:lnRef idx="0"/>
            <a:fillRef idx="0"/>
            <a:effectRef idx="0"/>
            <a:fontRef idx="minor"/>
          </p:style>
        </p:sp>
        <p:sp>
          <p:nvSpPr>
            <p:cNvPr id="1365" name="CustomShape 5"/>
            <p:cNvSpPr/>
            <p:nvPr/>
          </p:nvSpPr>
          <p:spPr>
            <a:xfrm>
              <a:off x="4440600" y="4317120"/>
              <a:ext cx="1371240" cy="78912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800" spc="-1" strike="noStrike">
                  <a:solidFill>
                    <a:srgbClr val="000000"/>
                  </a:solidFill>
                  <a:latin typeface="Arial"/>
                  <a:ea typeface="ＭＳ Ｐゴシック"/>
                </a:rPr>
                <a:t>high-speed </a:t>
              </a:r>
              <a:endParaRPr b="0" lang="en-US" sz="1800" spc="-1" strike="noStrike">
                <a:latin typeface="Arial"/>
              </a:endParaRPr>
            </a:p>
            <a:p>
              <a:pPr algn="ctr">
                <a:lnSpc>
                  <a:spcPct val="85000"/>
                </a:lnSpc>
                <a:tabLst>
                  <a:tab algn="l" pos="0"/>
                </a:tabLst>
              </a:pPr>
              <a:r>
                <a:rPr b="0" lang="en-US" sz="1800" spc="-1" strike="noStrike">
                  <a:solidFill>
                    <a:srgbClr val="000000"/>
                  </a:solidFill>
                  <a:latin typeface="Arial"/>
                  <a:ea typeface="ＭＳ Ｐゴシック"/>
                </a:rPr>
                <a:t>switching</a:t>
              </a:r>
              <a:endParaRPr b="0" lang="en-US" sz="1800" spc="-1" strike="noStrike">
                <a:latin typeface="Arial"/>
              </a:endParaRPr>
            </a:p>
            <a:p>
              <a:pPr algn="ctr">
                <a:lnSpc>
                  <a:spcPct val="85000"/>
                </a:lnSpc>
                <a:tabLst>
                  <a:tab algn="l" pos="0"/>
                </a:tabLst>
              </a:pPr>
              <a:r>
                <a:rPr b="0" lang="en-US" sz="1800" spc="-1" strike="noStrike">
                  <a:solidFill>
                    <a:srgbClr val="000000"/>
                  </a:solidFill>
                  <a:latin typeface="Arial"/>
                  <a:ea typeface="ＭＳ Ｐゴシック"/>
                </a:rPr>
                <a:t>fabric</a:t>
              </a:r>
              <a:endParaRPr b="0" lang="en-US" sz="1800" spc="-1" strike="noStrike">
                <a:latin typeface="Arial"/>
              </a:endParaRPr>
            </a:p>
          </p:txBody>
        </p:sp>
      </p:grpSp>
      <p:grpSp>
        <p:nvGrpSpPr>
          <p:cNvPr id="1366" name="Group 6"/>
          <p:cNvGrpSpPr/>
          <p:nvPr/>
        </p:nvGrpSpPr>
        <p:grpSpPr>
          <a:xfrm>
            <a:off x="4342320" y="2504160"/>
            <a:ext cx="1590480" cy="1090440"/>
            <a:chOff x="4342320" y="2504160"/>
            <a:chExt cx="1590480" cy="1090440"/>
          </a:xfrm>
        </p:grpSpPr>
        <p:sp>
          <p:nvSpPr>
            <p:cNvPr id="1367" name="CustomShape 7"/>
            <p:cNvSpPr/>
            <p:nvPr/>
          </p:nvSpPr>
          <p:spPr>
            <a:xfrm>
              <a:off x="4342320" y="2504160"/>
              <a:ext cx="1590480" cy="647280"/>
            </a:xfrm>
            <a:prstGeom prst="rect">
              <a:avLst/>
            </a:prstGeom>
            <a:solidFill>
              <a:schemeClr val="bg1"/>
            </a:solidFill>
            <a:ln w="28575">
              <a:solidFill>
                <a:srgbClr val="ff0000"/>
              </a:solidFill>
              <a:miter/>
            </a:ln>
            <a:effectLst>
              <a:outerShdw algn="tl" blurRad="50800" dir="2700000" dist="37674" rotWithShape="0">
                <a:srgbClr val="000000">
                  <a:alpha val="40000"/>
                </a:srgbClr>
              </a:outerShdw>
            </a:effectLst>
          </p:spPr>
          <p:style>
            <a:lnRef idx="0"/>
            <a:fillRef idx="0"/>
            <a:effectRef idx="0"/>
            <a:fontRef idx="minor"/>
          </p:style>
        </p:sp>
        <p:sp>
          <p:nvSpPr>
            <p:cNvPr id="1368" name="CustomShape 8"/>
            <p:cNvSpPr/>
            <p:nvPr/>
          </p:nvSpPr>
          <p:spPr>
            <a:xfrm>
              <a:off x="4522320" y="2545560"/>
              <a:ext cx="1182240" cy="55620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800" spc="-1" strike="noStrike">
                  <a:solidFill>
                    <a:srgbClr val="000000"/>
                  </a:solidFill>
                  <a:latin typeface="Arial"/>
                  <a:ea typeface="ＭＳ Ｐゴシック"/>
                </a:rPr>
                <a:t>routing </a:t>
              </a:r>
              <a:endParaRPr b="0" lang="en-US" sz="1800" spc="-1" strike="noStrike">
                <a:latin typeface="Arial"/>
              </a:endParaRPr>
            </a:p>
            <a:p>
              <a:pPr algn="ctr">
                <a:lnSpc>
                  <a:spcPct val="85000"/>
                </a:lnSpc>
                <a:tabLst>
                  <a:tab algn="l" pos="0"/>
                </a:tabLst>
              </a:pPr>
              <a:r>
                <a:rPr b="0" lang="en-US" sz="1800" spc="-1" strike="noStrike">
                  <a:solidFill>
                    <a:srgbClr val="000000"/>
                  </a:solidFill>
                  <a:latin typeface="Arial"/>
                  <a:ea typeface="ＭＳ Ｐゴシック"/>
                </a:rPr>
                <a:t>processor</a:t>
              </a:r>
              <a:endParaRPr b="0" lang="en-US" sz="1800" spc="-1" strike="noStrike">
                <a:latin typeface="Arial"/>
              </a:endParaRPr>
            </a:p>
          </p:txBody>
        </p:sp>
        <p:sp>
          <p:nvSpPr>
            <p:cNvPr id="1369" name="Line 9"/>
            <p:cNvSpPr/>
            <p:nvPr/>
          </p:nvSpPr>
          <p:spPr>
            <a:xfrm>
              <a:off x="5070960" y="3023280"/>
              <a:ext cx="19080" cy="571320"/>
            </a:xfrm>
            <a:prstGeom prst="line">
              <a:avLst/>
            </a:prstGeom>
            <a:ln w="38100">
              <a:solidFill>
                <a:srgbClr val="ff0000"/>
              </a:solidFill>
              <a:round/>
              <a:headEnd len="med" type="triangle" w="med"/>
              <a:tailEnd len="med" type="triangle" w="med"/>
            </a:ln>
          </p:spPr>
          <p:style>
            <a:lnRef idx="0"/>
            <a:fillRef idx="0"/>
            <a:effectRef idx="0"/>
            <a:fontRef idx="minor"/>
          </p:style>
        </p:sp>
      </p:grpSp>
      <p:grpSp>
        <p:nvGrpSpPr>
          <p:cNvPr id="1370" name="Group 10"/>
          <p:cNvGrpSpPr/>
          <p:nvPr/>
        </p:nvGrpSpPr>
        <p:grpSpPr>
          <a:xfrm>
            <a:off x="2281680" y="3480480"/>
            <a:ext cx="2033640" cy="566280"/>
            <a:chOff x="2281680" y="3480480"/>
            <a:chExt cx="2033640" cy="566280"/>
          </a:xfrm>
        </p:grpSpPr>
        <p:sp>
          <p:nvSpPr>
            <p:cNvPr id="1371" name="CustomShape 11"/>
            <p:cNvSpPr/>
            <p:nvPr/>
          </p:nvSpPr>
          <p:spPr>
            <a:xfrm>
              <a:off x="2586240" y="3480480"/>
              <a:ext cx="1489680" cy="566280"/>
            </a:xfrm>
            <a:prstGeom prst="rect">
              <a:avLst/>
            </a:prstGeom>
            <a:solidFill>
              <a:schemeClr val="bg1"/>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372" name="CustomShape 12"/>
            <p:cNvSpPr/>
            <p:nvPr/>
          </p:nvSpPr>
          <p:spPr>
            <a:xfrm>
              <a:off x="2648160" y="3639240"/>
              <a:ext cx="462240" cy="255240"/>
            </a:xfrm>
            <a:prstGeom prst="rect">
              <a:avLst/>
            </a:prstGeom>
            <a:solidFill>
              <a:schemeClr val="bg1"/>
            </a:solidFill>
            <a:ln w="28575">
              <a:solidFill>
                <a:srgbClr val="006600"/>
              </a:solidFill>
              <a:miter/>
            </a:ln>
          </p:spPr>
          <p:style>
            <a:lnRef idx="0"/>
            <a:fillRef idx="0"/>
            <a:effectRef idx="0"/>
            <a:fontRef idx="minor"/>
          </p:style>
        </p:sp>
        <p:sp>
          <p:nvSpPr>
            <p:cNvPr id="1373" name="CustomShape 13"/>
            <p:cNvSpPr/>
            <p:nvPr/>
          </p:nvSpPr>
          <p:spPr>
            <a:xfrm>
              <a:off x="3176280" y="3537720"/>
              <a:ext cx="374400" cy="434520"/>
            </a:xfrm>
            <a:prstGeom prst="rect">
              <a:avLst/>
            </a:prstGeom>
            <a:solidFill>
              <a:schemeClr val="bg1"/>
            </a:solidFill>
            <a:ln w="28575">
              <a:solidFill>
                <a:srgbClr val="3c6cdf"/>
              </a:solidFill>
              <a:miter/>
            </a:ln>
          </p:spPr>
          <p:style>
            <a:lnRef idx="0"/>
            <a:fillRef idx="0"/>
            <a:effectRef idx="0"/>
            <a:fontRef idx="minor"/>
          </p:style>
        </p:sp>
        <p:sp>
          <p:nvSpPr>
            <p:cNvPr id="1374" name="CustomShape 14"/>
            <p:cNvSpPr/>
            <p:nvPr/>
          </p:nvSpPr>
          <p:spPr>
            <a:xfrm>
              <a:off x="3618360" y="3534480"/>
              <a:ext cx="375480" cy="434520"/>
            </a:xfrm>
            <a:prstGeom prst="rect">
              <a:avLst/>
            </a:prstGeom>
            <a:solidFill>
              <a:schemeClr val="bg1"/>
            </a:solidFill>
            <a:ln w="28575">
              <a:solidFill>
                <a:srgbClr val="ff0000"/>
              </a:solidFill>
              <a:miter/>
            </a:ln>
          </p:spPr>
          <p:style>
            <a:lnRef idx="0"/>
            <a:fillRef idx="0"/>
            <a:effectRef idx="0"/>
            <a:fontRef idx="minor"/>
          </p:style>
        </p:sp>
        <p:sp>
          <p:nvSpPr>
            <p:cNvPr id="1375" name="Line 15"/>
            <p:cNvSpPr/>
            <p:nvPr/>
          </p:nvSpPr>
          <p:spPr>
            <a:xfrm>
              <a:off x="2281680" y="3765960"/>
              <a:ext cx="2033640" cy="360"/>
            </a:xfrm>
            <a:prstGeom prst="line">
              <a:avLst/>
            </a:prstGeom>
            <a:ln w="28575">
              <a:solidFill>
                <a:schemeClr val="tx1"/>
              </a:solidFill>
              <a:round/>
              <a:tailEnd len="med" type="triangle" w="med"/>
            </a:ln>
          </p:spPr>
          <p:style>
            <a:lnRef idx="0"/>
            <a:fillRef idx="0"/>
            <a:effectRef idx="0"/>
            <a:fontRef idx="minor"/>
          </p:style>
        </p:sp>
      </p:grpSp>
      <p:grpSp>
        <p:nvGrpSpPr>
          <p:cNvPr id="1376" name="Group 16"/>
          <p:cNvGrpSpPr/>
          <p:nvPr/>
        </p:nvGrpSpPr>
        <p:grpSpPr>
          <a:xfrm>
            <a:off x="2270520" y="5218920"/>
            <a:ext cx="2058840" cy="566280"/>
            <a:chOff x="2270520" y="5218920"/>
            <a:chExt cx="2058840" cy="566280"/>
          </a:xfrm>
        </p:grpSpPr>
        <p:sp>
          <p:nvSpPr>
            <p:cNvPr id="1377" name="CustomShape 17"/>
            <p:cNvSpPr/>
            <p:nvPr/>
          </p:nvSpPr>
          <p:spPr>
            <a:xfrm>
              <a:off x="2579040" y="5218920"/>
              <a:ext cx="1511280" cy="566280"/>
            </a:xfrm>
            <a:prstGeom prst="rect">
              <a:avLst/>
            </a:prstGeom>
            <a:solidFill>
              <a:schemeClr val="bg1"/>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378" name="CustomShape 18"/>
            <p:cNvSpPr/>
            <p:nvPr/>
          </p:nvSpPr>
          <p:spPr>
            <a:xfrm>
              <a:off x="2641680" y="5377680"/>
              <a:ext cx="468000" cy="255240"/>
            </a:xfrm>
            <a:prstGeom prst="rect">
              <a:avLst/>
            </a:prstGeom>
            <a:solidFill>
              <a:schemeClr val="bg1"/>
            </a:solidFill>
            <a:ln w="28575">
              <a:solidFill>
                <a:srgbClr val="006600"/>
              </a:solidFill>
              <a:miter/>
            </a:ln>
          </p:spPr>
          <p:style>
            <a:lnRef idx="0"/>
            <a:fillRef idx="0"/>
            <a:effectRef idx="0"/>
            <a:fontRef idx="minor"/>
          </p:style>
        </p:sp>
        <p:sp>
          <p:nvSpPr>
            <p:cNvPr id="1379" name="CustomShape 19"/>
            <p:cNvSpPr/>
            <p:nvPr/>
          </p:nvSpPr>
          <p:spPr>
            <a:xfrm>
              <a:off x="3176640" y="5276160"/>
              <a:ext cx="379080" cy="434520"/>
            </a:xfrm>
            <a:prstGeom prst="rect">
              <a:avLst/>
            </a:prstGeom>
            <a:solidFill>
              <a:schemeClr val="bg1"/>
            </a:solidFill>
            <a:ln w="28575">
              <a:solidFill>
                <a:srgbClr val="3c6cdf"/>
              </a:solidFill>
              <a:miter/>
            </a:ln>
          </p:spPr>
          <p:style>
            <a:lnRef idx="0"/>
            <a:fillRef idx="0"/>
            <a:effectRef idx="0"/>
            <a:fontRef idx="minor"/>
          </p:style>
        </p:sp>
        <p:sp>
          <p:nvSpPr>
            <p:cNvPr id="1380" name="CustomShape 20"/>
            <p:cNvSpPr/>
            <p:nvPr/>
          </p:nvSpPr>
          <p:spPr>
            <a:xfrm>
              <a:off x="3623760" y="5272920"/>
              <a:ext cx="380160" cy="434520"/>
            </a:xfrm>
            <a:prstGeom prst="rect">
              <a:avLst/>
            </a:prstGeom>
            <a:solidFill>
              <a:schemeClr val="bg1"/>
            </a:solidFill>
            <a:ln w="28575">
              <a:solidFill>
                <a:srgbClr val="ff0000"/>
              </a:solidFill>
              <a:miter/>
            </a:ln>
          </p:spPr>
          <p:style>
            <a:lnRef idx="0"/>
            <a:fillRef idx="0"/>
            <a:effectRef idx="0"/>
            <a:fontRef idx="minor"/>
          </p:style>
        </p:sp>
        <p:sp>
          <p:nvSpPr>
            <p:cNvPr id="1381" name="Line 21"/>
            <p:cNvSpPr/>
            <p:nvPr/>
          </p:nvSpPr>
          <p:spPr>
            <a:xfrm>
              <a:off x="2270520" y="5504400"/>
              <a:ext cx="2058840" cy="360"/>
            </a:xfrm>
            <a:prstGeom prst="line">
              <a:avLst/>
            </a:prstGeom>
            <a:ln w="28575">
              <a:solidFill>
                <a:schemeClr val="tx1"/>
              </a:solidFill>
              <a:round/>
              <a:tailEnd len="med" type="triangle" w="med"/>
            </a:ln>
          </p:spPr>
          <p:style>
            <a:lnRef idx="0"/>
            <a:fillRef idx="0"/>
            <a:effectRef idx="0"/>
            <a:fontRef idx="minor"/>
          </p:style>
        </p:sp>
      </p:grpSp>
      <p:grpSp>
        <p:nvGrpSpPr>
          <p:cNvPr id="1382" name="Group 22"/>
          <p:cNvGrpSpPr/>
          <p:nvPr/>
        </p:nvGrpSpPr>
        <p:grpSpPr>
          <a:xfrm>
            <a:off x="3105000" y="4255920"/>
            <a:ext cx="133200" cy="771840"/>
            <a:chOff x="3105000" y="4255920"/>
            <a:chExt cx="133200" cy="771840"/>
          </a:xfrm>
        </p:grpSpPr>
        <p:sp>
          <p:nvSpPr>
            <p:cNvPr id="1383" name="CustomShape 23"/>
            <p:cNvSpPr/>
            <p:nvPr/>
          </p:nvSpPr>
          <p:spPr>
            <a:xfrm rot="2656200">
              <a:off x="3123360" y="4273920"/>
              <a:ext cx="88560" cy="88560"/>
            </a:xfrm>
            <a:prstGeom prst="ellipse">
              <a:avLst/>
            </a:prstGeom>
            <a:solidFill>
              <a:schemeClr val="tx2"/>
            </a:solidFill>
            <a:ln w="9525">
              <a:solidFill>
                <a:schemeClr val="tx1"/>
              </a:solidFill>
              <a:round/>
            </a:ln>
          </p:spPr>
          <p:style>
            <a:lnRef idx="0"/>
            <a:fillRef idx="0"/>
            <a:effectRef idx="0"/>
            <a:fontRef idx="minor"/>
          </p:style>
        </p:sp>
        <p:sp>
          <p:nvSpPr>
            <p:cNvPr id="1384" name="CustomShape 24"/>
            <p:cNvSpPr/>
            <p:nvPr/>
          </p:nvSpPr>
          <p:spPr>
            <a:xfrm rot="2656200">
              <a:off x="3128400" y="4491720"/>
              <a:ext cx="88560" cy="88560"/>
            </a:xfrm>
            <a:prstGeom prst="ellipse">
              <a:avLst/>
            </a:prstGeom>
            <a:solidFill>
              <a:schemeClr val="tx2"/>
            </a:solidFill>
            <a:ln w="9525">
              <a:solidFill>
                <a:schemeClr val="tx1"/>
              </a:solidFill>
              <a:round/>
            </a:ln>
          </p:spPr>
          <p:style>
            <a:lnRef idx="0"/>
            <a:fillRef idx="0"/>
            <a:effectRef idx="0"/>
            <a:fontRef idx="minor"/>
          </p:style>
        </p:sp>
        <p:sp>
          <p:nvSpPr>
            <p:cNvPr id="1385" name="CustomShape 25"/>
            <p:cNvSpPr/>
            <p:nvPr/>
          </p:nvSpPr>
          <p:spPr>
            <a:xfrm rot="2656200">
              <a:off x="3129840" y="4705920"/>
              <a:ext cx="88560" cy="88560"/>
            </a:xfrm>
            <a:prstGeom prst="ellipse">
              <a:avLst/>
            </a:prstGeom>
            <a:solidFill>
              <a:schemeClr val="tx2"/>
            </a:solidFill>
            <a:ln w="9525">
              <a:solidFill>
                <a:schemeClr val="tx1"/>
              </a:solidFill>
              <a:round/>
            </a:ln>
          </p:spPr>
          <p:style>
            <a:lnRef idx="0"/>
            <a:fillRef idx="0"/>
            <a:effectRef idx="0"/>
            <a:fontRef idx="minor"/>
          </p:style>
        </p:sp>
        <p:sp>
          <p:nvSpPr>
            <p:cNvPr id="1386" name="CustomShape 26"/>
            <p:cNvSpPr/>
            <p:nvPr/>
          </p:nvSpPr>
          <p:spPr>
            <a:xfrm rot="2656200">
              <a:off x="3131280" y="4920480"/>
              <a:ext cx="88560" cy="88560"/>
            </a:xfrm>
            <a:prstGeom prst="ellipse">
              <a:avLst/>
            </a:prstGeom>
            <a:solidFill>
              <a:schemeClr val="tx2"/>
            </a:solidFill>
            <a:ln w="9525">
              <a:solidFill>
                <a:schemeClr val="tx1"/>
              </a:solidFill>
              <a:round/>
            </a:ln>
          </p:spPr>
          <p:style>
            <a:lnRef idx="0"/>
            <a:fillRef idx="0"/>
            <a:effectRef idx="0"/>
            <a:fontRef idx="minor"/>
          </p:style>
        </p:sp>
      </p:grpSp>
      <p:sp>
        <p:nvSpPr>
          <p:cNvPr id="1387" name="CustomShape 27"/>
          <p:cNvSpPr/>
          <p:nvPr/>
        </p:nvSpPr>
        <p:spPr>
          <a:xfrm>
            <a:off x="2179080" y="5865120"/>
            <a:ext cx="19062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router input ports</a:t>
            </a:r>
            <a:endParaRPr b="0" lang="en-US" sz="1800" spc="-1" strike="noStrike">
              <a:latin typeface="Arial"/>
            </a:endParaRPr>
          </a:p>
        </p:txBody>
      </p:sp>
      <p:grpSp>
        <p:nvGrpSpPr>
          <p:cNvPr id="1388" name="Group 28"/>
          <p:cNvGrpSpPr/>
          <p:nvPr/>
        </p:nvGrpSpPr>
        <p:grpSpPr>
          <a:xfrm>
            <a:off x="5882040" y="3485160"/>
            <a:ext cx="1957320" cy="566280"/>
            <a:chOff x="5882040" y="3485160"/>
            <a:chExt cx="1957320" cy="566280"/>
          </a:xfrm>
        </p:grpSpPr>
        <p:grpSp>
          <p:nvGrpSpPr>
            <p:cNvPr id="1389" name="Group 29"/>
            <p:cNvGrpSpPr/>
            <p:nvPr/>
          </p:nvGrpSpPr>
          <p:grpSpPr>
            <a:xfrm>
              <a:off x="6177960" y="3485160"/>
              <a:ext cx="1431360" cy="566280"/>
              <a:chOff x="6177960" y="3485160"/>
              <a:chExt cx="1431360" cy="566280"/>
            </a:xfrm>
          </p:grpSpPr>
          <p:sp>
            <p:nvSpPr>
              <p:cNvPr id="1390" name="CustomShape 30"/>
              <p:cNvSpPr/>
              <p:nvPr/>
            </p:nvSpPr>
            <p:spPr>
              <a:xfrm flipH="1">
                <a:off x="6177960" y="3485160"/>
                <a:ext cx="1431360" cy="566280"/>
              </a:xfrm>
              <a:prstGeom prst="rect">
                <a:avLst/>
              </a:prstGeom>
              <a:solidFill>
                <a:schemeClr val="bg1"/>
              </a:solidFill>
              <a:ln w="19050">
                <a:solidFill>
                  <a:srgbClr val="5f5f5f"/>
                </a:solidFill>
                <a:miter/>
              </a:ln>
            </p:spPr>
            <p:style>
              <a:lnRef idx="0"/>
              <a:fillRef idx="0"/>
              <a:effectRef idx="0"/>
              <a:fontRef idx="minor"/>
            </p:style>
          </p:sp>
          <p:sp>
            <p:nvSpPr>
              <p:cNvPr id="1391" name="CustomShape 31"/>
              <p:cNvSpPr/>
              <p:nvPr/>
            </p:nvSpPr>
            <p:spPr>
              <a:xfrm flipH="1">
                <a:off x="7103160" y="3643920"/>
                <a:ext cx="446040" cy="255240"/>
              </a:xfrm>
              <a:prstGeom prst="rect">
                <a:avLst/>
              </a:prstGeom>
              <a:solidFill>
                <a:schemeClr val="bg1"/>
              </a:solidFill>
              <a:ln w="28575">
                <a:solidFill>
                  <a:srgbClr val="006600"/>
                </a:solidFill>
                <a:miter/>
              </a:ln>
            </p:spPr>
            <p:style>
              <a:lnRef idx="0"/>
              <a:fillRef idx="0"/>
              <a:effectRef idx="0"/>
              <a:fontRef idx="minor"/>
            </p:style>
          </p:sp>
          <p:sp>
            <p:nvSpPr>
              <p:cNvPr id="1392" name="CustomShape 32"/>
              <p:cNvSpPr/>
              <p:nvPr/>
            </p:nvSpPr>
            <p:spPr>
              <a:xfrm flipH="1">
                <a:off x="6678720" y="3542400"/>
                <a:ext cx="361440" cy="434520"/>
              </a:xfrm>
              <a:prstGeom prst="rect">
                <a:avLst/>
              </a:prstGeom>
              <a:solidFill>
                <a:schemeClr val="bg1"/>
              </a:solidFill>
              <a:ln w="28575">
                <a:solidFill>
                  <a:srgbClr val="3c6cdf"/>
                </a:solidFill>
                <a:miter/>
              </a:ln>
            </p:spPr>
            <p:style>
              <a:lnRef idx="0"/>
              <a:fillRef idx="0"/>
              <a:effectRef idx="0"/>
              <a:fontRef idx="minor"/>
            </p:style>
          </p:sp>
          <p:sp>
            <p:nvSpPr>
              <p:cNvPr id="1393" name="CustomShape 33"/>
              <p:cNvSpPr/>
              <p:nvPr/>
            </p:nvSpPr>
            <p:spPr>
              <a:xfrm flipH="1">
                <a:off x="6257160" y="3539160"/>
                <a:ext cx="361440" cy="434520"/>
              </a:xfrm>
              <a:prstGeom prst="rect">
                <a:avLst/>
              </a:prstGeom>
              <a:solidFill>
                <a:schemeClr val="bg1"/>
              </a:solidFill>
              <a:ln w="28575">
                <a:solidFill>
                  <a:srgbClr val="ff0000"/>
                </a:solidFill>
                <a:miter/>
              </a:ln>
            </p:spPr>
            <p:style>
              <a:lnRef idx="0"/>
              <a:fillRef idx="0"/>
              <a:effectRef idx="0"/>
              <a:fontRef idx="minor"/>
            </p:style>
          </p:sp>
        </p:grpSp>
        <p:sp>
          <p:nvSpPr>
            <p:cNvPr id="1394" name="Line 34"/>
            <p:cNvSpPr/>
            <p:nvPr/>
          </p:nvSpPr>
          <p:spPr>
            <a:xfrm>
              <a:off x="5882040" y="3771000"/>
              <a:ext cx="1957320" cy="360"/>
            </a:xfrm>
            <a:prstGeom prst="line">
              <a:avLst/>
            </a:prstGeom>
            <a:ln w="28575">
              <a:solidFill>
                <a:schemeClr val="tx1"/>
              </a:solidFill>
              <a:round/>
              <a:tailEnd len="med" type="triangle" w="med"/>
            </a:ln>
          </p:spPr>
          <p:style>
            <a:lnRef idx="0"/>
            <a:fillRef idx="0"/>
            <a:effectRef idx="0"/>
            <a:fontRef idx="minor"/>
          </p:style>
        </p:sp>
      </p:grpSp>
      <p:grpSp>
        <p:nvGrpSpPr>
          <p:cNvPr id="1395" name="Group 35"/>
          <p:cNvGrpSpPr/>
          <p:nvPr/>
        </p:nvGrpSpPr>
        <p:grpSpPr>
          <a:xfrm>
            <a:off x="5901120" y="5218920"/>
            <a:ext cx="2011320" cy="566280"/>
            <a:chOff x="5901120" y="5218920"/>
            <a:chExt cx="2011320" cy="566280"/>
          </a:xfrm>
        </p:grpSpPr>
        <p:grpSp>
          <p:nvGrpSpPr>
            <p:cNvPr id="1396" name="Group 36"/>
            <p:cNvGrpSpPr/>
            <p:nvPr/>
          </p:nvGrpSpPr>
          <p:grpSpPr>
            <a:xfrm>
              <a:off x="6205320" y="5218920"/>
              <a:ext cx="1470960" cy="566280"/>
              <a:chOff x="6205320" y="5218920"/>
              <a:chExt cx="1470960" cy="566280"/>
            </a:xfrm>
          </p:grpSpPr>
          <p:sp>
            <p:nvSpPr>
              <p:cNvPr id="1397" name="CustomShape 37"/>
              <p:cNvSpPr/>
              <p:nvPr/>
            </p:nvSpPr>
            <p:spPr>
              <a:xfrm flipH="1">
                <a:off x="6205320" y="5218920"/>
                <a:ext cx="1470960" cy="566280"/>
              </a:xfrm>
              <a:prstGeom prst="rect">
                <a:avLst/>
              </a:prstGeom>
              <a:solidFill>
                <a:schemeClr val="bg1"/>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398" name="CustomShape 38"/>
              <p:cNvSpPr/>
              <p:nvPr/>
            </p:nvSpPr>
            <p:spPr>
              <a:xfrm flipH="1">
                <a:off x="7157160" y="5377680"/>
                <a:ext cx="456840" cy="255240"/>
              </a:xfrm>
              <a:prstGeom prst="rect">
                <a:avLst/>
              </a:prstGeom>
              <a:solidFill>
                <a:schemeClr val="bg1"/>
              </a:solidFill>
              <a:ln w="28575">
                <a:solidFill>
                  <a:srgbClr val="006600"/>
                </a:solidFill>
                <a:miter/>
              </a:ln>
            </p:spPr>
            <p:style>
              <a:lnRef idx="0"/>
              <a:fillRef idx="0"/>
              <a:effectRef idx="0"/>
              <a:fontRef idx="minor"/>
            </p:style>
          </p:sp>
          <p:sp>
            <p:nvSpPr>
              <p:cNvPr id="1399" name="CustomShape 39"/>
              <p:cNvSpPr/>
              <p:nvPr/>
            </p:nvSpPr>
            <p:spPr>
              <a:xfrm flipH="1">
                <a:off x="6719760" y="5276160"/>
                <a:ext cx="371520" cy="434520"/>
              </a:xfrm>
              <a:prstGeom prst="rect">
                <a:avLst/>
              </a:prstGeom>
              <a:solidFill>
                <a:schemeClr val="bg1"/>
              </a:solidFill>
              <a:ln w="28575">
                <a:solidFill>
                  <a:srgbClr val="3c6cdf"/>
                </a:solidFill>
                <a:miter/>
              </a:ln>
            </p:spPr>
            <p:style>
              <a:lnRef idx="0"/>
              <a:fillRef idx="0"/>
              <a:effectRef idx="0"/>
              <a:fontRef idx="minor"/>
            </p:style>
          </p:sp>
          <p:sp>
            <p:nvSpPr>
              <p:cNvPr id="1400" name="CustomShape 40"/>
              <p:cNvSpPr/>
              <p:nvPr/>
            </p:nvSpPr>
            <p:spPr>
              <a:xfrm flipH="1">
                <a:off x="6284160" y="5272920"/>
                <a:ext cx="371520" cy="434520"/>
              </a:xfrm>
              <a:prstGeom prst="rect">
                <a:avLst/>
              </a:prstGeom>
              <a:solidFill>
                <a:schemeClr val="bg1"/>
              </a:solidFill>
              <a:ln w="28575">
                <a:solidFill>
                  <a:srgbClr val="ff0000"/>
                </a:solidFill>
                <a:miter/>
              </a:ln>
            </p:spPr>
            <p:style>
              <a:lnRef idx="0"/>
              <a:fillRef idx="0"/>
              <a:effectRef idx="0"/>
              <a:fontRef idx="minor"/>
            </p:style>
          </p:sp>
        </p:grpSp>
        <p:sp>
          <p:nvSpPr>
            <p:cNvPr id="1401" name="Line 41"/>
            <p:cNvSpPr/>
            <p:nvPr/>
          </p:nvSpPr>
          <p:spPr>
            <a:xfrm>
              <a:off x="5901120" y="5504400"/>
              <a:ext cx="2011320" cy="360"/>
            </a:xfrm>
            <a:prstGeom prst="line">
              <a:avLst/>
            </a:prstGeom>
            <a:ln w="28575">
              <a:solidFill>
                <a:schemeClr val="tx1"/>
              </a:solidFill>
              <a:round/>
              <a:tailEnd len="med" type="triangle" w="med"/>
            </a:ln>
          </p:spPr>
          <p:style>
            <a:lnRef idx="0"/>
            <a:fillRef idx="0"/>
            <a:effectRef idx="0"/>
            <a:fontRef idx="minor"/>
          </p:style>
        </p:sp>
      </p:grpSp>
      <p:grpSp>
        <p:nvGrpSpPr>
          <p:cNvPr id="1402" name="Group 42"/>
          <p:cNvGrpSpPr/>
          <p:nvPr/>
        </p:nvGrpSpPr>
        <p:grpSpPr>
          <a:xfrm>
            <a:off x="6972120" y="4246200"/>
            <a:ext cx="133560" cy="771840"/>
            <a:chOff x="6972120" y="4246200"/>
            <a:chExt cx="133560" cy="771840"/>
          </a:xfrm>
        </p:grpSpPr>
        <p:sp>
          <p:nvSpPr>
            <p:cNvPr id="1403" name="CustomShape 43"/>
            <p:cNvSpPr/>
            <p:nvPr/>
          </p:nvSpPr>
          <p:spPr>
            <a:xfrm rot="2656200">
              <a:off x="6990480" y="4264200"/>
              <a:ext cx="88560" cy="88560"/>
            </a:xfrm>
            <a:prstGeom prst="ellipse">
              <a:avLst/>
            </a:prstGeom>
            <a:solidFill>
              <a:schemeClr val="tx2"/>
            </a:solidFill>
            <a:ln w="9525">
              <a:solidFill>
                <a:schemeClr val="tx1"/>
              </a:solidFill>
              <a:round/>
            </a:ln>
          </p:spPr>
          <p:style>
            <a:lnRef idx="0"/>
            <a:fillRef idx="0"/>
            <a:effectRef idx="0"/>
            <a:fontRef idx="minor"/>
          </p:style>
        </p:sp>
        <p:sp>
          <p:nvSpPr>
            <p:cNvPr id="1404" name="CustomShape 44"/>
            <p:cNvSpPr/>
            <p:nvPr/>
          </p:nvSpPr>
          <p:spPr>
            <a:xfrm rot="2656200">
              <a:off x="6995520" y="4482000"/>
              <a:ext cx="88560" cy="88560"/>
            </a:xfrm>
            <a:prstGeom prst="ellipse">
              <a:avLst/>
            </a:prstGeom>
            <a:solidFill>
              <a:schemeClr val="tx2"/>
            </a:solidFill>
            <a:ln w="9525">
              <a:solidFill>
                <a:schemeClr val="tx1"/>
              </a:solidFill>
              <a:round/>
            </a:ln>
          </p:spPr>
          <p:style>
            <a:lnRef idx="0"/>
            <a:fillRef idx="0"/>
            <a:effectRef idx="0"/>
            <a:fontRef idx="minor"/>
          </p:style>
        </p:sp>
        <p:sp>
          <p:nvSpPr>
            <p:cNvPr id="1405" name="CustomShape 45"/>
            <p:cNvSpPr/>
            <p:nvPr/>
          </p:nvSpPr>
          <p:spPr>
            <a:xfrm rot="2656200">
              <a:off x="6996960" y="4696560"/>
              <a:ext cx="88560" cy="88560"/>
            </a:xfrm>
            <a:prstGeom prst="ellipse">
              <a:avLst/>
            </a:prstGeom>
            <a:solidFill>
              <a:schemeClr val="tx2"/>
            </a:solidFill>
            <a:ln w="9525">
              <a:solidFill>
                <a:schemeClr val="tx1"/>
              </a:solidFill>
              <a:round/>
            </a:ln>
          </p:spPr>
          <p:style>
            <a:lnRef idx="0"/>
            <a:fillRef idx="0"/>
            <a:effectRef idx="0"/>
            <a:fontRef idx="minor"/>
          </p:style>
        </p:sp>
        <p:sp>
          <p:nvSpPr>
            <p:cNvPr id="1406" name="CustomShape 46"/>
            <p:cNvSpPr/>
            <p:nvPr/>
          </p:nvSpPr>
          <p:spPr>
            <a:xfrm rot="2656200">
              <a:off x="6998760" y="4910760"/>
              <a:ext cx="88560" cy="88560"/>
            </a:xfrm>
            <a:prstGeom prst="ellipse">
              <a:avLst/>
            </a:prstGeom>
            <a:solidFill>
              <a:schemeClr val="tx2"/>
            </a:solidFill>
            <a:ln w="9525">
              <a:solidFill>
                <a:schemeClr val="tx1"/>
              </a:solidFill>
              <a:round/>
            </a:ln>
          </p:spPr>
          <p:style>
            <a:lnRef idx="0"/>
            <a:fillRef idx="0"/>
            <a:effectRef idx="0"/>
            <a:fontRef idx="minor"/>
          </p:style>
        </p:sp>
      </p:grpSp>
      <p:sp>
        <p:nvSpPr>
          <p:cNvPr id="1407" name="CustomShape 47"/>
          <p:cNvSpPr/>
          <p:nvPr/>
        </p:nvSpPr>
        <p:spPr>
          <a:xfrm>
            <a:off x="6203160" y="5906160"/>
            <a:ext cx="20466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router output ports</a:t>
            </a:r>
            <a:endParaRPr b="0" lang="en-US" sz="1800" spc="-1" strike="noStrike">
              <a:latin typeface="Arial"/>
            </a:endParaRPr>
          </a:p>
        </p:txBody>
      </p:sp>
      <p:sp>
        <p:nvSpPr>
          <p:cNvPr id="1408" name="Line 48"/>
          <p:cNvSpPr/>
          <p:nvPr/>
        </p:nvSpPr>
        <p:spPr>
          <a:xfrm>
            <a:off x="2270520" y="3275640"/>
            <a:ext cx="7802640" cy="12600"/>
          </a:xfrm>
          <a:prstGeom prst="line">
            <a:avLst/>
          </a:prstGeom>
          <a:ln w="9525">
            <a:solidFill>
              <a:schemeClr val="tx1"/>
            </a:solidFill>
            <a:prstDash val="dash"/>
            <a:round/>
          </a:ln>
        </p:spPr>
        <p:style>
          <a:lnRef idx="0"/>
          <a:fillRef idx="0"/>
          <a:effectRef idx="0"/>
          <a:fontRef idx="minor"/>
        </p:style>
      </p:sp>
      <p:sp>
        <p:nvSpPr>
          <p:cNvPr id="1409" name="CustomShape 49"/>
          <p:cNvSpPr/>
          <p:nvPr/>
        </p:nvSpPr>
        <p:spPr>
          <a:xfrm>
            <a:off x="8177760" y="3312360"/>
            <a:ext cx="2185560" cy="106380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i="1" lang="en-US" sz="1600" spc="-1" strike="noStrike">
                <a:solidFill>
                  <a:srgbClr val="cc0000"/>
                </a:solidFill>
                <a:latin typeface="Arial"/>
                <a:ea typeface="ＭＳ Ｐゴシック"/>
              </a:rPr>
              <a:t>forwarding data plane  </a:t>
            </a:r>
            <a:r>
              <a:rPr b="0" lang="en-US" sz="1600" spc="-1" strike="noStrike">
                <a:solidFill>
                  <a:srgbClr val="000000"/>
                </a:solidFill>
                <a:latin typeface="Arial"/>
                <a:ea typeface="ＭＳ Ｐゴシック"/>
              </a:rPr>
              <a:t>(hardware) operates in nanosecond timeframe</a:t>
            </a:r>
            <a:endParaRPr b="0" lang="en-US" sz="1600" spc="-1" strike="noStrike">
              <a:latin typeface="Arial"/>
            </a:endParaRPr>
          </a:p>
        </p:txBody>
      </p:sp>
      <p:sp>
        <p:nvSpPr>
          <p:cNvPr id="1410" name="CustomShape 50"/>
          <p:cNvSpPr/>
          <p:nvPr/>
        </p:nvSpPr>
        <p:spPr>
          <a:xfrm>
            <a:off x="7490520" y="2208960"/>
            <a:ext cx="2879280" cy="106380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i="1" lang="en-US" sz="1600" spc="-1" strike="noStrike">
                <a:solidFill>
                  <a:srgbClr val="cc0000"/>
                </a:solidFill>
                <a:latin typeface="Arial"/>
                <a:ea typeface="ＭＳ Ｐゴシック"/>
              </a:rPr>
              <a:t>routing, management</a:t>
            </a:r>
            <a:endParaRPr b="0" lang="en-US" sz="1600" spc="-1" strike="noStrike">
              <a:latin typeface="Arial"/>
            </a:endParaRPr>
          </a:p>
          <a:p>
            <a:pPr algn="r">
              <a:lnSpc>
                <a:spcPct val="100000"/>
              </a:lnSpc>
              <a:tabLst>
                <a:tab algn="l" pos="0"/>
              </a:tabLst>
            </a:pPr>
            <a:r>
              <a:rPr b="0" i="1" lang="en-US" sz="1600" spc="-1" strike="noStrike">
                <a:solidFill>
                  <a:srgbClr val="cc0000"/>
                </a:solidFill>
                <a:latin typeface="Arial"/>
                <a:ea typeface="ＭＳ Ｐゴシック"/>
              </a:rPr>
              <a:t>control plane </a:t>
            </a:r>
            <a:r>
              <a:rPr b="0" lang="en-US" sz="1600" spc="-1" strike="noStrike">
                <a:solidFill>
                  <a:srgbClr val="000000"/>
                </a:solidFill>
                <a:latin typeface="Arial"/>
                <a:ea typeface="ＭＳ Ｐゴシック"/>
              </a:rPr>
              <a:t>(software)</a:t>
            </a:r>
            <a:endParaRPr b="0" lang="en-US" sz="1600" spc="-1" strike="noStrike">
              <a:latin typeface="Arial"/>
            </a:endParaRPr>
          </a:p>
          <a:p>
            <a:pPr algn="r">
              <a:lnSpc>
                <a:spcPct val="100000"/>
              </a:lnSpc>
              <a:tabLst>
                <a:tab algn="l" pos="0"/>
              </a:tabLst>
            </a:pPr>
            <a:r>
              <a:rPr b="0" lang="en-US" sz="1600" spc="-1" strike="noStrike">
                <a:solidFill>
                  <a:srgbClr val="000000"/>
                </a:solidFill>
                <a:latin typeface="Arial"/>
                <a:ea typeface="ＭＳ Ｐゴシック"/>
              </a:rPr>
              <a:t>operates in millisecond </a:t>
            </a:r>
            <a:endParaRPr b="0" lang="en-US" sz="1600" spc="-1" strike="noStrike">
              <a:latin typeface="Arial"/>
            </a:endParaRPr>
          </a:p>
          <a:p>
            <a:pPr algn="r">
              <a:lnSpc>
                <a:spcPct val="100000"/>
              </a:lnSpc>
              <a:tabLst>
                <a:tab algn="l" pos="0"/>
              </a:tabLst>
            </a:pPr>
            <a:r>
              <a:rPr b="0" lang="en-US" sz="1600" spc="-1" strike="noStrike">
                <a:solidFill>
                  <a:srgbClr val="000000"/>
                </a:solidFill>
                <a:latin typeface="Arial"/>
                <a:ea typeface="ＭＳ Ｐゴシック"/>
              </a:rPr>
              <a:t>time frame</a:t>
            </a:r>
            <a:endParaRPr b="0" lang="en-US" sz="1600" spc="-1" strike="noStrike">
              <a:latin typeface="Arial"/>
            </a:endParaRPr>
          </a:p>
        </p:txBody>
      </p:sp>
      <p:sp>
        <p:nvSpPr>
          <p:cNvPr id="1411" name="CustomShape 51"/>
          <p:cNvSpPr/>
          <p:nvPr/>
        </p:nvSpPr>
        <p:spPr>
          <a:xfrm>
            <a:off x="3736080" y="2799360"/>
            <a:ext cx="512280" cy="72720"/>
          </a:xfrm>
          <a:custGeom>
            <a:avLst/>
            <a:gdLst/>
            <a:ahLst/>
            <a:rect l="l" t="t" r="r" b="b"/>
            <a:pathLst>
              <a:path w="512919" h="73266">
                <a:moveTo>
                  <a:pt x="488494" y="73266"/>
                </a:moveTo>
                <a:lnTo>
                  <a:pt x="512919" y="0"/>
                </a:lnTo>
                <a:cubicBezTo>
                  <a:pt x="390795" y="4070"/>
                  <a:pt x="268529" y="5036"/>
                  <a:pt x="146548" y="12211"/>
                </a:cubicBezTo>
                <a:cubicBezTo>
                  <a:pt x="129793" y="13196"/>
                  <a:pt x="114483" y="24422"/>
                  <a:pt x="97699" y="24422"/>
                </a:cubicBezTo>
                <a:cubicBezTo>
                  <a:pt x="64879" y="24422"/>
                  <a:pt x="0" y="12211"/>
                  <a:pt x="0" y="12211"/>
                </a:cubicBezTo>
                <a:lnTo>
                  <a:pt x="512919" y="12211"/>
                </a:lnTo>
              </a:path>
            </a:pathLst>
          </a:custGeom>
          <a:noFill/>
          <a:ln w="0">
            <a:noFill/>
          </a:ln>
        </p:spPr>
        <p:style>
          <a:lnRef idx="0"/>
          <a:fillRef idx="0"/>
          <a:effectRef idx="0"/>
          <a:fontRef idx="minor"/>
        </p:style>
      </p:sp>
      <p:sp>
        <p:nvSpPr>
          <p:cNvPr id="1412" name="CustomShape 52"/>
          <p:cNvSpPr/>
          <p:nvPr/>
        </p:nvSpPr>
        <p:spPr>
          <a:xfrm rot="5400000">
            <a:off x="2752560" y="3862080"/>
            <a:ext cx="2472840" cy="347400"/>
          </a:xfrm>
          <a:prstGeom prst="bentConnector3">
            <a:avLst>
              <a:gd name="adj1" fmla="val -60"/>
            </a:avLst>
          </a:prstGeom>
          <a:noFill/>
          <a:ln w="19050">
            <a:solidFill>
              <a:schemeClr val="tx1"/>
            </a:solidFill>
            <a:round/>
            <a:tailEnd len="med" type="arrow" w="med"/>
          </a:ln>
        </p:spPr>
        <p:style>
          <a:lnRef idx="0"/>
          <a:fillRef idx="0"/>
          <a:effectRef idx="0"/>
          <a:fontRef idx="minor"/>
        </p:style>
      </p:sp>
      <p:sp>
        <p:nvSpPr>
          <p:cNvPr id="1413" name="TextShape 53"/>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BDEA1299-B648-4280-88F8-644C34A10B29}" type="slidenum">
              <a:rPr b="0" lang="en-US" sz="1100" spc="-1" strike="noStrike">
                <a:solidFill>
                  <a:srgbClr val="404040"/>
                </a:solidFill>
                <a:latin typeface="Calibri"/>
              </a:rPr>
              <a:t>14</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252" dur="indefinite" restart="never" nodeType="tmRoot">
          <p:childTnLst>
            <p:seq>
              <p:cTn id="253" dur="indefinite" nodeType="mainSeq">
                <p:childTnLst>
                  <p:par>
                    <p:cTn id="254" fill="hold">
                      <p:stCondLst>
                        <p:cond delay="indefinite"/>
                      </p:stCondLst>
                      <p:childTnLst>
                        <p:par>
                          <p:cTn id="255" fill="hold">
                            <p:stCondLst>
                              <p:cond delay="0"/>
                            </p:stCondLst>
                            <p:childTnLst>
                              <p:par>
                                <p:cTn id="256" nodeType="clickEffect" fill="hold" presetClass="entr" presetID="9">
                                  <p:stCondLst>
                                    <p:cond delay="0"/>
                                  </p:stCondLst>
                                  <p:childTnLst>
                                    <p:set>
                                      <p:cBhvr>
                                        <p:cTn id="257" dur="1" fill="hold">
                                          <p:stCondLst>
                                            <p:cond delay="0"/>
                                          </p:stCondLst>
                                        </p:cTn>
                                        <p:tgtEl>
                                          <p:spTgt spid="1363"/>
                                        </p:tgtEl>
                                        <p:attrNameLst>
                                          <p:attrName>style.visibility</p:attrName>
                                        </p:attrNameLst>
                                      </p:cBhvr>
                                      <p:to>
                                        <p:strVal val="visible"/>
                                      </p:to>
                                    </p:set>
                                    <p:animEffect filter="dissolve" transition="in">
                                      <p:cBhvr additive="repl">
                                        <p:cTn id="258" dur="1000"/>
                                        <p:tgtEl>
                                          <p:spTgt spid="1363"/>
                                        </p:tgtEl>
                                      </p:cBhvr>
                                    </p:animEffect>
                                  </p:childTnLst>
                                </p:cTn>
                              </p:par>
                            </p:childTnLst>
                          </p:cTn>
                        </p:par>
                      </p:childTnLst>
                    </p:cTn>
                  </p:par>
                  <p:par>
                    <p:cTn id="259" fill="hold">
                      <p:stCondLst>
                        <p:cond delay="indefinite"/>
                      </p:stCondLst>
                      <p:childTnLst>
                        <p:par>
                          <p:cTn id="260" fill="hold">
                            <p:stCondLst>
                              <p:cond delay="0"/>
                            </p:stCondLst>
                            <p:childTnLst>
                              <p:par>
                                <p:cTn id="261" nodeType="clickEffect" fill="hold" presetClass="entr" presetID="9">
                                  <p:stCondLst>
                                    <p:cond delay="0"/>
                                  </p:stCondLst>
                                  <p:childTnLst>
                                    <p:set>
                                      <p:cBhvr>
                                        <p:cTn id="262" dur="1" fill="hold">
                                          <p:stCondLst>
                                            <p:cond delay="0"/>
                                          </p:stCondLst>
                                        </p:cTn>
                                        <p:tgtEl>
                                          <p:spTgt spid="1366"/>
                                        </p:tgtEl>
                                        <p:attrNameLst>
                                          <p:attrName>style.visibility</p:attrName>
                                        </p:attrNameLst>
                                      </p:cBhvr>
                                      <p:to>
                                        <p:strVal val="visible"/>
                                      </p:to>
                                    </p:set>
                                    <p:animEffect filter="dissolve" transition="in">
                                      <p:cBhvr additive="repl">
                                        <p:cTn id="263" dur="500"/>
                                        <p:tgtEl>
                                          <p:spTgt spid="1366"/>
                                        </p:tgtEl>
                                      </p:cBhvr>
                                    </p:animEffect>
                                  </p:childTnLst>
                                </p:cTn>
                              </p:par>
                            </p:childTnLst>
                          </p:cTn>
                        </p:par>
                      </p:childTnLst>
                    </p:cTn>
                  </p:par>
                  <p:par>
                    <p:cTn id="264" fill="hold">
                      <p:stCondLst>
                        <p:cond delay="indefinite"/>
                      </p:stCondLst>
                      <p:childTnLst>
                        <p:par>
                          <p:cTn id="265" fill="hold">
                            <p:stCondLst>
                              <p:cond delay="0"/>
                            </p:stCondLst>
                            <p:childTnLst>
                              <p:par>
                                <p:cTn id="266" nodeType="clickEffect" fill="hold" presetClass="entr" presetID="9">
                                  <p:stCondLst>
                                    <p:cond delay="0"/>
                                  </p:stCondLst>
                                  <p:childTnLst>
                                    <p:set>
                                      <p:cBhvr>
                                        <p:cTn id="267" dur="1" fill="hold">
                                          <p:stCondLst>
                                            <p:cond delay="0"/>
                                          </p:stCondLst>
                                        </p:cTn>
                                        <p:tgtEl>
                                          <p:spTgt spid="1412"/>
                                        </p:tgtEl>
                                        <p:attrNameLst>
                                          <p:attrName>style.visibility</p:attrName>
                                        </p:attrNameLst>
                                      </p:cBhvr>
                                      <p:to>
                                        <p:strVal val="visible"/>
                                      </p:to>
                                    </p:set>
                                    <p:animEffect filter="dissolve" transition="in">
                                      <p:cBhvr additive="repl">
                                        <p:cTn id="268" dur="500"/>
                                        <p:tgtEl>
                                          <p:spTgt spid="1412"/>
                                        </p:tgtEl>
                                      </p:cBhvr>
                                    </p:animEffect>
                                  </p:childTnLst>
                                </p:cTn>
                              </p:par>
                            </p:childTnLst>
                          </p:cTn>
                        </p:par>
                      </p:childTnLst>
                    </p:cTn>
                  </p:par>
                  <p:par>
                    <p:cTn id="269" fill="hold">
                      <p:stCondLst>
                        <p:cond delay="indefinite"/>
                      </p:stCondLst>
                      <p:childTnLst>
                        <p:par>
                          <p:cTn id="270" fill="hold">
                            <p:stCondLst>
                              <p:cond delay="0"/>
                            </p:stCondLst>
                            <p:childTnLst>
                              <p:par>
                                <p:cTn id="271" nodeType="clickEffect" fill="hold" presetClass="entr" presetID="9">
                                  <p:stCondLst>
                                    <p:cond delay="0"/>
                                  </p:stCondLst>
                                  <p:childTnLst>
                                    <p:set>
                                      <p:cBhvr>
                                        <p:cTn id="272" dur="1" fill="hold">
                                          <p:stCondLst>
                                            <p:cond delay="0"/>
                                          </p:stCondLst>
                                        </p:cTn>
                                        <p:tgtEl>
                                          <p:spTgt spid="1409"/>
                                        </p:tgtEl>
                                        <p:attrNameLst>
                                          <p:attrName>style.visibility</p:attrName>
                                        </p:attrNameLst>
                                      </p:cBhvr>
                                      <p:to>
                                        <p:strVal val="visible"/>
                                      </p:to>
                                    </p:set>
                                    <p:animEffect filter="dissolve" transition="in">
                                      <p:cBhvr additive="repl">
                                        <p:cTn id="273" dur="500"/>
                                        <p:tgtEl>
                                          <p:spTgt spid="1409"/>
                                        </p:tgtEl>
                                      </p:cBhvr>
                                    </p:animEffect>
                                  </p:childTnLst>
                                </p:cTn>
                              </p:par>
                              <p:par>
                                <p:cTn id="274" nodeType="withEffect" fill="hold" presetClass="entr" presetID="9">
                                  <p:stCondLst>
                                    <p:cond delay="0"/>
                                  </p:stCondLst>
                                  <p:childTnLst>
                                    <p:set>
                                      <p:cBhvr>
                                        <p:cTn id="275" dur="1" fill="hold">
                                          <p:stCondLst>
                                            <p:cond delay="0"/>
                                          </p:stCondLst>
                                        </p:cTn>
                                        <p:tgtEl>
                                          <p:spTgt spid="1410"/>
                                        </p:tgtEl>
                                        <p:attrNameLst>
                                          <p:attrName>style.visibility</p:attrName>
                                        </p:attrNameLst>
                                      </p:cBhvr>
                                      <p:to>
                                        <p:strVal val="visible"/>
                                      </p:to>
                                    </p:set>
                                    <p:animEffect filter="dissolve" transition="in">
                                      <p:cBhvr additive="repl">
                                        <p:cTn id="276" dur="500"/>
                                        <p:tgtEl>
                                          <p:spTgt spid="1410"/>
                                        </p:tgtEl>
                                      </p:cBhvr>
                                    </p:animEffect>
                                  </p:childTnLst>
                                </p:cTn>
                              </p:par>
                              <p:par>
                                <p:cTn id="277" nodeType="withEffect" fill="hold" presetClass="entr" presetID="9">
                                  <p:stCondLst>
                                    <p:cond delay="0"/>
                                  </p:stCondLst>
                                  <p:childTnLst>
                                    <p:set>
                                      <p:cBhvr>
                                        <p:cTn id="278" dur="1" fill="hold">
                                          <p:stCondLst>
                                            <p:cond delay="0"/>
                                          </p:stCondLst>
                                        </p:cTn>
                                        <p:tgtEl>
                                          <p:spTgt spid="1408"/>
                                        </p:tgtEl>
                                        <p:attrNameLst>
                                          <p:attrName>style.visibility</p:attrName>
                                        </p:attrNameLst>
                                      </p:cBhvr>
                                      <p:to>
                                        <p:strVal val="visible"/>
                                      </p:to>
                                    </p:set>
                                    <p:animEffect filter="dissolve" transition="in">
                                      <p:cBhvr additive="repl">
                                        <p:cTn id="279" dur="500"/>
                                        <p:tgtEl>
                                          <p:spTgt spid="1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4" name="TextShape 1"/>
          <p:cNvSpPr txBox="1"/>
          <p:nvPr/>
        </p:nvSpPr>
        <p:spPr>
          <a:xfrm>
            <a:off x="838080" y="39888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ea typeface="ＭＳ Ｐゴシック"/>
              </a:rPr>
              <a:t>Input port functions</a:t>
            </a:r>
            <a:endParaRPr b="0" lang="en-US" sz="4800" spc="-1" strike="noStrike">
              <a:solidFill>
                <a:srgbClr val="000000"/>
              </a:solidFill>
              <a:latin typeface="Calibri"/>
            </a:endParaRPr>
          </a:p>
        </p:txBody>
      </p:sp>
      <p:sp>
        <p:nvSpPr>
          <p:cNvPr id="1415" name="CustomShape 2"/>
          <p:cNvSpPr/>
          <p:nvPr/>
        </p:nvSpPr>
        <p:spPr>
          <a:xfrm>
            <a:off x="2275560" y="1518480"/>
            <a:ext cx="4568400" cy="183636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416" name="Line 3"/>
          <p:cNvSpPr/>
          <p:nvPr/>
        </p:nvSpPr>
        <p:spPr>
          <a:xfrm>
            <a:off x="1999080" y="2444040"/>
            <a:ext cx="423720" cy="360"/>
          </a:xfrm>
          <a:prstGeom prst="line">
            <a:avLst/>
          </a:prstGeom>
          <a:ln w="28575">
            <a:solidFill>
              <a:srgbClr val="000000"/>
            </a:solidFill>
            <a:round/>
            <a:tailEnd len="med" type="triangle" w="med"/>
          </a:ln>
        </p:spPr>
        <p:style>
          <a:lnRef idx="0"/>
          <a:fillRef idx="0"/>
          <a:effectRef idx="0"/>
          <a:fontRef idx="minor"/>
        </p:style>
      </p:sp>
      <p:sp>
        <p:nvSpPr>
          <p:cNvPr id="1417" name="Line 4"/>
          <p:cNvSpPr/>
          <p:nvPr/>
        </p:nvSpPr>
        <p:spPr>
          <a:xfrm flipV="1">
            <a:off x="6601320" y="2421720"/>
            <a:ext cx="736560" cy="1440"/>
          </a:xfrm>
          <a:prstGeom prst="line">
            <a:avLst/>
          </a:prstGeom>
          <a:ln w="28575">
            <a:solidFill>
              <a:srgbClr val="000000"/>
            </a:solidFill>
            <a:round/>
            <a:tailEnd len="med" type="triangle" w="med"/>
          </a:ln>
        </p:spPr>
        <p:style>
          <a:lnRef idx="0"/>
          <a:fillRef idx="0"/>
          <a:effectRef idx="0"/>
          <a:fontRef idx="minor"/>
        </p:style>
      </p:sp>
      <p:sp>
        <p:nvSpPr>
          <p:cNvPr id="1418" name="Line 5"/>
          <p:cNvSpPr/>
          <p:nvPr/>
        </p:nvSpPr>
        <p:spPr>
          <a:xfrm>
            <a:off x="7326720" y="902520"/>
            <a:ext cx="11160" cy="2865240"/>
          </a:xfrm>
          <a:prstGeom prst="line">
            <a:avLst/>
          </a:prstGeom>
          <a:ln w="9525">
            <a:solidFill>
              <a:srgbClr val="c00000"/>
            </a:solidFill>
            <a:round/>
          </a:ln>
        </p:spPr>
        <p:style>
          <a:lnRef idx="0"/>
          <a:fillRef idx="0"/>
          <a:effectRef idx="0"/>
          <a:fontRef idx="minor"/>
        </p:style>
      </p:sp>
      <p:sp>
        <p:nvSpPr>
          <p:cNvPr id="1419" name="CustomShape 6"/>
          <p:cNvSpPr/>
          <p:nvPr/>
        </p:nvSpPr>
        <p:spPr>
          <a:xfrm>
            <a:off x="7418880" y="2031480"/>
            <a:ext cx="1055160" cy="828360"/>
          </a:xfrm>
          <a:prstGeom prst="rect">
            <a:avLst/>
          </a:prstGeom>
          <a:solidFill>
            <a:srgbClr val="ffffff"/>
          </a:solidFill>
          <a:ln w="0">
            <a:noFill/>
          </a:ln>
        </p:spPr>
        <p:style>
          <a:lnRef idx="0"/>
          <a:fillRef idx="0"/>
          <a:effectRef idx="0"/>
          <a:fontRef idx="minor"/>
        </p:style>
        <p:txBody>
          <a:bodyPr wrap="none" lIns="90000" rIns="90000" tIns="45000" bIns="45000" anchor="ctr">
            <a:noAutofit/>
          </a:bodyPr>
          <a:p>
            <a:pPr algn="ctr">
              <a:lnSpc>
                <a:spcPct val="90000"/>
              </a:lnSpc>
              <a:tabLst>
                <a:tab algn="l" pos="0"/>
              </a:tabLst>
            </a:pPr>
            <a:r>
              <a:rPr b="0" lang="en-US" sz="1800" spc="-1" strike="noStrike">
                <a:solidFill>
                  <a:srgbClr val="000000"/>
                </a:solidFill>
                <a:latin typeface="Arial"/>
                <a:ea typeface="ＭＳ Ｐゴシック"/>
              </a:rPr>
              <a:t>switch</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fabric</a:t>
            </a:r>
            <a:endParaRPr b="0" lang="en-US" sz="1800" spc="-1" strike="noStrike">
              <a:latin typeface="Arial"/>
            </a:endParaRPr>
          </a:p>
        </p:txBody>
      </p:sp>
      <p:grpSp>
        <p:nvGrpSpPr>
          <p:cNvPr id="1420" name="Group 7"/>
          <p:cNvGrpSpPr/>
          <p:nvPr/>
        </p:nvGrpSpPr>
        <p:grpSpPr>
          <a:xfrm>
            <a:off x="282600" y="2032920"/>
            <a:ext cx="3565800" cy="2055240"/>
            <a:chOff x="282600" y="2032920"/>
            <a:chExt cx="3565800" cy="2055240"/>
          </a:xfrm>
        </p:grpSpPr>
        <p:sp>
          <p:nvSpPr>
            <p:cNvPr id="1421" name="CustomShape 8"/>
            <p:cNvSpPr/>
            <p:nvPr/>
          </p:nvSpPr>
          <p:spPr>
            <a:xfrm>
              <a:off x="2431080" y="2032920"/>
              <a:ext cx="1417320" cy="828360"/>
            </a:xfrm>
            <a:prstGeom prst="rect">
              <a:avLst/>
            </a:prstGeom>
            <a:solidFill>
              <a:srgbClr val="ffffff"/>
            </a:solidFill>
            <a:ln w="28575">
              <a:solidFill>
                <a:srgbClr val="006600"/>
              </a:solidFill>
              <a:miter/>
            </a:ln>
          </p:spPr>
          <p:style>
            <a:lnRef idx="0"/>
            <a:fillRef idx="0"/>
            <a:effectRef idx="0"/>
            <a:fontRef idx="minor"/>
          </p:style>
          <p:txBody>
            <a:bodyPr wrap="none" lIns="90000" rIns="90000" tIns="45000" bIns="45000" anchor="ctr">
              <a:noAutofit/>
            </a:bodyPr>
            <a:p>
              <a:pPr algn="ctr">
                <a:lnSpc>
                  <a:spcPct val="100000"/>
                </a:lnSpc>
                <a:tabLst>
                  <a:tab algn="l" pos="0"/>
                </a:tabLst>
              </a:pPr>
              <a:r>
                <a:rPr b="0" lang="en-US" sz="1800" spc="-1" strike="noStrike">
                  <a:solidFill>
                    <a:srgbClr val="000000"/>
                  </a:solidFill>
                  <a:latin typeface="Arial"/>
                  <a:ea typeface="ＭＳ Ｐゴシック"/>
                </a:rPr>
                <a:t>line</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termination</a:t>
              </a:r>
              <a:endParaRPr b="0" lang="en-US" sz="1800" spc="-1" strike="noStrike">
                <a:latin typeface="Arial"/>
              </a:endParaRPr>
            </a:p>
          </p:txBody>
        </p:sp>
        <p:sp>
          <p:nvSpPr>
            <p:cNvPr id="1422" name="CustomShape 9"/>
            <p:cNvSpPr/>
            <p:nvPr/>
          </p:nvSpPr>
          <p:spPr>
            <a:xfrm>
              <a:off x="282600" y="3266280"/>
              <a:ext cx="2427480" cy="82188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400" spc="-1" strike="noStrike">
                  <a:solidFill>
                    <a:srgbClr val="000099"/>
                  </a:solidFill>
                  <a:latin typeface="Calibri"/>
                  <a:ea typeface="ＭＳ Ｐゴシック"/>
                </a:rPr>
                <a:t>physical layer:</a:t>
              </a:r>
              <a:endParaRPr b="0" lang="en-US" sz="2400" spc="-1" strike="noStrike">
                <a:latin typeface="Arial"/>
              </a:endParaRPr>
            </a:p>
            <a:p>
              <a:pPr algn="r">
                <a:lnSpc>
                  <a:spcPct val="100000"/>
                </a:lnSpc>
                <a:tabLst>
                  <a:tab algn="l" pos="0"/>
                </a:tabLst>
              </a:pPr>
              <a:r>
                <a:rPr b="0" lang="en-US" sz="2400" spc="-1" strike="noStrike">
                  <a:solidFill>
                    <a:srgbClr val="000000"/>
                  </a:solidFill>
                  <a:latin typeface="Calibri"/>
                  <a:ea typeface="ＭＳ Ｐゴシック"/>
                </a:rPr>
                <a:t>bit-level reception</a:t>
              </a:r>
              <a:endParaRPr b="0" lang="en-US" sz="2400" spc="-1" strike="noStrike">
                <a:latin typeface="Arial"/>
              </a:endParaRPr>
            </a:p>
          </p:txBody>
        </p:sp>
        <p:sp>
          <p:nvSpPr>
            <p:cNvPr id="1423" name="Line 10"/>
            <p:cNvSpPr/>
            <p:nvPr/>
          </p:nvSpPr>
          <p:spPr>
            <a:xfrm flipV="1">
              <a:off x="2743560" y="2954880"/>
              <a:ext cx="446040" cy="490680"/>
            </a:xfrm>
            <a:prstGeom prst="line">
              <a:avLst/>
            </a:prstGeom>
            <a:ln w="19050">
              <a:solidFill>
                <a:srgbClr val="cc0000"/>
              </a:solidFill>
              <a:round/>
            </a:ln>
          </p:spPr>
          <p:style>
            <a:lnRef idx="0"/>
            <a:fillRef idx="0"/>
            <a:effectRef idx="0"/>
            <a:fontRef idx="minor"/>
          </p:style>
        </p:sp>
      </p:grpSp>
      <p:grpSp>
        <p:nvGrpSpPr>
          <p:cNvPr id="1424" name="Group 11"/>
          <p:cNvGrpSpPr/>
          <p:nvPr/>
        </p:nvGrpSpPr>
        <p:grpSpPr>
          <a:xfrm>
            <a:off x="881640" y="1664640"/>
            <a:ext cx="4325400" cy="3717000"/>
            <a:chOff x="881640" y="1664640"/>
            <a:chExt cx="4325400" cy="3717000"/>
          </a:xfrm>
        </p:grpSpPr>
        <p:sp>
          <p:nvSpPr>
            <p:cNvPr id="1425" name="CustomShape 12"/>
            <p:cNvSpPr/>
            <p:nvPr/>
          </p:nvSpPr>
          <p:spPr>
            <a:xfrm>
              <a:off x="4114800" y="1947600"/>
              <a:ext cx="1055160" cy="828360"/>
            </a:xfrm>
            <a:prstGeom prst="rect">
              <a:avLst/>
            </a:prstGeom>
            <a:noFill/>
            <a:ln w="0">
              <a:noFill/>
            </a:ln>
          </p:spPr>
          <p:style>
            <a:lnRef idx="0"/>
            <a:fillRef idx="0"/>
            <a:effectRef idx="0"/>
            <a:fontRef idx="minor"/>
          </p:style>
          <p:txBody>
            <a:bodyPr wrap="none" lIns="90000" rIns="90000" tIns="45000" bIns="45000" anchor="ctr">
              <a:noAutofit/>
            </a:bodyPr>
            <a:p>
              <a:pPr algn="ctr">
                <a:lnSpc>
                  <a:spcPct val="90000"/>
                </a:lnSpc>
                <a:tabLst>
                  <a:tab algn="l" pos="0"/>
                </a:tabLst>
              </a:pPr>
              <a:r>
                <a:rPr b="0" lang="en-US" sz="1800" spc="-1" strike="noStrike">
                  <a:solidFill>
                    <a:srgbClr val="000000"/>
                  </a:solidFill>
                  <a:latin typeface="Arial"/>
                  <a:ea typeface="ＭＳ Ｐゴシック"/>
                </a:rPr>
                <a:t>link </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layer </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protocol</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(receive)</a:t>
              </a:r>
              <a:endParaRPr b="0" lang="en-US" sz="1800" spc="-1" strike="noStrike">
                <a:latin typeface="Arial"/>
              </a:endParaRPr>
            </a:p>
          </p:txBody>
        </p:sp>
        <p:grpSp>
          <p:nvGrpSpPr>
            <p:cNvPr id="1426" name="Group 13"/>
            <p:cNvGrpSpPr/>
            <p:nvPr/>
          </p:nvGrpSpPr>
          <p:grpSpPr>
            <a:xfrm>
              <a:off x="881640" y="1664640"/>
              <a:ext cx="4325400" cy="3717000"/>
              <a:chOff x="881640" y="1664640"/>
              <a:chExt cx="4325400" cy="3717000"/>
            </a:xfrm>
          </p:grpSpPr>
          <p:sp>
            <p:nvSpPr>
              <p:cNvPr id="1427" name="CustomShape 14"/>
              <p:cNvSpPr/>
              <p:nvPr/>
            </p:nvSpPr>
            <p:spPr>
              <a:xfrm>
                <a:off x="4055040" y="1664640"/>
                <a:ext cx="1152000" cy="1409400"/>
              </a:xfrm>
              <a:prstGeom prst="rect">
                <a:avLst/>
              </a:prstGeom>
              <a:noFill/>
              <a:ln w="28575">
                <a:solidFill>
                  <a:srgbClr val="3333cc"/>
                </a:solidFill>
                <a:miter/>
              </a:ln>
            </p:spPr>
            <p:style>
              <a:lnRef idx="0"/>
              <a:fillRef idx="0"/>
              <a:effectRef idx="0"/>
              <a:fontRef idx="minor"/>
            </p:style>
          </p:sp>
          <p:sp>
            <p:nvSpPr>
              <p:cNvPr id="1428" name="Line 15"/>
              <p:cNvSpPr/>
              <p:nvPr/>
            </p:nvSpPr>
            <p:spPr>
              <a:xfrm>
                <a:off x="3867480" y="2423160"/>
                <a:ext cx="190440" cy="1800"/>
              </a:xfrm>
              <a:prstGeom prst="line">
                <a:avLst/>
              </a:prstGeom>
              <a:ln w="28575">
                <a:solidFill>
                  <a:srgbClr val="000000"/>
                </a:solidFill>
                <a:round/>
                <a:tailEnd len="med" type="triangle" w="med"/>
              </a:ln>
            </p:spPr>
            <p:style>
              <a:lnRef idx="0"/>
              <a:fillRef idx="0"/>
              <a:effectRef idx="0"/>
              <a:fontRef idx="minor"/>
            </p:style>
          </p:sp>
          <p:sp>
            <p:nvSpPr>
              <p:cNvPr id="1429" name="CustomShape 16"/>
              <p:cNvSpPr/>
              <p:nvPr/>
            </p:nvSpPr>
            <p:spPr>
              <a:xfrm>
                <a:off x="881640" y="4194000"/>
                <a:ext cx="1855800" cy="118764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400" spc="-1" strike="noStrike">
                    <a:solidFill>
                      <a:srgbClr val="000099"/>
                    </a:solidFill>
                    <a:latin typeface="Calibri"/>
                    <a:ea typeface="ＭＳ Ｐゴシック"/>
                  </a:rPr>
                  <a:t>link layer:</a:t>
                </a:r>
                <a:endParaRPr b="0" lang="en-US" sz="2400" spc="-1" strike="noStrike">
                  <a:latin typeface="Arial"/>
                </a:endParaRPr>
              </a:p>
              <a:p>
                <a:pPr algn="r">
                  <a:lnSpc>
                    <a:spcPct val="100000"/>
                  </a:lnSpc>
                  <a:tabLst>
                    <a:tab algn="l" pos="0"/>
                  </a:tabLst>
                </a:pPr>
                <a:r>
                  <a:rPr b="0" lang="en-US" sz="2400" spc="-1" strike="noStrike">
                    <a:solidFill>
                      <a:srgbClr val="000000"/>
                    </a:solidFill>
                    <a:latin typeface="Calibri"/>
                    <a:ea typeface="ＭＳ Ｐゴシック"/>
                  </a:rPr>
                  <a:t>e.g., Ethernet</a:t>
                </a:r>
                <a:endParaRPr b="0" lang="en-US" sz="2400" spc="-1" strike="noStrike">
                  <a:latin typeface="Arial"/>
                </a:endParaRPr>
              </a:p>
              <a:p>
                <a:pPr algn="r">
                  <a:lnSpc>
                    <a:spcPct val="100000"/>
                  </a:lnSpc>
                  <a:tabLst>
                    <a:tab algn="l" pos="0"/>
                  </a:tabLst>
                </a:pPr>
                <a:r>
                  <a:rPr b="0" lang="en-US" sz="2400" spc="-1" strike="noStrike">
                    <a:solidFill>
                      <a:srgbClr val="000000"/>
                    </a:solidFill>
                    <a:latin typeface="Calibri"/>
                    <a:ea typeface="ＭＳ Ｐゴシック"/>
                  </a:rPr>
                  <a:t>(chapter 6)</a:t>
                </a:r>
                <a:endParaRPr b="0" lang="en-US" sz="2400" spc="-1" strike="noStrike">
                  <a:latin typeface="Arial"/>
                </a:endParaRPr>
              </a:p>
            </p:txBody>
          </p:sp>
          <p:sp>
            <p:nvSpPr>
              <p:cNvPr id="1430" name="Line 17"/>
              <p:cNvSpPr/>
              <p:nvPr/>
            </p:nvSpPr>
            <p:spPr>
              <a:xfrm flipV="1">
                <a:off x="2762640" y="3151800"/>
                <a:ext cx="1193760" cy="1338480"/>
              </a:xfrm>
              <a:prstGeom prst="line">
                <a:avLst/>
              </a:prstGeom>
              <a:ln w="19050">
                <a:solidFill>
                  <a:srgbClr val="cc0000"/>
                </a:solidFill>
                <a:round/>
              </a:ln>
            </p:spPr>
            <p:style>
              <a:lnRef idx="0"/>
              <a:fillRef idx="0"/>
              <a:effectRef idx="0"/>
              <a:fontRef idx="minor"/>
            </p:style>
          </p:sp>
        </p:grpSp>
      </p:grpSp>
      <p:grpSp>
        <p:nvGrpSpPr>
          <p:cNvPr id="1431" name="Group 18"/>
          <p:cNvGrpSpPr/>
          <p:nvPr/>
        </p:nvGrpSpPr>
        <p:grpSpPr>
          <a:xfrm>
            <a:off x="3458880" y="1654920"/>
            <a:ext cx="8189640" cy="5023080"/>
            <a:chOff x="3458880" y="1654920"/>
            <a:chExt cx="8189640" cy="5023080"/>
          </a:xfrm>
        </p:grpSpPr>
        <p:sp>
          <p:nvSpPr>
            <p:cNvPr id="1432" name="CustomShape 19"/>
            <p:cNvSpPr/>
            <p:nvPr/>
          </p:nvSpPr>
          <p:spPr>
            <a:xfrm>
              <a:off x="5440680" y="1667880"/>
              <a:ext cx="1244880" cy="1461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lookup,</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forwarding</a:t>
              </a: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queueing</a:t>
              </a:r>
              <a:endParaRPr b="0" lang="en-US" sz="1800" spc="-1" strike="noStrike">
                <a:latin typeface="Arial"/>
              </a:endParaRPr>
            </a:p>
          </p:txBody>
        </p:sp>
        <p:grpSp>
          <p:nvGrpSpPr>
            <p:cNvPr id="1433" name="Group 20"/>
            <p:cNvGrpSpPr/>
            <p:nvPr/>
          </p:nvGrpSpPr>
          <p:grpSpPr>
            <a:xfrm>
              <a:off x="5533200" y="2274120"/>
              <a:ext cx="993240" cy="468000"/>
              <a:chOff x="5533200" y="2274120"/>
              <a:chExt cx="993240" cy="468000"/>
            </a:xfrm>
          </p:grpSpPr>
          <p:sp>
            <p:nvSpPr>
              <p:cNvPr id="1434" name="CustomShape 21"/>
              <p:cNvSpPr/>
              <p:nvPr/>
            </p:nvSpPr>
            <p:spPr>
              <a:xfrm>
                <a:off x="5533200" y="2274120"/>
                <a:ext cx="993240" cy="468000"/>
              </a:xfrm>
              <a:prstGeom prst="rect">
                <a:avLst/>
              </a:prstGeom>
              <a:solidFill>
                <a:srgbClr val="ff0000"/>
              </a:solidFill>
              <a:ln w="38100">
                <a:solidFill>
                  <a:srgbClr val="ffffff"/>
                </a:solidFill>
                <a:miter/>
              </a:ln>
            </p:spPr>
            <p:style>
              <a:lnRef idx="0"/>
              <a:fillRef idx="0"/>
              <a:effectRef idx="0"/>
              <a:fontRef idx="minor"/>
            </p:style>
          </p:sp>
          <p:sp>
            <p:nvSpPr>
              <p:cNvPr id="1435" name="Line 22"/>
              <p:cNvSpPr/>
              <p:nvPr/>
            </p:nvSpPr>
            <p:spPr>
              <a:xfrm>
                <a:off x="5662800" y="2283120"/>
                <a:ext cx="1800" cy="447840"/>
              </a:xfrm>
              <a:prstGeom prst="line">
                <a:avLst/>
              </a:prstGeom>
              <a:ln w="38100">
                <a:solidFill>
                  <a:srgbClr val="ffffff"/>
                </a:solidFill>
                <a:round/>
              </a:ln>
            </p:spPr>
            <p:style>
              <a:lnRef idx="0"/>
              <a:fillRef idx="0"/>
              <a:effectRef idx="0"/>
              <a:fontRef idx="minor"/>
            </p:style>
          </p:sp>
          <p:sp>
            <p:nvSpPr>
              <p:cNvPr id="1436" name="Line 23"/>
              <p:cNvSpPr/>
              <p:nvPr/>
            </p:nvSpPr>
            <p:spPr>
              <a:xfrm>
                <a:off x="5769720" y="2286360"/>
                <a:ext cx="2160" cy="445680"/>
              </a:xfrm>
              <a:prstGeom prst="line">
                <a:avLst/>
              </a:prstGeom>
              <a:ln w="38100">
                <a:solidFill>
                  <a:srgbClr val="ffffff"/>
                </a:solidFill>
                <a:round/>
              </a:ln>
            </p:spPr>
            <p:style>
              <a:lnRef idx="0"/>
              <a:fillRef idx="0"/>
              <a:effectRef idx="0"/>
              <a:fontRef idx="minor"/>
            </p:style>
          </p:sp>
          <p:sp>
            <p:nvSpPr>
              <p:cNvPr id="1437" name="Line 24"/>
              <p:cNvSpPr/>
              <p:nvPr/>
            </p:nvSpPr>
            <p:spPr>
              <a:xfrm>
                <a:off x="5877720" y="2282040"/>
                <a:ext cx="2160" cy="447840"/>
              </a:xfrm>
              <a:prstGeom prst="line">
                <a:avLst/>
              </a:prstGeom>
              <a:ln w="38100">
                <a:solidFill>
                  <a:srgbClr val="ffffff"/>
                </a:solidFill>
                <a:round/>
              </a:ln>
            </p:spPr>
            <p:style>
              <a:lnRef idx="0"/>
              <a:fillRef idx="0"/>
              <a:effectRef idx="0"/>
              <a:fontRef idx="minor"/>
            </p:style>
          </p:sp>
          <p:sp>
            <p:nvSpPr>
              <p:cNvPr id="1438" name="Line 25"/>
              <p:cNvSpPr/>
              <p:nvPr/>
            </p:nvSpPr>
            <p:spPr>
              <a:xfrm>
                <a:off x="5983920" y="2283120"/>
                <a:ext cx="1800" cy="447840"/>
              </a:xfrm>
              <a:prstGeom prst="line">
                <a:avLst/>
              </a:prstGeom>
              <a:ln w="38100">
                <a:solidFill>
                  <a:srgbClr val="ffffff"/>
                </a:solidFill>
                <a:round/>
              </a:ln>
            </p:spPr>
            <p:style>
              <a:lnRef idx="0"/>
              <a:fillRef idx="0"/>
              <a:effectRef idx="0"/>
              <a:fontRef idx="minor"/>
            </p:style>
          </p:sp>
          <p:sp>
            <p:nvSpPr>
              <p:cNvPr id="1439" name="Line 26"/>
              <p:cNvSpPr/>
              <p:nvPr/>
            </p:nvSpPr>
            <p:spPr>
              <a:xfrm>
                <a:off x="6091920" y="2282040"/>
                <a:ext cx="1800" cy="447840"/>
              </a:xfrm>
              <a:prstGeom prst="line">
                <a:avLst/>
              </a:prstGeom>
              <a:ln w="38100">
                <a:solidFill>
                  <a:srgbClr val="ffffff"/>
                </a:solidFill>
                <a:round/>
              </a:ln>
            </p:spPr>
            <p:style>
              <a:lnRef idx="0"/>
              <a:fillRef idx="0"/>
              <a:effectRef idx="0"/>
              <a:fontRef idx="minor"/>
            </p:style>
          </p:sp>
          <p:sp>
            <p:nvSpPr>
              <p:cNvPr id="1440" name="Line 27"/>
              <p:cNvSpPr/>
              <p:nvPr/>
            </p:nvSpPr>
            <p:spPr>
              <a:xfrm>
                <a:off x="6198120" y="2282040"/>
                <a:ext cx="1800" cy="447840"/>
              </a:xfrm>
              <a:prstGeom prst="line">
                <a:avLst/>
              </a:prstGeom>
              <a:ln w="38100">
                <a:solidFill>
                  <a:srgbClr val="ffffff"/>
                </a:solidFill>
                <a:round/>
              </a:ln>
            </p:spPr>
            <p:style>
              <a:lnRef idx="0"/>
              <a:fillRef idx="0"/>
              <a:effectRef idx="0"/>
              <a:fontRef idx="minor"/>
            </p:style>
          </p:sp>
          <p:sp>
            <p:nvSpPr>
              <p:cNvPr id="1441" name="Line 28"/>
              <p:cNvSpPr/>
              <p:nvPr/>
            </p:nvSpPr>
            <p:spPr>
              <a:xfrm>
                <a:off x="6307920" y="2283120"/>
                <a:ext cx="1800" cy="447840"/>
              </a:xfrm>
              <a:prstGeom prst="line">
                <a:avLst/>
              </a:prstGeom>
              <a:ln w="38100">
                <a:solidFill>
                  <a:srgbClr val="ffffff"/>
                </a:solidFill>
                <a:round/>
              </a:ln>
            </p:spPr>
            <p:style>
              <a:lnRef idx="0"/>
              <a:fillRef idx="0"/>
              <a:effectRef idx="0"/>
              <a:fontRef idx="minor"/>
            </p:style>
          </p:sp>
          <p:sp>
            <p:nvSpPr>
              <p:cNvPr id="1442" name="Line 29"/>
              <p:cNvSpPr/>
              <p:nvPr/>
            </p:nvSpPr>
            <p:spPr>
              <a:xfrm>
                <a:off x="6410880" y="2286360"/>
                <a:ext cx="2160" cy="445680"/>
              </a:xfrm>
              <a:prstGeom prst="line">
                <a:avLst/>
              </a:prstGeom>
              <a:ln w="38100">
                <a:solidFill>
                  <a:srgbClr val="ffffff"/>
                </a:solidFill>
                <a:round/>
              </a:ln>
            </p:spPr>
            <p:style>
              <a:lnRef idx="0"/>
              <a:fillRef idx="0"/>
              <a:effectRef idx="0"/>
              <a:fontRef idx="minor"/>
            </p:style>
          </p:sp>
        </p:grpSp>
        <p:grpSp>
          <p:nvGrpSpPr>
            <p:cNvPr id="1443" name="Group 30"/>
            <p:cNvGrpSpPr/>
            <p:nvPr/>
          </p:nvGrpSpPr>
          <p:grpSpPr>
            <a:xfrm>
              <a:off x="3458880" y="1654920"/>
              <a:ext cx="8189640" cy="5023080"/>
              <a:chOff x="3458880" y="1654920"/>
              <a:chExt cx="8189640" cy="5023080"/>
            </a:xfrm>
          </p:grpSpPr>
          <p:sp>
            <p:nvSpPr>
              <p:cNvPr id="1444" name="CustomShape 31"/>
              <p:cNvSpPr/>
              <p:nvPr/>
            </p:nvSpPr>
            <p:spPr>
              <a:xfrm>
                <a:off x="5406120" y="1654920"/>
                <a:ext cx="1247400" cy="1504440"/>
              </a:xfrm>
              <a:prstGeom prst="rect">
                <a:avLst/>
              </a:prstGeom>
              <a:noFill/>
              <a:ln w="28575">
                <a:solidFill>
                  <a:srgbClr val="ff0000"/>
                </a:solidFill>
                <a:miter/>
              </a:ln>
            </p:spPr>
            <p:style>
              <a:lnRef idx="0"/>
              <a:fillRef idx="0"/>
              <a:effectRef idx="0"/>
              <a:fontRef idx="minor"/>
            </p:style>
          </p:sp>
          <p:sp>
            <p:nvSpPr>
              <p:cNvPr id="1445" name="Line 32"/>
              <p:cNvSpPr/>
              <p:nvPr/>
            </p:nvSpPr>
            <p:spPr>
              <a:xfrm>
                <a:off x="5210640" y="2380320"/>
                <a:ext cx="190440" cy="1800"/>
              </a:xfrm>
              <a:prstGeom prst="line">
                <a:avLst/>
              </a:prstGeom>
              <a:ln w="28575">
                <a:solidFill>
                  <a:srgbClr val="000000"/>
                </a:solidFill>
                <a:round/>
                <a:tailEnd len="med" type="triangle" w="med"/>
              </a:ln>
            </p:spPr>
            <p:style>
              <a:lnRef idx="0"/>
              <a:fillRef idx="0"/>
              <a:effectRef idx="0"/>
              <a:fontRef idx="minor"/>
            </p:style>
          </p:sp>
          <p:sp>
            <p:nvSpPr>
              <p:cNvPr id="1446" name="CustomShape 33"/>
              <p:cNvSpPr/>
              <p:nvPr/>
            </p:nvSpPr>
            <p:spPr>
              <a:xfrm>
                <a:off x="3458880" y="4011480"/>
                <a:ext cx="8189640" cy="2666520"/>
              </a:xfrm>
              <a:prstGeom prst="rect">
                <a:avLst/>
              </a:prstGeom>
              <a:noFill/>
              <a:ln w="0">
                <a:noFill/>
              </a:ln>
            </p:spPr>
            <p:style>
              <a:lnRef idx="0"/>
              <a:fillRef idx="0"/>
              <a:effectRef idx="0"/>
              <a:fontRef idx="minor"/>
            </p:style>
            <p:txBody>
              <a:bodyPr>
                <a:noAutofit/>
              </a:bodyPr>
              <a:p>
                <a:pPr marL="343080" indent="-342720">
                  <a:lnSpc>
                    <a:spcPct val="90000"/>
                  </a:lnSpc>
                  <a:spcBef>
                    <a:spcPts val="561"/>
                  </a:spcBef>
                  <a:tabLst>
                    <a:tab algn="l" pos="0"/>
                  </a:tabLst>
                </a:pPr>
                <a:r>
                  <a:rPr b="0" lang="en-US" sz="2800" spc="-1" strike="noStrike">
                    <a:solidFill>
                      <a:srgbClr val="000099"/>
                    </a:solidFill>
                    <a:latin typeface="Calibri"/>
                    <a:ea typeface="ＭＳ Ｐゴシック"/>
                  </a:rPr>
                  <a:t>decentralized switching</a:t>
                </a:r>
                <a:r>
                  <a:rPr b="0" i="1" lang="en-US" sz="2800" spc="-1" strike="noStrike">
                    <a:solidFill>
                      <a:srgbClr val="000099"/>
                    </a:solidFill>
                    <a:latin typeface="Calibri"/>
                    <a:ea typeface="ＭＳ Ｐゴシック"/>
                  </a:rPr>
                  <a:t>:</a:t>
                </a:r>
                <a:r>
                  <a:rPr b="0" lang="en-US" sz="2800" spc="-1" strike="noStrike">
                    <a:solidFill>
                      <a:srgbClr val="000099"/>
                    </a:solidFill>
                    <a:latin typeface="Calibri"/>
                    <a:ea typeface="ＭＳ Ｐゴシック"/>
                  </a:rPr>
                  <a:t> </a:t>
                </a:r>
                <a:endParaRPr b="0" lang="en-US" sz="2800" spc="-1" strike="noStrike">
                  <a:latin typeface="Arial"/>
                </a:endParaRPr>
              </a:p>
              <a:p>
                <a:pPr marL="343080" indent="-342720">
                  <a:lnSpc>
                    <a:spcPct val="90000"/>
                  </a:lnSpc>
                  <a:spcBef>
                    <a:spcPts val="479"/>
                  </a:spcBef>
                  <a:buClr>
                    <a:srgbClr val="000099"/>
                  </a:buClr>
                  <a:buFont typeface="Wingdings" charset="2"/>
                  <a:buChar char=""/>
                  <a:tabLst>
                    <a:tab algn="l" pos="0"/>
                  </a:tabLst>
                </a:pPr>
                <a:r>
                  <a:rPr b="0" lang="en-US" sz="2400" spc="-1" strike="noStrike">
                    <a:solidFill>
                      <a:srgbClr val="000000"/>
                    </a:solidFill>
                    <a:latin typeface="Calibri"/>
                    <a:ea typeface="ＭＳ Ｐゴシック"/>
                  </a:rPr>
                  <a:t>using header field values, lookup output port using forwarding table in input port memory </a:t>
                </a:r>
                <a:r>
                  <a:rPr b="0" i="1" lang="en-US" sz="2400" spc="-1" strike="noStrike">
                    <a:solidFill>
                      <a:srgbClr val="000000"/>
                    </a:solidFill>
                    <a:latin typeface="Calibri"/>
                    <a:ea typeface="ＭＳ Ｐゴシック"/>
                  </a:rPr>
                  <a:t>(“match plus action”)</a:t>
                </a:r>
                <a:endParaRPr b="0" lang="en-US" sz="2400" spc="-1" strike="noStrike">
                  <a:latin typeface="Arial"/>
                </a:endParaRPr>
              </a:p>
              <a:p>
                <a:pPr marL="343080" indent="-342720">
                  <a:lnSpc>
                    <a:spcPct val="90000"/>
                  </a:lnSpc>
                  <a:spcBef>
                    <a:spcPts val="479"/>
                  </a:spcBef>
                  <a:buClr>
                    <a:srgbClr val="000099"/>
                  </a:buClr>
                  <a:buFont typeface="Wingdings" charset="2"/>
                  <a:buChar char=""/>
                  <a:tabLst>
                    <a:tab algn="l" pos="0"/>
                  </a:tabLst>
                </a:pPr>
                <a:r>
                  <a:rPr b="0" lang="en-US" sz="2400" spc="-1" strike="noStrike">
                    <a:solidFill>
                      <a:srgbClr val="000000"/>
                    </a:solidFill>
                    <a:latin typeface="Calibri"/>
                    <a:ea typeface="ＭＳ Ｐゴシック"/>
                  </a:rPr>
                  <a:t>goal: complete input port processing at ‘line speed’</a:t>
                </a:r>
                <a:endParaRPr b="0" lang="en-US" sz="2400" spc="-1" strike="noStrike">
                  <a:latin typeface="Arial"/>
                </a:endParaRPr>
              </a:p>
              <a:p>
                <a:pPr marL="343080" indent="-342720">
                  <a:lnSpc>
                    <a:spcPct val="90000"/>
                  </a:lnSpc>
                  <a:spcBef>
                    <a:spcPts val="479"/>
                  </a:spcBef>
                  <a:buClr>
                    <a:srgbClr val="000099"/>
                  </a:buClr>
                  <a:buFont typeface="Wingdings" charset="2"/>
                  <a:buChar char=""/>
                  <a:tabLst>
                    <a:tab algn="l" pos="0"/>
                  </a:tabLst>
                </a:pPr>
                <a:r>
                  <a:rPr b="0" lang="en-US" sz="2400" spc="-1" strike="noStrike">
                    <a:solidFill>
                      <a:srgbClr val="0000a3"/>
                    </a:solidFill>
                    <a:latin typeface="Calibri"/>
                    <a:ea typeface="ＭＳ Ｐゴシック"/>
                  </a:rPr>
                  <a:t>input port queuing: </a:t>
                </a:r>
                <a:r>
                  <a:rPr b="0" lang="en-US" sz="2400" spc="-1" strike="noStrike">
                    <a:solidFill>
                      <a:srgbClr val="000000"/>
                    </a:solidFill>
                    <a:latin typeface="Calibri"/>
                    <a:ea typeface="ＭＳ Ｐゴシック"/>
                  </a:rPr>
                  <a:t>if datagrams arrive faster than forwarding rate into switch fabric</a:t>
                </a:r>
                <a:endParaRPr b="0" lang="en-US" sz="2400" spc="-1" strike="noStrike">
                  <a:latin typeface="Arial"/>
                </a:endParaRPr>
              </a:p>
            </p:txBody>
          </p:sp>
          <p:sp>
            <p:nvSpPr>
              <p:cNvPr id="1447" name="Line 34"/>
              <p:cNvSpPr/>
              <p:nvPr/>
            </p:nvSpPr>
            <p:spPr>
              <a:xfrm flipV="1">
                <a:off x="5267880" y="3282120"/>
                <a:ext cx="669960" cy="790560"/>
              </a:xfrm>
              <a:prstGeom prst="line">
                <a:avLst/>
              </a:prstGeom>
              <a:ln w="19050">
                <a:solidFill>
                  <a:srgbClr val="cc0000"/>
                </a:solidFill>
                <a:round/>
              </a:ln>
            </p:spPr>
            <p:style>
              <a:lnRef idx="0"/>
              <a:fillRef idx="0"/>
              <a:effectRef idx="0"/>
              <a:fontRef idx="minor"/>
            </p:style>
          </p:sp>
        </p:grpSp>
      </p:grpSp>
      <p:sp>
        <p:nvSpPr>
          <p:cNvPr id="1448" name="TextShape 35"/>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2C897F40-6948-448A-9EF7-6FD730C5CA1F}" type="slidenum">
              <a:rPr b="0" lang="en-US" sz="1100" spc="-1" strike="noStrike">
                <a:solidFill>
                  <a:srgbClr val="404040"/>
                </a:solidFill>
                <a:latin typeface="Calibri"/>
              </a:rPr>
              <a:t>15</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280" dur="indefinite" restart="never" nodeType="tmRoot">
          <p:childTnLst>
            <p:seq>
              <p:cTn id="281" dur="indefinite" nodeType="mainSeq">
                <p:childTnLst>
                  <p:par>
                    <p:cTn id="282" fill="hold">
                      <p:stCondLst>
                        <p:cond delay="indefinite"/>
                      </p:stCondLst>
                      <p:childTnLst>
                        <p:par>
                          <p:cTn id="283" fill="hold">
                            <p:stCondLst>
                              <p:cond delay="0"/>
                            </p:stCondLst>
                            <p:childTnLst>
                              <p:par>
                                <p:cTn id="284" nodeType="clickEffect" fill="hold" presetClass="entr" presetID="9">
                                  <p:stCondLst>
                                    <p:cond delay="0"/>
                                  </p:stCondLst>
                                  <p:childTnLst>
                                    <p:set>
                                      <p:cBhvr>
                                        <p:cTn id="285" dur="1" fill="hold">
                                          <p:stCondLst>
                                            <p:cond delay="0"/>
                                          </p:stCondLst>
                                        </p:cTn>
                                        <p:tgtEl>
                                          <p:spTgt spid="1420"/>
                                        </p:tgtEl>
                                        <p:attrNameLst>
                                          <p:attrName>style.visibility</p:attrName>
                                        </p:attrNameLst>
                                      </p:cBhvr>
                                      <p:to>
                                        <p:strVal val="visible"/>
                                      </p:to>
                                    </p:set>
                                    <p:animEffect filter="dissolve" transition="in">
                                      <p:cBhvr additive="repl">
                                        <p:cTn id="286" dur="500"/>
                                        <p:tgtEl>
                                          <p:spTgt spid="1420"/>
                                        </p:tgtEl>
                                      </p:cBhvr>
                                    </p:animEffect>
                                  </p:childTnLst>
                                </p:cTn>
                              </p:par>
                            </p:childTnLst>
                          </p:cTn>
                        </p:par>
                      </p:childTnLst>
                    </p:cTn>
                  </p:par>
                  <p:par>
                    <p:cTn id="287" fill="hold">
                      <p:stCondLst>
                        <p:cond delay="indefinite"/>
                      </p:stCondLst>
                      <p:childTnLst>
                        <p:par>
                          <p:cTn id="288" fill="hold">
                            <p:stCondLst>
                              <p:cond delay="0"/>
                            </p:stCondLst>
                            <p:childTnLst>
                              <p:par>
                                <p:cTn id="289" nodeType="clickEffect" fill="hold" presetClass="entr" presetID="9">
                                  <p:stCondLst>
                                    <p:cond delay="0"/>
                                  </p:stCondLst>
                                  <p:childTnLst>
                                    <p:set>
                                      <p:cBhvr>
                                        <p:cTn id="290" dur="1" fill="hold">
                                          <p:stCondLst>
                                            <p:cond delay="0"/>
                                          </p:stCondLst>
                                        </p:cTn>
                                        <p:tgtEl>
                                          <p:spTgt spid="1424"/>
                                        </p:tgtEl>
                                        <p:attrNameLst>
                                          <p:attrName>style.visibility</p:attrName>
                                        </p:attrNameLst>
                                      </p:cBhvr>
                                      <p:to>
                                        <p:strVal val="visible"/>
                                      </p:to>
                                    </p:set>
                                    <p:animEffect filter="dissolve" transition="in">
                                      <p:cBhvr additive="repl">
                                        <p:cTn id="291" dur="500"/>
                                        <p:tgtEl>
                                          <p:spTgt spid="1424"/>
                                        </p:tgtEl>
                                      </p:cBhvr>
                                    </p:animEffect>
                                  </p:childTnLst>
                                </p:cTn>
                              </p:par>
                            </p:childTnLst>
                          </p:cTn>
                        </p:par>
                      </p:childTnLst>
                    </p:cTn>
                  </p:par>
                  <p:par>
                    <p:cTn id="292" fill="hold">
                      <p:stCondLst>
                        <p:cond delay="indefinite"/>
                      </p:stCondLst>
                      <p:childTnLst>
                        <p:par>
                          <p:cTn id="293" fill="hold">
                            <p:stCondLst>
                              <p:cond delay="0"/>
                            </p:stCondLst>
                            <p:childTnLst>
                              <p:par>
                                <p:cTn id="294" nodeType="clickEffect" fill="hold" presetClass="entr" presetID="9">
                                  <p:stCondLst>
                                    <p:cond delay="0"/>
                                  </p:stCondLst>
                                  <p:childTnLst>
                                    <p:set>
                                      <p:cBhvr>
                                        <p:cTn id="295" dur="1" fill="hold">
                                          <p:stCondLst>
                                            <p:cond delay="0"/>
                                          </p:stCondLst>
                                        </p:cTn>
                                        <p:tgtEl>
                                          <p:spTgt spid="1431"/>
                                        </p:tgtEl>
                                        <p:attrNameLst>
                                          <p:attrName>style.visibility</p:attrName>
                                        </p:attrNameLst>
                                      </p:cBhvr>
                                      <p:to>
                                        <p:strVal val="visible"/>
                                      </p:to>
                                    </p:set>
                                    <p:animEffect filter="dissolve" transition="in">
                                      <p:cBhvr additive="repl">
                                        <p:cTn id="296" dur="500"/>
                                        <p:tgtEl>
                                          <p:spTgt spid="14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9" name="TextShape 1"/>
          <p:cNvSpPr txBox="1"/>
          <p:nvPr/>
        </p:nvSpPr>
        <p:spPr>
          <a:xfrm>
            <a:off x="838080" y="39888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ea typeface="ＭＳ Ｐゴシック"/>
              </a:rPr>
              <a:t>Input port functions</a:t>
            </a:r>
            <a:endParaRPr b="0" lang="en-US" sz="4800" spc="-1" strike="noStrike">
              <a:solidFill>
                <a:srgbClr val="000000"/>
              </a:solidFill>
              <a:latin typeface="Calibri"/>
            </a:endParaRPr>
          </a:p>
        </p:txBody>
      </p:sp>
      <p:sp>
        <p:nvSpPr>
          <p:cNvPr id="1450" name="CustomShape 2"/>
          <p:cNvSpPr/>
          <p:nvPr/>
        </p:nvSpPr>
        <p:spPr>
          <a:xfrm>
            <a:off x="2275560" y="1518480"/>
            <a:ext cx="4568400" cy="183636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451" name="CustomShape 3"/>
          <p:cNvSpPr/>
          <p:nvPr/>
        </p:nvSpPr>
        <p:spPr>
          <a:xfrm>
            <a:off x="2431080" y="2032920"/>
            <a:ext cx="1417320" cy="828360"/>
          </a:xfrm>
          <a:prstGeom prst="rect">
            <a:avLst/>
          </a:prstGeom>
          <a:solidFill>
            <a:srgbClr val="ffffff"/>
          </a:solidFill>
          <a:ln w="28575">
            <a:solidFill>
              <a:srgbClr val="006600"/>
            </a:solidFill>
            <a:miter/>
          </a:ln>
        </p:spPr>
        <p:style>
          <a:lnRef idx="0"/>
          <a:fillRef idx="0"/>
          <a:effectRef idx="0"/>
          <a:fontRef idx="minor"/>
        </p:style>
        <p:txBody>
          <a:bodyPr wrap="none" lIns="90000" rIns="90000" tIns="45000" bIns="45000" anchor="ctr">
            <a:noAutofit/>
          </a:bodyPr>
          <a:p>
            <a:pPr algn="ctr">
              <a:lnSpc>
                <a:spcPct val="100000"/>
              </a:lnSpc>
              <a:tabLst>
                <a:tab algn="l" pos="0"/>
              </a:tabLst>
            </a:pPr>
            <a:r>
              <a:rPr b="0" lang="en-US" sz="1800" spc="-1" strike="noStrike">
                <a:solidFill>
                  <a:srgbClr val="000000"/>
                </a:solidFill>
                <a:latin typeface="Arial"/>
                <a:ea typeface="ＭＳ Ｐゴシック"/>
              </a:rPr>
              <a:t>line</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termination</a:t>
            </a:r>
            <a:endParaRPr b="0" lang="en-US" sz="1800" spc="-1" strike="noStrike">
              <a:latin typeface="Arial"/>
            </a:endParaRPr>
          </a:p>
        </p:txBody>
      </p:sp>
      <p:sp>
        <p:nvSpPr>
          <p:cNvPr id="1452" name="CustomShape 4"/>
          <p:cNvSpPr/>
          <p:nvPr/>
        </p:nvSpPr>
        <p:spPr>
          <a:xfrm>
            <a:off x="5406120" y="1654920"/>
            <a:ext cx="1247400" cy="1504440"/>
          </a:xfrm>
          <a:prstGeom prst="rect">
            <a:avLst/>
          </a:prstGeom>
          <a:solidFill>
            <a:srgbClr val="ffffff"/>
          </a:solidFill>
          <a:ln w="28575">
            <a:solidFill>
              <a:srgbClr val="ff0000"/>
            </a:solidFill>
            <a:miter/>
          </a:ln>
        </p:spPr>
        <p:style>
          <a:lnRef idx="0"/>
          <a:fillRef idx="0"/>
          <a:effectRef idx="0"/>
          <a:fontRef idx="minor"/>
        </p:style>
      </p:sp>
      <p:sp>
        <p:nvSpPr>
          <p:cNvPr id="1453" name="Line 5"/>
          <p:cNvSpPr/>
          <p:nvPr/>
        </p:nvSpPr>
        <p:spPr>
          <a:xfrm>
            <a:off x="1999080" y="2444040"/>
            <a:ext cx="423720" cy="360"/>
          </a:xfrm>
          <a:prstGeom prst="line">
            <a:avLst/>
          </a:prstGeom>
          <a:ln w="28575">
            <a:solidFill>
              <a:srgbClr val="000000"/>
            </a:solidFill>
            <a:round/>
            <a:tailEnd len="med" type="triangle" w="med"/>
          </a:ln>
        </p:spPr>
        <p:style>
          <a:lnRef idx="0"/>
          <a:fillRef idx="0"/>
          <a:effectRef idx="0"/>
          <a:fontRef idx="minor"/>
        </p:style>
      </p:sp>
      <p:sp>
        <p:nvSpPr>
          <p:cNvPr id="1454" name="Line 6"/>
          <p:cNvSpPr/>
          <p:nvPr/>
        </p:nvSpPr>
        <p:spPr>
          <a:xfrm>
            <a:off x="3867480" y="2423160"/>
            <a:ext cx="190440" cy="1800"/>
          </a:xfrm>
          <a:prstGeom prst="line">
            <a:avLst/>
          </a:prstGeom>
          <a:ln w="28575">
            <a:solidFill>
              <a:srgbClr val="000000"/>
            </a:solidFill>
            <a:round/>
            <a:tailEnd len="med" type="triangle" w="med"/>
          </a:ln>
        </p:spPr>
        <p:style>
          <a:lnRef idx="0"/>
          <a:fillRef idx="0"/>
          <a:effectRef idx="0"/>
          <a:fontRef idx="minor"/>
        </p:style>
      </p:sp>
      <p:sp>
        <p:nvSpPr>
          <p:cNvPr id="1455" name="Line 7"/>
          <p:cNvSpPr/>
          <p:nvPr/>
        </p:nvSpPr>
        <p:spPr>
          <a:xfrm>
            <a:off x="5210640" y="2380320"/>
            <a:ext cx="190440" cy="1800"/>
          </a:xfrm>
          <a:prstGeom prst="line">
            <a:avLst/>
          </a:prstGeom>
          <a:ln w="28575">
            <a:solidFill>
              <a:srgbClr val="000000"/>
            </a:solidFill>
            <a:round/>
            <a:tailEnd len="med" type="triangle" w="med"/>
          </a:ln>
        </p:spPr>
        <p:style>
          <a:lnRef idx="0"/>
          <a:fillRef idx="0"/>
          <a:effectRef idx="0"/>
          <a:fontRef idx="minor"/>
        </p:style>
      </p:sp>
      <p:sp>
        <p:nvSpPr>
          <p:cNvPr id="1456" name="Line 8"/>
          <p:cNvSpPr/>
          <p:nvPr/>
        </p:nvSpPr>
        <p:spPr>
          <a:xfrm flipV="1">
            <a:off x="6601320" y="2421720"/>
            <a:ext cx="736560" cy="1440"/>
          </a:xfrm>
          <a:prstGeom prst="line">
            <a:avLst/>
          </a:prstGeom>
          <a:ln w="28575">
            <a:solidFill>
              <a:srgbClr val="000000"/>
            </a:solidFill>
            <a:round/>
            <a:tailEnd len="med" type="triangle" w="med"/>
          </a:ln>
        </p:spPr>
        <p:style>
          <a:lnRef idx="0"/>
          <a:fillRef idx="0"/>
          <a:effectRef idx="0"/>
          <a:fontRef idx="minor"/>
        </p:style>
      </p:sp>
      <p:sp>
        <p:nvSpPr>
          <p:cNvPr id="1457" name="CustomShape 9"/>
          <p:cNvSpPr/>
          <p:nvPr/>
        </p:nvSpPr>
        <p:spPr>
          <a:xfrm>
            <a:off x="5440680" y="1667880"/>
            <a:ext cx="1244880" cy="1461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lookup,</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forwarding</a:t>
            </a: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queueing</a:t>
            </a:r>
            <a:endParaRPr b="0" lang="en-US" sz="1800" spc="-1" strike="noStrike">
              <a:latin typeface="Arial"/>
            </a:endParaRPr>
          </a:p>
        </p:txBody>
      </p:sp>
      <p:sp>
        <p:nvSpPr>
          <p:cNvPr id="1458" name="CustomShape 10"/>
          <p:cNvSpPr/>
          <p:nvPr/>
        </p:nvSpPr>
        <p:spPr>
          <a:xfrm>
            <a:off x="3458880" y="4011480"/>
            <a:ext cx="8189640" cy="2666520"/>
          </a:xfrm>
          <a:prstGeom prst="rect">
            <a:avLst/>
          </a:prstGeom>
          <a:noFill/>
          <a:ln w="0">
            <a:noFill/>
          </a:ln>
        </p:spPr>
        <p:style>
          <a:lnRef idx="0"/>
          <a:fillRef idx="0"/>
          <a:effectRef idx="0"/>
          <a:fontRef idx="minor"/>
        </p:style>
        <p:txBody>
          <a:bodyPr>
            <a:noAutofit/>
          </a:bodyPr>
          <a:p>
            <a:pPr marL="343080" indent="-342720">
              <a:lnSpc>
                <a:spcPct val="90000"/>
              </a:lnSpc>
              <a:spcBef>
                <a:spcPts val="561"/>
              </a:spcBef>
              <a:tabLst>
                <a:tab algn="l" pos="0"/>
              </a:tabLst>
            </a:pPr>
            <a:r>
              <a:rPr b="0" lang="en-US" sz="2800" spc="-1" strike="noStrike">
                <a:solidFill>
                  <a:srgbClr val="000099"/>
                </a:solidFill>
                <a:latin typeface="Calibri"/>
                <a:ea typeface="ＭＳ Ｐゴシック"/>
              </a:rPr>
              <a:t>decentralized switching</a:t>
            </a:r>
            <a:r>
              <a:rPr b="0" i="1" lang="en-US" sz="2800" spc="-1" strike="noStrike">
                <a:solidFill>
                  <a:srgbClr val="000099"/>
                </a:solidFill>
                <a:latin typeface="Calibri"/>
                <a:ea typeface="ＭＳ Ｐゴシック"/>
              </a:rPr>
              <a:t>:</a:t>
            </a:r>
            <a:r>
              <a:rPr b="0" lang="en-US" sz="2800" spc="-1" strike="noStrike">
                <a:solidFill>
                  <a:srgbClr val="000099"/>
                </a:solidFill>
                <a:latin typeface="Calibri"/>
                <a:ea typeface="ＭＳ Ｐゴシック"/>
              </a:rPr>
              <a:t> </a:t>
            </a:r>
            <a:endParaRPr b="0" lang="en-US" sz="2800" spc="-1" strike="noStrike">
              <a:latin typeface="Arial"/>
            </a:endParaRPr>
          </a:p>
          <a:p>
            <a:pPr marL="343080" indent="-342720">
              <a:lnSpc>
                <a:spcPct val="90000"/>
              </a:lnSpc>
              <a:spcBef>
                <a:spcPts val="479"/>
              </a:spcBef>
              <a:buClr>
                <a:srgbClr val="000099"/>
              </a:buClr>
              <a:buFont typeface="Wingdings" charset="2"/>
              <a:buChar char=""/>
              <a:tabLst>
                <a:tab algn="l" pos="0"/>
              </a:tabLst>
            </a:pPr>
            <a:r>
              <a:rPr b="0" lang="en-US" sz="2400" spc="-1" strike="noStrike">
                <a:solidFill>
                  <a:srgbClr val="000000"/>
                </a:solidFill>
                <a:latin typeface="Calibri"/>
                <a:ea typeface="ＭＳ Ｐゴシック"/>
              </a:rPr>
              <a:t>using header field values, lookup output port using forwarding table in input port memory </a:t>
            </a:r>
            <a:r>
              <a:rPr b="0" i="1" lang="en-US" sz="2400" spc="-1" strike="noStrike">
                <a:solidFill>
                  <a:srgbClr val="000000"/>
                </a:solidFill>
                <a:latin typeface="Calibri"/>
                <a:ea typeface="ＭＳ Ｐゴシック"/>
              </a:rPr>
              <a:t>(“match plus action”)</a:t>
            </a:r>
            <a:endParaRPr b="0" lang="en-US" sz="2400" spc="-1" strike="noStrike">
              <a:latin typeface="Arial"/>
            </a:endParaRPr>
          </a:p>
          <a:p>
            <a:pPr marL="343080" indent="-342720">
              <a:lnSpc>
                <a:spcPct val="90000"/>
              </a:lnSpc>
              <a:spcBef>
                <a:spcPts val="479"/>
              </a:spcBef>
              <a:buClr>
                <a:srgbClr val="000099"/>
              </a:buClr>
              <a:buFont typeface="Wingdings" charset="2"/>
              <a:buChar char=""/>
              <a:tabLst>
                <a:tab algn="l" pos="0"/>
              </a:tabLst>
            </a:pPr>
            <a:r>
              <a:rPr b="0" lang="en-US" sz="2400" spc="-1" strike="noStrike">
                <a:solidFill>
                  <a:srgbClr val="cc0000"/>
                </a:solidFill>
                <a:latin typeface="Calibri"/>
                <a:ea typeface="ＭＳ Ｐゴシック"/>
              </a:rPr>
              <a:t>destination-based forwarding: </a:t>
            </a:r>
            <a:r>
              <a:rPr b="0" lang="en-US" sz="2400" spc="-1" strike="noStrike">
                <a:solidFill>
                  <a:srgbClr val="000000"/>
                </a:solidFill>
                <a:latin typeface="Calibri"/>
                <a:ea typeface="ＭＳ Ｐゴシック"/>
              </a:rPr>
              <a:t>forward based only on destination IP address (traditional)</a:t>
            </a:r>
            <a:endParaRPr b="0" lang="en-US" sz="2400" spc="-1" strike="noStrike">
              <a:latin typeface="Arial"/>
            </a:endParaRPr>
          </a:p>
          <a:p>
            <a:pPr marL="343080" indent="-342720">
              <a:lnSpc>
                <a:spcPct val="90000"/>
              </a:lnSpc>
              <a:spcBef>
                <a:spcPts val="479"/>
              </a:spcBef>
              <a:buClr>
                <a:srgbClr val="000099"/>
              </a:buClr>
              <a:buFont typeface="Wingdings" charset="2"/>
              <a:buChar char=""/>
              <a:tabLst>
                <a:tab algn="l" pos="0"/>
              </a:tabLst>
            </a:pPr>
            <a:r>
              <a:rPr b="0" lang="en-US" sz="2400" spc="-1" strike="noStrike">
                <a:solidFill>
                  <a:srgbClr val="cc0000"/>
                </a:solidFill>
                <a:latin typeface="Calibri"/>
                <a:ea typeface="ＭＳ Ｐゴシック"/>
              </a:rPr>
              <a:t>generalized forwarding: </a:t>
            </a:r>
            <a:r>
              <a:rPr b="0" lang="en-US" sz="2400" spc="-1" strike="noStrike">
                <a:solidFill>
                  <a:srgbClr val="000000"/>
                </a:solidFill>
                <a:latin typeface="Calibri"/>
                <a:ea typeface="ＭＳ Ｐゴシック"/>
              </a:rPr>
              <a:t>forward based on any set of header field values</a:t>
            </a:r>
            <a:endParaRPr b="0" lang="en-US" sz="2400" spc="-1" strike="noStrike">
              <a:latin typeface="Arial"/>
            </a:endParaRPr>
          </a:p>
        </p:txBody>
      </p:sp>
      <p:sp>
        <p:nvSpPr>
          <p:cNvPr id="1459" name="CustomShape 11"/>
          <p:cNvSpPr/>
          <p:nvPr/>
        </p:nvSpPr>
        <p:spPr>
          <a:xfrm>
            <a:off x="282600" y="3266280"/>
            <a:ext cx="2427480" cy="82188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400" spc="-1" strike="noStrike">
                <a:solidFill>
                  <a:srgbClr val="000099"/>
                </a:solidFill>
                <a:latin typeface="Calibri"/>
                <a:ea typeface="ＭＳ Ｐゴシック"/>
              </a:rPr>
              <a:t>physical layer:</a:t>
            </a:r>
            <a:endParaRPr b="0" lang="en-US" sz="2400" spc="-1" strike="noStrike">
              <a:latin typeface="Arial"/>
            </a:endParaRPr>
          </a:p>
          <a:p>
            <a:pPr algn="r">
              <a:lnSpc>
                <a:spcPct val="100000"/>
              </a:lnSpc>
              <a:tabLst>
                <a:tab algn="l" pos="0"/>
              </a:tabLst>
            </a:pPr>
            <a:r>
              <a:rPr b="0" lang="en-US" sz="2400" spc="-1" strike="noStrike">
                <a:solidFill>
                  <a:srgbClr val="000000"/>
                </a:solidFill>
                <a:latin typeface="Calibri"/>
                <a:ea typeface="ＭＳ Ｐゴシック"/>
              </a:rPr>
              <a:t>bit-level reception</a:t>
            </a:r>
            <a:endParaRPr b="0" lang="en-US" sz="2400" spc="-1" strike="noStrike">
              <a:latin typeface="Arial"/>
            </a:endParaRPr>
          </a:p>
        </p:txBody>
      </p:sp>
      <p:sp>
        <p:nvSpPr>
          <p:cNvPr id="1460" name="Line 12"/>
          <p:cNvSpPr/>
          <p:nvPr/>
        </p:nvSpPr>
        <p:spPr>
          <a:xfrm>
            <a:off x="7326720" y="902520"/>
            <a:ext cx="11160" cy="2865240"/>
          </a:xfrm>
          <a:prstGeom prst="line">
            <a:avLst/>
          </a:prstGeom>
          <a:ln w="9525">
            <a:solidFill>
              <a:srgbClr val="c00000"/>
            </a:solidFill>
            <a:round/>
          </a:ln>
        </p:spPr>
        <p:style>
          <a:lnRef idx="0"/>
          <a:fillRef idx="0"/>
          <a:effectRef idx="0"/>
          <a:fontRef idx="minor"/>
        </p:style>
      </p:sp>
      <p:sp>
        <p:nvSpPr>
          <p:cNvPr id="1461" name="CustomShape 13"/>
          <p:cNvSpPr/>
          <p:nvPr/>
        </p:nvSpPr>
        <p:spPr>
          <a:xfrm>
            <a:off x="7418880" y="2031480"/>
            <a:ext cx="1055160" cy="828360"/>
          </a:xfrm>
          <a:prstGeom prst="rect">
            <a:avLst/>
          </a:prstGeom>
          <a:solidFill>
            <a:srgbClr val="ffffff"/>
          </a:solidFill>
          <a:ln w="0">
            <a:noFill/>
          </a:ln>
        </p:spPr>
        <p:style>
          <a:lnRef idx="0"/>
          <a:fillRef idx="0"/>
          <a:effectRef idx="0"/>
          <a:fontRef idx="minor"/>
        </p:style>
        <p:txBody>
          <a:bodyPr wrap="none" lIns="90000" rIns="90000" tIns="45000" bIns="45000" anchor="ctr">
            <a:noAutofit/>
          </a:bodyPr>
          <a:p>
            <a:pPr algn="ctr">
              <a:lnSpc>
                <a:spcPct val="90000"/>
              </a:lnSpc>
              <a:tabLst>
                <a:tab algn="l" pos="0"/>
              </a:tabLst>
            </a:pPr>
            <a:r>
              <a:rPr b="0" lang="en-US" sz="1800" spc="-1" strike="noStrike">
                <a:solidFill>
                  <a:srgbClr val="000000"/>
                </a:solidFill>
                <a:latin typeface="Arial"/>
                <a:ea typeface="ＭＳ Ｐゴシック"/>
              </a:rPr>
              <a:t>switch</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fabric</a:t>
            </a:r>
            <a:endParaRPr b="0" lang="en-US" sz="1800" spc="-1" strike="noStrike">
              <a:latin typeface="Arial"/>
            </a:endParaRPr>
          </a:p>
        </p:txBody>
      </p:sp>
      <p:grpSp>
        <p:nvGrpSpPr>
          <p:cNvPr id="1462" name="Group 14"/>
          <p:cNvGrpSpPr/>
          <p:nvPr/>
        </p:nvGrpSpPr>
        <p:grpSpPr>
          <a:xfrm>
            <a:off x="5533200" y="2274120"/>
            <a:ext cx="993240" cy="468000"/>
            <a:chOff x="5533200" y="2274120"/>
            <a:chExt cx="993240" cy="468000"/>
          </a:xfrm>
        </p:grpSpPr>
        <p:sp>
          <p:nvSpPr>
            <p:cNvPr id="1463" name="CustomShape 15"/>
            <p:cNvSpPr/>
            <p:nvPr/>
          </p:nvSpPr>
          <p:spPr>
            <a:xfrm>
              <a:off x="5533200" y="2274120"/>
              <a:ext cx="993240" cy="468000"/>
            </a:xfrm>
            <a:prstGeom prst="rect">
              <a:avLst/>
            </a:prstGeom>
            <a:solidFill>
              <a:srgbClr val="ff0000"/>
            </a:solidFill>
            <a:ln w="38100">
              <a:solidFill>
                <a:srgbClr val="ffffff"/>
              </a:solidFill>
              <a:miter/>
            </a:ln>
          </p:spPr>
          <p:style>
            <a:lnRef idx="0"/>
            <a:fillRef idx="0"/>
            <a:effectRef idx="0"/>
            <a:fontRef idx="minor"/>
          </p:style>
        </p:sp>
        <p:sp>
          <p:nvSpPr>
            <p:cNvPr id="1464" name="Line 16"/>
            <p:cNvSpPr/>
            <p:nvPr/>
          </p:nvSpPr>
          <p:spPr>
            <a:xfrm>
              <a:off x="5662800" y="2283120"/>
              <a:ext cx="1800" cy="447840"/>
            </a:xfrm>
            <a:prstGeom prst="line">
              <a:avLst/>
            </a:prstGeom>
            <a:ln w="38100">
              <a:solidFill>
                <a:srgbClr val="ffffff"/>
              </a:solidFill>
              <a:round/>
            </a:ln>
          </p:spPr>
          <p:style>
            <a:lnRef idx="0"/>
            <a:fillRef idx="0"/>
            <a:effectRef idx="0"/>
            <a:fontRef idx="minor"/>
          </p:style>
        </p:sp>
        <p:sp>
          <p:nvSpPr>
            <p:cNvPr id="1465" name="Line 17"/>
            <p:cNvSpPr/>
            <p:nvPr/>
          </p:nvSpPr>
          <p:spPr>
            <a:xfrm>
              <a:off x="5769720" y="2286360"/>
              <a:ext cx="2160" cy="445680"/>
            </a:xfrm>
            <a:prstGeom prst="line">
              <a:avLst/>
            </a:prstGeom>
            <a:ln w="38100">
              <a:solidFill>
                <a:srgbClr val="ffffff"/>
              </a:solidFill>
              <a:round/>
            </a:ln>
          </p:spPr>
          <p:style>
            <a:lnRef idx="0"/>
            <a:fillRef idx="0"/>
            <a:effectRef idx="0"/>
            <a:fontRef idx="minor"/>
          </p:style>
        </p:sp>
        <p:sp>
          <p:nvSpPr>
            <p:cNvPr id="1466" name="Line 18"/>
            <p:cNvSpPr/>
            <p:nvPr/>
          </p:nvSpPr>
          <p:spPr>
            <a:xfrm>
              <a:off x="5877720" y="2282040"/>
              <a:ext cx="2160" cy="447840"/>
            </a:xfrm>
            <a:prstGeom prst="line">
              <a:avLst/>
            </a:prstGeom>
            <a:ln w="38100">
              <a:solidFill>
                <a:srgbClr val="ffffff"/>
              </a:solidFill>
              <a:round/>
            </a:ln>
          </p:spPr>
          <p:style>
            <a:lnRef idx="0"/>
            <a:fillRef idx="0"/>
            <a:effectRef idx="0"/>
            <a:fontRef idx="minor"/>
          </p:style>
        </p:sp>
        <p:sp>
          <p:nvSpPr>
            <p:cNvPr id="1467" name="Line 19"/>
            <p:cNvSpPr/>
            <p:nvPr/>
          </p:nvSpPr>
          <p:spPr>
            <a:xfrm>
              <a:off x="5983920" y="2283120"/>
              <a:ext cx="1800" cy="447840"/>
            </a:xfrm>
            <a:prstGeom prst="line">
              <a:avLst/>
            </a:prstGeom>
            <a:ln w="38100">
              <a:solidFill>
                <a:srgbClr val="ffffff"/>
              </a:solidFill>
              <a:round/>
            </a:ln>
          </p:spPr>
          <p:style>
            <a:lnRef idx="0"/>
            <a:fillRef idx="0"/>
            <a:effectRef idx="0"/>
            <a:fontRef idx="minor"/>
          </p:style>
        </p:sp>
        <p:sp>
          <p:nvSpPr>
            <p:cNvPr id="1468" name="Line 20"/>
            <p:cNvSpPr/>
            <p:nvPr/>
          </p:nvSpPr>
          <p:spPr>
            <a:xfrm>
              <a:off x="6091920" y="2282040"/>
              <a:ext cx="1800" cy="447840"/>
            </a:xfrm>
            <a:prstGeom prst="line">
              <a:avLst/>
            </a:prstGeom>
            <a:ln w="38100">
              <a:solidFill>
                <a:srgbClr val="ffffff"/>
              </a:solidFill>
              <a:round/>
            </a:ln>
          </p:spPr>
          <p:style>
            <a:lnRef idx="0"/>
            <a:fillRef idx="0"/>
            <a:effectRef idx="0"/>
            <a:fontRef idx="minor"/>
          </p:style>
        </p:sp>
        <p:sp>
          <p:nvSpPr>
            <p:cNvPr id="1469" name="Line 21"/>
            <p:cNvSpPr/>
            <p:nvPr/>
          </p:nvSpPr>
          <p:spPr>
            <a:xfrm>
              <a:off x="6198120" y="2282040"/>
              <a:ext cx="1800" cy="447840"/>
            </a:xfrm>
            <a:prstGeom prst="line">
              <a:avLst/>
            </a:prstGeom>
            <a:ln w="38100">
              <a:solidFill>
                <a:srgbClr val="ffffff"/>
              </a:solidFill>
              <a:round/>
            </a:ln>
          </p:spPr>
          <p:style>
            <a:lnRef idx="0"/>
            <a:fillRef idx="0"/>
            <a:effectRef idx="0"/>
            <a:fontRef idx="minor"/>
          </p:style>
        </p:sp>
        <p:sp>
          <p:nvSpPr>
            <p:cNvPr id="1470" name="Line 22"/>
            <p:cNvSpPr/>
            <p:nvPr/>
          </p:nvSpPr>
          <p:spPr>
            <a:xfrm>
              <a:off x="6307920" y="2283120"/>
              <a:ext cx="1800" cy="447840"/>
            </a:xfrm>
            <a:prstGeom prst="line">
              <a:avLst/>
            </a:prstGeom>
            <a:ln w="38100">
              <a:solidFill>
                <a:srgbClr val="ffffff"/>
              </a:solidFill>
              <a:round/>
            </a:ln>
          </p:spPr>
          <p:style>
            <a:lnRef idx="0"/>
            <a:fillRef idx="0"/>
            <a:effectRef idx="0"/>
            <a:fontRef idx="minor"/>
          </p:style>
        </p:sp>
        <p:sp>
          <p:nvSpPr>
            <p:cNvPr id="1471" name="Line 23"/>
            <p:cNvSpPr/>
            <p:nvPr/>
          </p:nvSpPr>
          <p:spPr>
            <a:xfrm>
              <a:off x="6410880" y="2286360"/>
              <a:ext cx="2160" cy="445680"/>
            </a:xfrm>
            <a:prstGeom prst="line">
              <a:avLst/>
            </a:prstGeom>
            <a:ln w="38100">
              <a:solidFill>
                <a:srgbClr val="ffffff"/>
              </a:solidFill>
              <a:round/>
            </a:ln>
          </p:spPr>
          <p:style>
            <a:lnRef idx="0"/>
            <a:fillRef idx="0"/>
            <a:effectRef idx="0"/>
            <a:fontRef idx="minor"/>
          </p:style>
        </p:sp>
      </p:grpSp>
      <p:sp>
        <p:nvSpPr>
          <p:cNvPr id="1472" name="Line 24"/>
          <p:cNvSpPr/>
          <p:nvPr/>
        </p:nvSpPr>
        <p:spPr>
          <a:xfrm flipV="1">
            <a:off x="2743560" y="2954880"/>
            <a:ext cx="446040" cy="490680"/>
          </a:xfrm>
          <a:prstGeom prst="line">
            <a:avLst/>
          </a:prstGeom>
          <a:ln w="19050">
            <a:solidFill>
              <a:srgbClr val="cc0000"/>
            </a:solidFill>
            <a:round/>
          </a:ln>
        </p:spPr>
        <p:style>
          <a:lnRef idx="0"/>
          <a:fillRef idx="0"/>
          <a:effectRef idx="0"/>
          <a:fontRef idx="minor"/>
        </p:style>
      </p:sp>
      <p:sp>
        <p:nvSpPr>
          <p:cNvPr id="1473" name="Line 25"/>
          <p:cNvSpPr/>
          <p:nvPr/>
        </p:nvSpPr>
        <p:spPr>
          <a:xfrm flipV="1">
            <a:off x="5267880" y="3282120"/>
            <a:ext cx="669960" cy="790560"/>
          </a:xfrm>
          <a:prstGeom prst="line">
            <a:avLst/>
          </a:prstGeom>
          <a:ln w="19050">
            <a:solidFill>
              <a:srgbClr val="cc0000"/>
            </a:solidFill>
            <a:round/>
          </a:ln>
        </p:spPr>
        <p:style>
          <a:lnRef idx="0"/>
          <a:fillRef idx="0"/>
          <a:effectRef idx="0"/>
          <a:fontRef idx="minor"/>
        </p:style>
      </p:sp>
      <p:grpSp>
        <p:nvGrpSpPr>
          <p:cNvPr id="1474" name="Group 26"/>
          <p:cNvGrpSpPr/>
          <p:nvPr/>
        </p:nvGrpSpPr>
        <p:grpSpPr>
          <a:xfrm>
            <a:off x="881640" y="1664640"/>
            <a:ext cx="4325400" cy="3717000"/>
            <a:chOff x="881640" y="1664640"/>
            <a:chExt cx="4325400" cy="3717000"/>
          </a:xfrm>
        </p:grpSpPr>
        <p:sp>
          <p:nvSpPr>
            <p:cNvPr id="1475" name="CustomShape 27"/>
            <p:cNvSpPr/>
            <p:nvPr/>
          </p:nvSpPr>
          <p:spPr>
            <a:xfrm>
              <a:off x="4114800" y="1947600"/>
              <a:ext cx="1055160" cy="828360"/>
            </a:xfrm>
            <a:prstGeom prst="rect">
              <a:avLst/>
            </a:prstGeom>
            <a:noFill/>
            <a:ln w="0">
              <a:noFill/>
            </a:ln>
          </p:spPr>
          <p:style>
            <a:lnRef idx="0"/>
            <a:fillRef idx="0"/>
            <a:effectRef idx="0"/>
            <a:fontRef idx="minor"/>
          </p:style>
          <p:txBody>
            <a:bodyPr wrap="none" lIns="90000" rIns="90000" tIns="45000" bIns="45000" anchor="ctr">
              <a:noAutofit/>
            </a:bodyPr>
            <a:p>
              <a:pPr algn="ctr">
                <a:lnSpc>
                  <a:spcPct val="90000"/>
                </a:lnSpc>
                <a:tabLst>
                  <a:tab algn="l" pos="0"/>
                </a:tabLst>
              </a:pPr>
              <a:r>
                <a:rPr b="0" lang="en-US" sz="1800" spc="-1" strike="noStrike">
                  <a:solidFill>
                    <a:srgbClr val="000000"/>
                  </a:solidFill>
                  <a:latin typeface="Arial"/>
                  <a:ea typeface="ＭＳ Ｐゴシック"/>
                </a:rPr>
                <a:t>link </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layer </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protocol</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(receive)</a:t>
              </a:r>
              <a:endParaRPr b="0" lang="en-US" sz="1800" spc="-1" strike="noStrike">
                <a:latin typeface="Arial"/>
              </a:endParaRPr>
            </a:p>
          </p:txBody>
        </p:sp>
        <p:grpSp>
          <p:nvGrpSpPr>
            <p:cNvPr id="1476" name="Group 28"/>
            <p:cNvGrpSpPr/>
            <p:nvPr/>
          </p:nvGrpSpPr>
          <p:grpSpPr>
            <a:xfrm>
              <a:off x="881640" y="1664640"/>
              <a:ext cx="4325400" cy="3717000"/>
              <a:chOff x="881640" y="1664640"/>
              <a:chExt cx="4325400" cy="3717000"/>
            </a:xfrm>
          </p:grpSpPr>
          <p:sp>
            <p:nvSpPr>
              <p:cNvPr id="1477" name="CustomShape 29"/>
              <p:cNvSpPr/>
              <p:nvPr/>
            </p:nvSpPr>
            <p:spPr>
              <a:xfrm>
                <a:off x="4055040" y="1664640"/>
                <a:ext cx="1152000" cy="1409400"/>
              </a:xfrm>
              <a:prstGeom prst="rect">
                <a:avLst/>
              </a:prstGeom>
              <a:noFill/>
              <a:ln w="28575">
                <a:solidFill>
                  <a:srgbClr val="3333cc"/>
                </a:solidFill>
                <a:miter/>
              </a:ln>
            </p:spPr>
            <p:style>
              <a:lnRef idx="0"/>
              <a:fillRef idx="0"/>
              <a:effectRef idx="0"/>
              <a:fontRef idx="minor"/>
            </p:style>
          </p:sp>
          <p:sp>
            <p:nvSpPr>
              <p:cNvPr id="1478" name="Line 30"/>
              <p:cNvSpPr/>
              <p:nvPr/>
            </p:nvSpPr>
            <p:spPr>
              <a:xfrm>
                <a:off x="3867480" y="2423160"/>
                <a:ext cx="190440" cy="1800"/>
              </a:xfrm>
              <a:prstGeom prst="line">
                <a:avLst/>
              </a:prstGeom>
              <a:ln w="28575">
                <a:solidFill>
                  <a:srgbClr val="000000"/>
                </a:solidFill>
                <a:round/>
                <a:tailEnd len="med" type="triangle" w="med"/>
              </a:ln>
            </p:spPr>
            <p:style>
              <a:lnRef idx="0"/>
              <a:fillRef idx="0"/>
              <a:effectRef idx="0"/>
              <a:fontRef idx="minor"/>
            </p:style>
          </p:sp>
          <p:sp>
            <p:nvSpPr>
              <p:cNvPr id="1479" name="CustomShape 31"/>
              <p:cNvSpPr/>
              <p:nvPr/>
            </p:nvSpPr>
            <p:spPr>
              <a:xfrm>
                <a:off x="881640" y="4194000"/>
                <a:ext cx="1855800" cy="118764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400" spc="-1" strike="noStrike">
                    <a:solidFill>
                      <a:srgbClr val="000099"/>
                    </a:solidFill>
                    <a:latin typeface="Calibri"/>
                    <a:ea typeface="ＭＳ Ｐゴシック"/>
                  </a:rPr>
                  <a:t>link layer:</a:t>
                </a:r>
                <a:endParaRPr b="0" lang="en-US" sz="2400" spc="-1" strike="noStrike">
                  <a:latin typeface="Arial"/>
                </a:endParaRPr>
              </a:p>
              <a:p>
                <a:pPr algn="r">
                  <a:lnSpc>
                    <a:spcPct val="100000"/>
                  </a:lnSpc>
                  <a:tabLst>
                    <a:tab algn="l" pos="0"/>
                  </a:tabLst>
                </a:pPr>
                <a:r>
                  <a:rPr b="0" lang="en-US" sz="2400" spc="-1" strike="noStrike">
                    <a:solidFill>
                      <a:srgbClr val="000000"/>
                    </a:solidFill>
                    <a:latin typeface="Calibri"/>
                    <a:ea typeface="ＭＳ Ｐゴシック"/>
                  </a:rPr>
                  <a:t>e.g., Ethernet</a:t>
                </a:r>
                <a:endParaRPr b="0" lang="en-US" sz="2400" spc="-1" strike="noStrike">
                  <a:latin typeface="Arial"/>
                </a:endParaRPr>
              </a:p>
              <a:p>
                <a:pPr algn="r">
                  <a:lnSpc>
                    <a:spcPct val="100000"/>
                  </a:lnSpc>
                  <a:tabLst>
                    <a:tab algn="l" pos="0"/>
                  </a:tabLst>
                </a:pPr>
                <a:r>
                  <a:rPr b="0" lang="en-US" sz="2400" spc="-1" strike="noStrike">
                    <a:solidFill>
                      <a:srgbClr val="000000"/>
                    </a:solidFill>
                    <a:latin typeface="Calibri"/>
                    <a:ea typeface="ＭＳ Ｐゴシック"/>
                  </a:rPr>
                  <a:t>(chapter 6)</a:t>
                </a:r>
                <a:endParaRPr b="0" lang="en-US" sz="2400" spc="-1" strike="noStrike">
                  <a:latin typeface="Arial"/>
                </a:endParaRPr>
              </a:p>
            </p:txBody>
          </p:sp>
          <p:sp>
            <p:nvSpPr>
              <p:cNvPr id="1480" name="Line 32"/>
              <p:cNvSpPr/>
              <p:nvPr/>
            </p:nvSpPr>
            <p:spPr>
              <a:xfrm flipV="1">
                <a:off x="2762640" y="3151800"/>
                <a:ext cx="1193760" cy="1338480"/>
              </a:xfrm>
              <a:prstGeom prst="line">
                <a:avLst/>
              </a:prstGeom>
              <a:ln w="19050">
                <a:solidFill>
                  <a:srgbClr val="cc0000"/>
                </a:solidFill>
                <a:round/>
              </a:ln>
            </p:spPr>
            <p:style>
              <a:lnRef idx="0"/>
              <a:fillRef idx="0"/>
              <a:effectRef idx="0"/>
              <a:fontRef idx="minor"/>
            </p:style>
          </p:sp>
        </p:grpSp>
      </p:grpSp>
      <p:sp>
        <p:nvSpPr>
          <p:cNvPr id="1481" name="TextShape 33"/>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473C875C-10FA-479D-9EEA-49C2083DDDC2}" type="slidenum">
              <a:rPr b="0" lang="en-US" sz="1100" spc="-1" strike="noStrike">
                <a:solidFill>
                  <a:srgbClr val="404040"/>
                </a:solidFill>
                <a:latin typeface="Calibri"/>
              </a:rPr>
              <a:t>16</a:t>
            </a:fld>
            <a:endParaRPr b="0" lang="en-US" sz="1100" spc="-1" strike="noStrike">
              <a:latin typeface="Times New Roman"/>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2" name="CustomShape 1"/>
          <p:cNvSpPr/>
          <p:nvPr/>
        </p:nvSpPr>
        <p:spPr>
          <a:xfrm>
            <a:off x="1260720" y="6033600"/>
            <a:ext cx="717480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400" spc="-1" strike="noStrike">
                <a:solidFill>
                  <a:srgbClr val="cc0000"/>
                </a:solidFill>
                <a:latin typeface="Calibri"/>
                <a:ea typeface="ＭＳ Ｐゴシック"/>
              </a:rPr>
              <a:t>Q:</a:t>
            </a:r>
            <a:r>
              <a:rPr b="0" lang="en-US" sz="2400" spc="-1" strike="noStrike">
                <a:solidFill>
                  <a:srgbClr val="000000"/>
                </a:solidFill>
                <a:latin typeface="Calibri"/>
                <a:ea typeface="ＭＳ Ｐゴシック"/>
              </a:rPr>
              <a:t> but what happens if ranges don’t divide up so nicely? </a:t>
            </a:r>
            <a:endParaRPr b="0" lang="en-US" sz="2400" spc="-1" strike="noStrike">
              <a:latin typeface="Arial"/>
            </a:endParaRPr>
          </a:p>
        </p:txBody>
      </p:sp>
      <p:pic>
        <p:nvPicPr>
          <p:cNvPr id="1483" name="Picture 26" descr=""/>
          <p:cNvPicPr/>
          <p:nvPr/>
        </p:nvPicPr>
        <p:blipFill>
          <a:blip r:embed="rId1"/>
          <a:stretch/>
        </p:blipFill>
        <p:spPr>
          <a:xfrm>
            <a:off x="1056240" y="3154680"/>
            <a:ext cx="9375480" cy="2779200"/>
          </a:xfrm>
          <a:prstGeom prst="rect">
            <a:avLst/>
          </a:prstGeom>
          <a:ln w="0">
            <a:noFill/>
          </a:ln>
        </p:spPr>
      </p:pic>
      <p:grpSp>
        <p:nvGrpSpPr>
          <p:cNvPr id="1484" name="Group 2"/>
          <p:cNvGrpSpPr/>
          <p:nvPr/>
        </p:nvGrpSpPr>
        <p:grpSpPr>
          <a:xfrm>
            <a:off x="898560" y="1108440"/>
            <a:ext cx="9699840" cy="2044080"/>
            <a:chOff x="898560" y="1108440"/>
            <a:chExt cx="9699840" cy="2044080"/>
          </a:xfrm>
        </p:grpSpPr>
        <p:pic>
          <p:nvPicPr>
            <p:cNvPr id="1485" name="Picture 27" descr=""/>
            <p:cNvPicPr/>
            <p:nvPr/>
          </p:nvPicPr>
          <p:blipFill>
            <a:blip r:embed="rId2"/>
            <a:stretch/>
          </p:blipFill>
          <p:spPr>
            <a:xfrm>
              <a:off x="898560" y="1186920"/>
              <a:ext cx="9594360" cy="1965600"/>
            </a:xfrm>
            <a:prstGeom prst="rect">
              <a:avLst/>
            </a:prstGeom>
            <a:ln w="0">
              <a:noFill/>
            </a:ln>
          </p:spPr>
        </p:pic>
        <p:sp>
          <p:nvSpPr>
            <p:cNvPr id="1486" name="CustomShape 3"/>
            <p:cNvSpPr/>
            <p:nvPr/>
          </p:nvSpPr>
          <p:spPr>
            <a:xfrm>
              <a:off x="1038960" y="1108440"/>
              <a:ext cx="9559440" cy="235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487" name="TextShape 4"/>
          <p:cNvSpPr txBox="1"/>
          <p:nvPr/>
        </p:nvSpPr>
        <p:spPr>
          <a:xfrm>
            <a:off x="838080" y="34596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rPr>
              <a:t>Destination-based forwarding</a:t>
            </a:r>
            <a:endParaRPr b="0" lang="en-US" sz="4800" spc="-1" strike="noStrike">
              <a:solidFill>
                <a:srgbClr val="000000"/>
              </a:solidFill>
              <a:latin typeface="Calibri"/>
            </a:endParaRPr>
          </a:p>
        </p:txBody>
      </p:sp>
      <p:sp>
        <p:nvSpPr>
          <p:cNvPr id="1488" name="TextShape 5"/>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9A7517B2-4228-46D1-AC6F-4763FE7E0ACE}" type="slidenum">
              <a:rPr b="0" lang="en-US" sz="1100" spc="-1" strike="noStrike">
                <a:solidFill>
                  <a:srgbClr val="404040"/>
                </a:solidFill>
                <a:latin typeface="Calibri"/>
              </a:rPr>
              <a:t>17</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297" dur="indefinite" restart="never" nodeType="tmRoot">
          <p:childTnLst>
            <p:seq>
              <p:cTn id="298" dur="indefinite" nodeType="mainSeq">
                <p:childTnLst>
                  <p:par>
                    <p:cTn id="299" fill="hold">
                      <p:stCondLst>
                        <p:cond delay="0"/>
                      </p:stCondLst>
                      <p:childTnLst>
                        <p:par>
                          <p:cTn id="300" fill="hold">
                            <p:stCondLst>
                              <p:cond delay="0"/>
                            </p:stCondLst>
                            <p:childTnLst>
                              <p:par>
                                <p:cTn id="301" nodeType="withEffect" fill="hold" presetClass="path" presetID="42">
                                  <p:stCondLst>
                                    <p:cond delay="0"/>
                                  </p:stCondLst>
                                  <p:childTnLst>
                                    <p:animMotion origin="layout" path="M -3.75E-006 1.11022E-016 L 0.00052 0.10718 E">
                                      <p:cBhvr>
                                        <p:cTn id="302" dur="2000" fill="hold"/>
                                        <p:tgtEl>
                                          <p:spTgt spid="1483"/>
                                        </p:tgtEl>
                                        <p:attrNameLst>
                                          <p:attrName>ppt_x</p:attrName>
                                          <p:attrName>ppt_y</p:attrName>
                                        </p:attrNameLst>
                                      </p:cBhvr>
                                    </p:animMotion>
                                  </p:childTnLst>
                                </p:cTn>
                              </p:par>
                              <p:par>
                                <p:cTn id="303" nodeType="withEffect" fill="hold" presetClass="path" presetID="42">
                                  <p:stCondLst>
                                    <p:cond delay="0"/>
                                  </p:stCondLst>
                                  <p:childTnLst>
                                    <p:animMotion origin="layout" path="M -4.375E-006 1.85185E-006 L 0.00013 -0.05417 E">
                                      <p:cBhvr>
                                        <p:cTn id="304" dur="2000" fill="hold"/>
                                        <p:tgtEl>
                                          <p:spTgt spid="1484"/>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9" name="TextShape 1"/>
          <p:cNvSpPr txBox="1"/>
          <p:nvPr/>
        </p:nvSpPr>
        <p:spPr>
          <a:xfrm>
            <a:off x="838080" y="34596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rPr>
              <a:t>Longest prefix matching</a:t>
            </a:r>
            <a:endParaRPr b="0" lang="en-US" sz="4800" spc="-1" strike="noStrike">
              <a:solidFill>
                <a:srgbClr val="000000"/>
              </a:solidFill>
              <a:latin typeface="Calibri"/>
            </a:endParaRPr>
          </a:p>
        </p:txBody>
      </p:sp>
      <p:sp>
        <p:nvSpPr>
          <p:cNvPr id="1490" name="CustomShape 2"/>
          <p:cNvSpPr/>
          <p:nvPr/>
        </p:nvSpPr>
        <p:spPr>
          <a:xfrm>
            <a:off x="991440" y="1533960"/>
            <a:ext cx="9199080" cy="1619640"/>
          </a:xfrm>
          <a:prstGeom prst="rect">
            <a:avLst/>
          </a:prstGeom>
          <a:solidFill>
            <a:schemeClr val="bg1"/>
          </a:solidFill>
          <a:ln w="19050">
            <a:solidFill>
              <a:srgbClr val="cc0000"/>
            </a:solidFill>
            <a:miter/>
          </a:ln>
        </p:spPr>
        <p:style>
          <a:lnRef idx="0"/>
          <a:fillRef idx="0"/>
          <a:effectRef idx="0"/>
          <a:fontRef idx="minor"/>
        </p:style>
      </p:sp>
      <p:sp>
        <p:nvSpPr>
          <p:cNvPr id="1491" name="CustomShape 3"/>
          <p:cNvSpPr/>
          <p:nvPr/>
        </p:nvSpPr>
        <p:spPr>
          <a:xfrm>
            <a:off x="1128240" y="1821960"/>
            <a:ext cx="9248040" cy="1186560"/>
          </a:xfrm>
          <a:prstGeom prst="rect">
            <a:avLst/>
          </a:prstGeom>
          <a:noFill/>
          <a:ln w="0">
            <a:noFill/>
          </a:ln>
        </p:spPr>
        <p:style>
          <a:lnRef idx="0"/>
          <a:fillRef idx="0"/>
          <a:effectRef idx="0"/>
          <a:fontRef idx="minor"/>
        </p:style>
        <p:txBody>
          <a:bodyPr lIns="90000" rIns="90000" tIns="45000" bIns="45000">
            <a:spAutoFit/>
          </a:bodyPr>
          <a:p>
            <a:pPr>
              <a:lnSpc>
                <a:spcPct val="80000"/>
              </a:lnSpc>
              <a:tabLst>
                <a:tab algn="l" pos="0"/>
              </a:tabLst>
            </a:pPr>
            <a:r>
              <a:rPr b="0" lang="en-US" sz="3000" spc="-1" strike="noStrike">
                <a:solidFill>
                  <a:srgbClr val="000000"/>
                </a:solidFill>
                <a:latin typeface="Calibri"/>
                <a:ea typeface="ＭＳ Ｐゴシック"/>
              </a:rPr>
              <a:t>when looking for forwarding table entry for given destination address, use </a:t>
            </a:r>
            <a:r>
              <a:rPr b="0" i="1" lang="en-US" sz="3000" spc="-1" strike="noStrike">
                <a:solidFill>
                  <a:srgbClr val="000099"/>
                </a:solidFill>
                <a:latin typeface="Calibri"/>
                <a:ea typeface="ＭＳ Ｐゴシック"/>
              </a:rPr>
              <a:t>longest</a:t>
            </a:r>
            <a:r>
              <a:rPr b="0" lang="en-US" sz="3000" spc="-1" strike="noStrike">
                <a:solidFill>
                  <a:srgbClr val="000000"/>
                </a:solidFill>
                <a:latin typeface="Calibri"/>
                <a:ea typeface="ＭＳ Ｐゴシック"/>
              </a:rPr>
              <a:t> address prefix that matches destination address.</a:t>
            </a:r>
            <a:endParaRPr b="0" lang="en-US" sz="3000" spc="-1" strike="noStrike">
              <a:latin typeface="Arial"/>
            </a:endParaRPr>
          </a:p>
        </p:txBody>
      </p:sp>
      <p:sp>
        <p:nvSpPr>
          <p:cNvPr id="1492" name="CustomShape 4"/>
          <p:cNvSpPr/>
          <p:nvPr/>
        </p:nvSpPr>
        <p:spPr>
          <a:xfrm>
            <a:off x="1183680" y="1235520"/>
            <a:ext cx="3538440" cy="57780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3200" spc="-1" strike="noStrike">
                <a:solidFill>
                  <a:srgbClr val="c00000"/>
                </a:solidFill>
                <a:latin typeface="Calibri"/>
                <a:ea typeface="ＭＳ Ｐゴシック"/>
              </a:rPr>
              <a:t>longest prefix match</a:t>
            </a:r>
            <a:endParaRPr b="0" lang="en-US" sz="3200" spc="-1" strike="noStrike">
              <a:latin typeface="Arial"/>
            </a:endParaRPr>
          </a:p>
        </p:txBody>
      </p:sp>
      <p:grpSp>
        <p:nvGrpSpPr>
          <p:cNvPr id="1493" name="Group 5"/>
          <p:cNvGrpSpPr/>
          <p:nvPr/>
        </p:nvGrpSpPr>
        <p:grpSpPr>
          <a:xfrm>
            <a:off x="2674440" y="3416040"/>
            <a:ext cx="7479360" cy="2187720"/>
            <a:chOff x="2674440" y="3416040"/>
            <a:chExt cx="7479360" cy="2187720"/>
          </a:xfrm>
        </p:grpSpPr>
        <p:sp>
          <p:nvSpPr>
            <p:cNvPr id="1494" name="CustomShape 6"/>
            <p:cNvSpPr/>
            <p:nvPr/>
          </p:nvSpPr>
          <p:spPr>
            <a:xfrm>
              <a:off x="2674440" y="3457080"/>
              <a:ext cx="4941000" cy="2146680"/>
            </a:xfrm>
            <a:prstGeom prst="rect">
              <a:avLst/>
            </a:prstGeom>
            <a:noFill/>
            <a:ln w="0">
              <a:noFill/>
            </a:ln>
          </p:spPr>
          <p:style>
            <a:lnRef idx="0"/>
            <a:fillRef idx="0"/>
            <a:effectRef idx="0"/>
            <a:fontRef idx="minor"/>
          </p:style>
          <p:txBody>
            <a:bodyPr lIns="90000" rIns="90000" tIns="45000" bIns="45000" anchor="ctr">
              <a:spAutoFit/>
            </a:bodyPr>
            <a:p>
              <a:pPr algn="just">
                <a:lnSpc>
                  <a:spcPct val="150000"/>
                </a:lnSpc>
                <a:tabLst>
                  <a:tab algn="l" pos="0"/>
                </a:tabLst>
              </a:pPr>
              <a:r>
                <a:rPr b="0" lang="en-US" sz="1800" spc="-1" strike="noStrike">
                  <a:solidFill>
                    <a:srgbClr val="000000"/>
                  </a:solidFill>
                  <a:latin typeface="Arial"/>
                  <a:ea typeface="ＭＳ Ｐゴシック"/>
                </a:rPr>
                <a:t>Destination Address Range                        </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11001000  00010111  00010</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11001000  00010111  00011000</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11001000  00010111  00011</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Arial"/>
                  <a:ea typeface="ＭＳ Ｐゴシック"/>
                </a:rPr>
                <a:t>otherwise  </a:t>
              </a:r>
              <a:r>
                <a:rPr b="0" lang="en-US" sz="1800" spc="-1" strike="noStrike">
                  <a:solidFill>
                    <a:srgbClr val="000000"/>
                  </a:solidFill>
                  <a:latin typeface="Times New Roman"/>
                  <a:ea typeface="ＭＳ Ｐゴシック"/>
                </a:rPr>
                <a:t>           </a:t>
              </a:r>
              <a:endParaRPr b="0" lang="en-US" sz="1800" spc="-1" strike="noStrike">
                <a:latin typeface="Arial"/>
              </a:endParaRPr>
            </a:p>
          </p:txBody>
        </p:sp>
        <p:sp>
          <p:nvSpPr>
            <p:cNvPr id="1495" name="CustomShape 7"/>
            <p:cNvSpPr/>
            <p:nvPr/>
          </p:nvSpPr>
          <p:spPr>
            <a:xfrm>
              <a:off x="2675160" y="3473280"/>
              <a:ext cx="7459200" cy="2106360"/>
            </a:xfrm>
            <a:prstGeom prst="rect">
              <a:avLst/>
            </a:prstGeom>
            <a:noFill/>
            <a:ln w="19050">
              <a:solidFill>
                <a:srgbClr val="000099"/>
              </a:solidFill>
              <a:miter/>
            </a:ln>
          </p:spPr>
          <p:style>
            <a:lnRef idx="0"/>
            <a:fillRef idx="0"/>
            <a:effectRef idx="0"/>
            <a:fontRef idx="minor"/>
          </p:style>
        </p:sp>
        <p:sp>
          <p:nvSpPr>
            <p:cNvPr id="1496" name="Line 8"/>
            <p:cNvSpPr/>
            <p:nvPr/>
          </p:nvSpPr>
          <p:spPr>
            <a:xfrm>
              <a:off x="2675160" y="3907800"/>
              <a:ext cx="7448400" cy="360"/>
            </a:xfrm>
            <a:prstGeom prst="line">
              <a:avLst/>
            </a:prstGeom>
            <a:ln w="19050">
              <a:solidFill>
                <a:srgbClr val="000099"/>
              </a:solidFill>
              <a:round/>
            </a:ln>
          </p:spPr>
          <p:style>
            <a:lnRef idx="0"/>
            <a:fillRef idx="0"/>
            <a:effectRef idx="0"/>
            <a:fontRef idx="minor"/>
          </p:style>
        </p:sp>
        <p:sp>
          <p:nvSpPr>
            <p:cNvPr id="1497" name="Line 9"/>
            <p:cNvSpPr/>
            <p:nvPr/>
          </p:nvSpPr>
          <p:spPr>
            <a:xfrm>
              <a:off x="2705040" y="4338360"/>
              <a:ext cx="7448760" cy="360"/>
            </a:xfrm>
            <a:prstGeom prst="line">
              <a:avLst/>
            </a:prstGeom>
            <a:ln w="19050">
              <a:solidFill>
                <a:srgbClr val="000099"/>
              </a:solidFill>
              <a:round/>
            </a:ln>
          </p:spPr>
          <p:style>
            <a:lnRef idx="0"/>
            <a:fillRef idx="0"/>
            <a:effectRef idx="0"/>
            <a:fontRef idx="minor"/>
          </p:style>
        </p:sp>
        <p:sp>
          <p:nvSpPr>
            <p:cNvPr id="1498" name="Line 10"/>
            <p:cNvSpPr/>
            <p:nvPr/>
          </p:nvSpPr>
          <p:spPr>
            <a:xfrm>
              <a:off x="2679840" y="4757400"/>
              <a:ext cx="7448400" cy="360"/>
            </a:xfrm>
            <a:prstGeom prst="line">
              <a:avLst/>
            </a:prstGeom>
            <a:ln w="19050">
              <a:solidFill>
                <a:srgbClr val="000099"/>
              </a:solidFill>
              <a:round/>
            </a:ln>
          </p:spPr>
          <p:style>
            <a:lnRef idx="0"/>
            <a:fillRef idx="0"/>
            <a:effectRef idx="0"/>
            <a:fontRef idx="minor"/>
          </p:style>
        </p:sp>
        <p:sp>
          <p:nvSpPr>
            <p:cNvPr id="1499" name="Line 11"/>
            <p:cNvSpPr/>
            <p:nvPr/>
          </p:nvSpPr>
          <p:spPr>
            <a:xfrm>
              <a:off x="2676600" y="5187600"/>
              <a:ext cx="7448400" cy="360"/>
            </a:xfrm>
            <a:prstGeom prst="line">
              <a:avLst/>
            </a:prstGeom>
            <a:ln w="19050">
              <a:solidFill>
                <a:srgbClr val="000099"/>
              </a:solidFill>
              <a:round/>
            </a:ln>
          </p:spPr>
          <p:style>
            <a:lnRef idx="0"/>
            <a:fillRef idx="0"/>
            <a:effectRef idx="0"/>
            <a:fontRef idx="minor"/>
          </p:style>
        </p:sp>
        <p:sp>
          <p:nvSpPr>
            <p:cNvPr id="1500" name="Line 12"/>
            <p:cNvSpPr/>
            <p:nvPr/>
          </p:nvSpPr>
          <p:spPr>
            <a:xfrm>
              <a:off x="8109360" y="3444840"/>
              <a:ext cx="360" cy="2117520"/>
            </a:xfrm>
            <a:prstGeom prst="line">
              <a:avLst/>
            </a:prstGeom>
            <a:ln w="19050">
              <a:solidFill>
                <a:srgbClr val="000099"/>
              </a:solidFill>
              <a:round/>
            </a:ln>
          </p:spPr>
          <p:style>
            <a:lnRef idx="0"/>
            <a:fillRef idx="0"/>
            <a:effectRef idx="0"/>
            <a:fontRef idx="minor"/>
          </p:style>
        </p:sp>
        <p:sp>
          <p:nvSpPr>
            <p:cNvPr id="1501" name="CustomShape 13"/>
            <p:cNvSpPr/>
            <p:nvPr/>
          </p:nvSpPr>
          <p:spPr>
            <a:xfrm>
              <a:off x="8160840" y="3416040"/>
              <a:ext cx="1537560" cy="2147760"/>
            </a:xfrm>
            <a:prstGeom prst="rect">
              <a:avLst/>
            </a:prstGeom>
            <a:noFill/>
            <a:ln w="0">
              <a:noFill/>
            </a:ln>
          </p:spPr>
          <p:style>
            <a:lnRef idx="0"/>
            <a:fillRef idx="0"/>
            <a:effectRef idx="0"/>
            <a:fontRef idx="minor"/>
          </p:style>
          <p:txBody>
            <a:bodyPr wrap="none" lIns="90000" rIns="90000" tIns="45000" bIns="45000">
              <a:spAutoFit/>
            </a:bodyPr>
            <a:p>
              <a:pPr>
                <a:lnSpc>
                  <a:spcPct val="150000"/>
                </a:lnSpc>
                <a:tabLst>
                  <a:tab algn="l" pos="0"/>
                </a:tabLst>
              </a:pPr>
              <a:r>
                <a:rPr b="0" lang="en-US" sz="1800" spc="-1" strike="noStrike">
                  <a:solidFill>
                    <a:srgbClr val="000000"/>
                  </a:solidFill>
                  <a:latin typeface="Arial"/>
                  <a:ea typeface="ＭＳ Ｐゴシック"/>
                </a:rPr>
                <a:t>Link interface</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1</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2</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3</a:t>
              </a:r>
              <a:endParaRPr b="0" lang="en-US" sz="1800" spc="-1" strike="noStrike">
                <a:latin typeface="Arial"/>
              </a:endParaRPr>
            </a:p>
          </p:txBody>
        </p:sp>
        <p:sp>
          <p:nvSpPr>
            <p:cNvPr id="1502" name="CustomShape 14"/>
            <p:cNvSpPr/>
            <p:nvPr/>
          </p:nvSpPr>
          <p:spPr>
            <a:xfrm>
              <a:off x="6763320" y="4003920"/>
              <a:ext cx="174528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rPr>
                <a:t>********</a:t>
              </a:r>
              <a:endParaRPr b="0" lang="en-US" sz="1800" spc="-1" strike="noStrike">
                <a:latin typeface="Arial"/>
              </a:endParaRPr>
            </a:p>
          </p:txBody>
        </p:sp>
        <p:sp>
          <p:nvSpPr>
            <p:cNvPr id="1503" name="CustomShape 15"/>
            <p:cNvSpPr/>
            <p:nvPr/>
          </p:nvSpPr>
          <p:spPr>
            <a:xfrm>
              <a:off x="6089040" y="4005720"/>
              <a:ext cx="59544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rPr>
                <a:t>***</a:t>
              </a:r>
              <a:endParaRPr b="0" lang="en-US" sz="1800" spc="-1" strike="noStrike">
                <a:latin typeface="Arial"/>
              </a:endParaRPr>
            </a:p>
          </p:txBody>
        </p:sp>
        <p:sp>
          <p:nvSpPr>
            <p:cNvPr id="1504" name="CustomShape 16"/>
            <p:cNvSpPr/>
            <p:nvPr/>
          </p:nvSpPr>
          <p:spPr>
            <a:xfrm>
              <a:off x="6760080" y="4816800"/>
              <a:ext cx="174528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rPr>
                <a:t>********</a:t>
              </a:r>
              <a:endParaRPr b="0" lang="en-US" sz="1800" spc="-1" strike="noStrike">
                <a:latin typeface="Arial"/>
              </a:endParaRPr>
            </a:p>
          </p:txBody>
        </p:sp>
        <p:sp>
          <p:nvSpPr>
            <p:cNvPr id="1505" name="CustomShape 17"/>
            <p:cNvSpPr/>
            <p:nvPr/>
          </p:nvSpPr>
          <p:spPr>
            <a:xfrm>
              <a:off x="6082920" y="4846680"/>
              <a:ext cx="59544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rPr>
                <a:t>***</a:t>
              </a:r>
              <a:endParaRPr b="0" lang="en-US" sz="1800" spc="-1" strike="noStrike">
                <a:latin typeface="Arial"/>
              </a:endParaRPr>
            </a:p>
          </p:txBody>
        </p:sp>
        <p:sp>
          <p:nvSpPr>
            <p:cNvPr id="1506" name="CustomShape 18"/>
            <p:cNvSpPr/>
            <p:nvPr/>
          </p:nvSpPr>
          <p:spPr>
            <a:xfrm>
              <a:off x="6760080" y="4422960"/>
              <a:ext cx="174528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rPr>
                <a:t>********</a:t>
              </a:r>
              <a:endParaRPr b="0" lang="en-US" sz="1800" spc="-1" strike="noStrike">
                <a:latin typeface="Arial"/>
              </a:endParaRPr>
            </a:p>
          </p:txBody>
        </p:sp>
      </p:grpSp>
      <p:grpSp>
        <p:nvGrpSpPr>
          <p:cNvPr id="1507" name="Group 19"/>
          <p:cNvGrpSpPr/>
          <p:nvPr/>
        </p:nvGrpSpPr>
        <p:grpSpPr>
          <a:xfrm>
            <a:off x="798480" y="5747760"/>
            <a:ext cx="9285840" cy="901080"/>
            <a:chOff x="798480" y="5747760"/>
            <a:chExt cx="9285840" cy="901080"/>
          </a:xfrm>
        </p:grpSpPr>
        <p:sp>
          <p:nvSpPr>
            <p:cNvPr id="1508" name="CustomShape 20"/>
            <p:cNvSpPr/>
            <p:nvPr/>
          </p:nvSpPr>
          <p:spPr>
            <a:xfrm>
              <a:off x="2688120" y="6283800"/>
              <a:ext cx="5530320" cy="365040"/>
            </a:xfrm>
            <a:prstGeom prst="rect">
              <a:avLst/>
            </a:prstGeom>
            <a:noFill/>
            <a:ln w="0">
              <a:noFill/>
            </a:ln>
          </p:spPr>
          <p:style>
            <a:lnRef idx="0"/>
            <a:fillRef idx="0"/>
            <a:effectRef idx="0"/>
            <a:fontRef idx="minor"/>
          </p:style>
          <p:txBody>
            <a:bodyPr wrap="none" lIns="90000" rIns="90000" tIns="45000" bIns="45000" anchor="ctr">
              <a:spAutoFit/>
            </a:bodyPr>
            <a:p>
              <a:pPr>
                <a:lnSpc>
                  <a:spcPct val="100000"/>
                </a:lnSpc>
                <a:tabLst>
                  <a:tab algn="l" pos="0"/>
                </a:tabLst>
              </a:pPr>
              <a:r>
                <a:rPr b="0" lang="en-US" sz="1800" spc="-1" strike="noStrike">
                  <a:solidFill>
                    <a:srgbClr val="000000"/>
                  </a:solidFill>
                  <a:latin typeface="Courier New"/>
                  <a:ea typeface="ＭＳ Ｐゴシック"/>
                </a:rPr>
                <a:t>11001000  00010111  00011000  10101010 </a:t>
              </a:r>
              <a:endParaRPr b="0" lang="en-US" sz="1800" spc="-1" strike="noStrike">
                <a:latin typeface="Arial"/>
              </a:endParaRPr>
            </a:p>
          </p:txBody>
        </p:sp>
        <p:sp>
          <p:nvSpPr>
            <p:cNvPr id="1509" name="CustomShape 21"/>
            <p:cNvSpPr/>
            <p:nvPr/>
          </p:nvSpPr>
          <p:spPr>
            <a:xfrm>
              <a:off x="798480" y="5882760"/>
              <a:ext cx="1618200" cy="516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99"/>
                  </a:solidFill>
                  <a:latin typeface="Calibri"/>
                  <a:ea typeface="ＭＳ Ｐゴシック"/>
                </a:rPr>
                <a:t>examples</a:t>
              </a:r>
              <a:r>
                <a:rPr b="0" lang="en-US" sz="2400" spc="-1" strike="noStrike">
                  <a:solidFill>
                    <a:srgbClr val="000099"/>
                  </a:solidFill>
                  <a:latin typeface="Calibri"/>
                  <a:ea typeface="ＭＳ Ｐゴシック"/>
                </a:rPr>
                <a:t>:</a:t>
              </a:r>
              <a:endParaRPr b="0" lang="en-US" sz="2400" spc="-1" strike="noStrike">
                <a:latin typeface="Arial"/>
              </a:endParaRPr>
            </a:p>
          </p:txBody>
        </p:sp>
        <p:sp>
          <p:nvSpPr>
            <p:cNvPr id="1510" name="CustomShape 22"/>
            <p:cNvSpPr/>
            <p:nvPr/>
          </p:nvSpPr>
          <p:spPr>
            <a:xfrm>
              <a:off x="8196480" y="5747760"/>
              <a:ext cx="188784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a3"/>
                  </a:solidFill>
                  <a:latin typeface="Calibri"/>
                  <a:ea typeface="ＭＳ Ｐゴシック"/>
                </a:rPr>
                <a:t>which interface?</a:t>
              </a:r>
              <a:endParaRPr b="0" lang="en-US" sz="2000" spc="-1" strike="noStrike">
                <a:latin typeface="Arial"/>
              </a:endParaRPr>
            </a:p>
          </p:txBody>
        </p:sp>
        <p:sp>
          <p:nvSpPr>
            <p:cNvPr id="1511" name="CustomShape 23"/>
            <p:cNvSpPr/>
            <p:nvPr/>
          </p:nvSpPr>
          <p:spPr>
            <a:xfrm>
              <a:off x="8189280" y="6234120"/>
              <a:ext cx="188784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a3"/>
                  </a:solidFill>
                  <a:latin typeface="Calibri"/>
                  <a:ea typeface="ＭＳ Ｐゴシック"/>
                </a:rPr>
                <a:t>which interface?</a:t>
              </a:r>
              <a:endParaRPr b="0" lang="en-US" sz="2000" spc="-1" strike="noStrike">
                <a:latin typeface="Arial"/>
              </a:endParaRPr>
            </a:p>
          </p:txBody>
        </p:sp>
        <p:sp>
          <p:nvSpPr>
            <p:cNvPr id="1512" name="CustomShape 24"/>
            <p:cNvSpPr/>
            <p:nvPr/>
          </p:nvSpPr>
          <p:spPr>
            <a:xfrm>
              <a:off x="2687400" y="5802840"/>
              <a:ext cx="55303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ourier New"/>
                  <a:ea typeface="ＭＳ Ｐゴシック"/>
                </a:rPr>
                <a:t>11001000  00010111  00010110  10100001 </a:t>
              </a:r>
              <a:endParaRPr b="0" lang="en-US" sz="1800" spc="-1" strike="noStrike">
                <a:latin typeface="Arial"/>
              </a:endParaRPr>
            </a:p>
          </p:txBody>
        </p:sp>
      </p:grpSp>
      <p:sp>
        <p:nvSpPr>
          <p:cNvPr id="1513" name="TextShape 25"/>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BC844EE4-ADF1-4E08-B55D-34734CD0497D}" type="slidenum">
              <a:rPr b="0" lang="en-US" sz="1100" spc="-1" strike="noStrike">
                <a:solidFill>
                  <a:srgbClr val="404040"/>
                </a:solidFill>
                <a:latin typeface="Calibri"/>
              </a:rPr>
              <a:t>18</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305" dur="indefinite" restart="never" nodeType="tmRoot">
          <p:childTnLst>
            <p:seq>
              <p:cTn id="306" dur="indefinite" nodeType="mainSeq">
                <p:childTnLst>
                  <p:par>
                    <p:cTn id="307" fill="hold">
                      <p:stCondLst>
                        <p:cond delay="indefinite"/>
                      </p:stCondLst>
                      <p:childTnLst>
                        <p:par>
                          <p:cTn id="308" fill="hold">
                            <p:stCondLst>
                              <p:cond delay="0"/>
                            </p:stCondLst>
                            <p:childTnLst>
                              <p:par>
                                <p:cTn id="309" nodeType="clickEffect" fill="hold" presetClass="entr" presetID="9">
                                  <p:stCondLst>
                                    <p:cond delay="0"/>
                                  </p:stCondLst>
                                  <p:childTnLst>
                                    <p:set>
                                      <p:cBhvr>
                                        <p:cTn id="310" dur="1" fill="hold">
                                          <p:stCondLst>
                                            <p:cond delay="0"/>
                                          </p:stCondLst>
                                        </p:cTn>
                                        <p:tgtEl>
                                          <p:spTgt spid="1493"/>
                                        </p:tgtEl>
                                        <p:attrNameLst>
                                          <p:attrName>style.visibility</p:attrName>
                                        </p:attrNameLst>
                                      </p:cBhvr>
                                      <p:to>
                                        <p:strVal val="visible"/>
                                      </p:to>
                                    </p:set>
                                    <p:animEffect filter="dissolve" transition="in">
                                      <p:cBhvr additive="repl">
                                        <p:cTn id="311" dur="500"/>
                                        <p:tgtEl>
                                          <p:spTgt spid="1493"/>
                                        </p:tgtEl>
                                      </p:cBhvr>
                                    </p:animEffect>
                                  </p:childTnLst>
                                </p:cTn>
                              </p:par>
                            </p:childTnLst>
                          </p:cTn>
                        </p:par>
                      </p:childTnLst>
                    </p:cTn>
                  </p:par>
                  <p:par>
                    <p:cTn id="312" fill="hold">
                      <p:stCondLst>
                        <p:cond delay="indefinite"/>
                      </p:stCondLst>
                      <p:childTnLst>
                        <p:par>
                          <p:cTn id="313" fill="hold">
                            <p:stCondLst>
                              <p:cond delay="0"/>
                            </p:stCondLst>
                            <p:childTnLst>
                              <p:par>
                                <p:cTn id="314" nodeType="clickEffect" fill="hold" presetClass="entr" presetID="9">
                                  <p:stCondLst>
                                    <p:cond delay="0"/>
                                  </p:stCondLst>
                                  <p:childTnLst>
                                    <p:set>
                                      <p:cBhvr>
                                        <p:cTn id="315" dur="1" fill="hold">
                                          <p:stCondLst>
                                            <p:cond delay="0"/>
                                          </p:stCondLst>
                                        </p:cTn>
                                        <p:tgtEl>
                                          <p:spTgt spid="1507"/>
                                        </p:tgtEl>
                                        <p:attrNameLst>
                                          <p:attrName>style.visibility</p:attrName>
                                        </p:attrNameLst>
                                      </p:cBhvr>
                                      <p:to>
                                        <p:strVal val="visible"/>
                                      </p:to>
                                    </p:set>
                                    <p:animEffect filter="dissolve" transition="in">
                                      <p:cBhvr additive="repl">
                                        <p:cTn id="316" dur="500"/>
                                        <p:tgtEl>
                                          <p:spTgt spid="15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4" name="TextShape 1"/>
          <p:cNvSpPr txBox="1"/>
          <p:nvPr/>
        </p:nvSpPr>
        <p:spPr>
          <a:xfrm>
            <a:off x="838080" y="34596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rPr>
              <a:t>Longest prefix matching</a:t>
            </a:r>
            <a:endParaRPr b="0" lang="en-US" sz="4800" spc="-1" strike="noStrike">
              <a:solidFill>
                <a:srgbClr val="000000"/>
              </a:solidFill>
              <a:latin typeface="Calibri"/>
            </a:endParaRPr>
          </a:p>
        </p:txBody>
      </p:sp>
      <p:sp>
        <p:nvSpPr>
          <p:cNvPr id="1515" name="CustomShape 2"/>
          <p:cNvSpPr/>
          <p:nvPr/>
        </p:nvSpPr>
        <p:spPr>
          <a:xfrm>
            <a:off x="991440" y="1533960"/>
            <a:ext cx="9199080" cy="1619640"/>
          </a:xfrm>
          <a:prstGeom prst="rect">
            <a:avLst/>
          </a:prstGeom>
          <a:solidFill>
            <a:schemeClr val="bg1"/>
          </a:solidFill>
          <a:ln w="19050">
            <a:solidFill>
              <a:srgbClr val="cc0000"/>
            </a:solidFill>
            <a:miter/>
          </a:ln>
        </p:spPr>
        <p:style>
          <a:lnRef idx="0"/>
          <a:fillRef idx="0"/>
          <a:effectRef idx="0"/>
          <a:fontRef idx="minor"/>
        </p:style>
      </p:sp>
      <p:sp>
        <p:nvSpPr>
          <p:cNvPr id="1516" name="CustomShape 3"/>
          <p:cNvSpPr/>
          <p:nvPr/>
        </p:nvSpPr>
        <p:spPr>
          <a:xfrm>
            <a:off x="1128240" y="1821960"/>
            <a:ext cx="9248040" cy="1186560"/>
          </a:xfrm>
          <a:prstGeom prst="rect">
            <a:avLst/>
          </a:prstGeom>
          <a:noFill/>
          <a:ln w="0">
            <a:noFill/>
          </a:ln>
        </p:spPr>
        <p:style>
          <a:lnRef idx="0"/>
          <a:fillRef idx="0"/>
          <a:effectRef idx="0"/>
          <a:fontRef idx="minor"/>
        </p:style>
        <p:txBody>
          <a:bodyPr lIns="90000" rIns="90000" tIns="45000" bIns="45000">
            <a:spAutoFit/>
          </a:bodyPr>
          <a:p>
            <a:pPr>
              <a:lnSpc>
                <a:spcPct val="80000"/>
              </a:lnSpc>
              <a:tabLst>
                <a:tab algn="l" pos="0"/>
              </a:tabLst>
            </a:pPr>
            <a:r>
              <a:rPr b="0" lang="en-US" sz="3000" spc="-1" strike="noStrike">
                <a:solidFill>
                  <a:srgbClr val="000000"/>
                </a:solidFill>
                <a:latin typeface="Calibri"/>
                <a:ea typeface="ＭＳ Ｐゴシック"/>
              </a:rPr>
              <a:t>when looking for forwarding table entry for given destination address, use </a:t>
            </a:r>
            <a:r>
              <a:rPr b="0" i="1" lang="en-US" sz="3000" spc="-1" strike="noStrike">
                <a:solidFill>
                  <a:srgbClr val="000099"/>
                </a:solidFill>
                <a:latin typeface="Calibri"/>
                <a:ea typeface="ＭＳ Ｐゴシック"/>
              </a:rPr>
              <a:t>longest</a:t>
            </a:r>
            <a:r>
              <a:rPr b="0" lang="en-US" sz="3000" spc="-1" strike="noStrike">
                <a:solidFill>
                  <a:srgbClr val="000000"/>
                </a:solidFill>
                <a:latin typeface="Calibri"/>
                <a:ea typeface="ＭＳ Ｐゴシック"/>
              </a:rPr>
              <a:t> address prefix that matches destination address.</a:t>
            </a:r>
            <a:endParaRPr b="0" lang="en-US" sz="3000" spc="-1" strike="noStrike">
              <a:latin typeface="Arial"/>
            </a:endParaRPr>
          </a:p>
        </p:txBody>
      </p:sp>
      <p:sp>
        <p:nvSpPr>
          <p:cNvPr id="1517" name="CustomShape 4"/>
          <p:cNvSpPr/>
          <p:nvPr/>
        </p:nvSpPr>
        <p:spPr>
          <a:xfrm>
            <a:off x="1183680" y="1235520"/>
            <a:ext cx="3538440" cy="57780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3200" spc="-1" strike="noStrike">
                <a:solidFill>
                  <a:srgbClr val="c00000"/>
                </a:solidFill>
                <a:latin typeface="Calibri"/>
                <a:ea typeface="ＭＳ Ｐゴシック"/>
              </a:rPr>
              <a:t>longest prefix match</a:t>
            </a:r>
            <a:endParaRPr b="0" lang="en-US" sz="3200" spc="-1" strike="noStrike">
              <a:latin typeface="Arial"/>
            </a:endParaRPr>
          </a:p>
        </p:txBody>
      </p:sp>
      <p:sp>
        <p:nvSpPr>
          <p:cNvPr id="1518" name="CustomShape 5"/>
          <p:cNvSpPr/>
          <p:nvPr/>
        </p:nvSpPr>
        <p:spPr>
          <a:xfrm>
            <a:off x="2674440" y="3457080"/>
            <a:ext cx="4941000" cy="2146680"/>
          </a:xfrm>
          <a:prstGeom prst="rect">
            <a:avLst/>
          </a:prstGeom>
          <a:noFill/>
          <a:ln w="0">
            <a:noFill/>
          </a:ln>
        </p:spPr>
        <p:style>
          <a:lnRef idx="0"/>
          <a:fillRef idx="0"/>
          <a:effectRef idx="0"/>
          <a:fontRef idx="minor"/>
        </p:style>
        <p:txBody>
          <a:bodyPr lIns="90000" rIns="90000" tIns="45000" bIns="45000" anchor="ctr">
            <a:spAutoFit/>
          </a:bodyPr>
          <a:p>
            <a:pPr algn="just">
              <a:lnSpc>
                <a:spcPct val="150000"/>
              </a:lnSpc>
              <a:tabLst>
                <a:tab algn="l" pos="0"/>
              </a:tabLst>
            </a:pPr>
            <a:r>
              <a:rPr b="0" lang="en-US" sz="1800" spc="-1" strike="noStrike">
                <a:solidFill>
                  <a:srgbClr val="000000"/>
                </a:solidFill>
                <a:latin typeface="Arial"/>
                <a:ea typeface="ＭＳ Ｐゴシック"/>
              </a:rPr>
              <a:t>Destination Address Range                        </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11001000  00010111  00010</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11001000  00010111  00011000</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11001000  00010111  00011</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Arial"/>
                <a:ea typeface="ＭＳ Ｐゴシック"/>
              </a:rPr>
              <a:t>otherwise  </a:t>
            </a:r>
            <a:r>
              <a:rPr b="0" lang="en-US" sz="1800" spc="-1" strike="noStrike">
                <a:solidFill>
                  <a:srgbClr val="000000"/>
                </a:solidFill>
                <a:latin typeface="Times New Roman"/>
                <a:ea typeface="ＭＳ Ｐゴシック"/>
              </a:rPr>
              <a:t>           </a:t>
            </a:r>
            <a:endParaRPr b="0" lang="en-US" sz="1800" spc="-1" strike="noStrike">
              <a:latin typeface="Arial"/>
            </a:endParaRPr>
          </a:p>
        </p:txBody>
      </p:sp>
      <p:sp>
        <p:nvSpPr>
          <p:cNvPr id="1519" name="CustomShape 6"/>
          <p:cNvSpPr/>
          <p:nvPr/>
        </p:nvSpPr>
        <p:spPr>
          <a:xfrm>
            <a:off x="2675160" y="3473280"/>
            <a:ext cx="7459200" cy="2106360"/>
          </a:xfrm>
          <a:prstGeom prst="rect">
            <a:avLst/>
          </a:prstGeom>
          <a:noFill/>
          <a:ln w="19050">
            <a:solidFill>
              <a:srgbClr val="000099"/>
            </a:solidFill>
            <a:miter/>
          </a:ln>
        </p:spPr>
        <p:style>
          <a:lnRef idx="0"/>
          <a:fillRef idx="0"/>
          <a:effectRef idx="0"/>
          <a:fontRef idx="minor"/>
        </p:style>
      </p:sp>
      <p:sp>
        <p:nvSpPr>
          <p:cNvPr id="1520" name="Line 7"/>
          <p:cNvSpPr/>
          <p:nvPr/>
        </p:nvSpPr>
        <p:spPr>
          <a:xfrm>
            <a:off x="2675160" y="3907800"/>
            <a:ext cx="7448400" cy="360"/>
          </a:xfrm>
          <a:prstGeom prst="line">
            <a:avLst/>
          </a:prstGeom>
          <a:ln w="19050">
            <a:solidFill>
              <a:srgbClr val="000099"/>
            </a:solidFill>
            <a:round/>
          </a:ln>
        </p:spPr>
        <p:style>
          <a:lnRef idx="0"/>
          <a:fillRef idx="0"/>
          <a:effectRef idx="0"/>
          <a:fontRef idx="minor"/>
        </p:style>
      </p:sp>
      <p:sp>
        <p:nvSpPr>
          <p:cNvPr id="1521" name="Line 8"/>
          <p:cNvSpPr/>
          <p:nvPr/>
        </p:nvSpPr>
        <p:spPr>
          <a:xfrm>
            <a:off x="2705040" y="4338360"/>
            <a:ext cx="7448760" cy="360"/>
          </a:xfrm>
          <a:prstGeom prst="line">
            <a:avLst/>
          </a:prstGeom>
          <a:ln w="19050">
            <a:solidFill>
              <a:srgbClr val="000099"/>
            </a:solidFill>
            <a:round/>
          </a:ln>
        </p:spPr>
        <p:style>
          <a:lnRef idx="0"/>
          <a:fillRef idx="0"/>
          <a:effectRef idx="0"/>
          <a:fontRef idx="minor"/>
        </p:style>
      </p:sp>
      <p:sp>
        <p:nvSpPr>
          <p:cNvPr id="1522" name="Line 9"/>
          <p:cNvSpPr/>
          <p:nvPr/>
        </p:nvSpPr>
        <p:spPr>
          <a:xfrm>
            <a:off x="2679840" y="4757400"/>
            <a:ext cx="7448400" cy="360"/>
          </a:xfrm>
          <a:prstGeom prst="line">
            <a:avLst/>
          </a:prstGeom>
          <a:ln w="19050">
            <a:solidFill>
              <a:srgbClr val="000099"/>
            </a:solidFill>
            <a:round/>
          </a:ln>
        </p:spPr>
        <p:style>
          <a:lnRef idx="0"/>
          <a:fillRef idx="0"/>
          <a:effectRef idx="0"/>
          <a:fontRef idx="minor"/>
        </p:style>
      </p:sp>
      <p:sp>
        <p:nvSpPr>
          <p:cNvPr id="1523" name="Line 10"/>
          <p:cNvSpPr/>
          <p:nvPr/>
        </p:nvSpPr>
        <p:spPr>
          <a:xfrm>
            <a:off x="2676600" y="5187600"/>
            <a:ext cx="7448400" cy="360"/>
          </a:xfrm>
          <a:prstGeom prst="line">
            <a:avLst/>
          </a:prstGeom>
          <a:ln w="19050">
            <a:solidFill>
              <a:srgbClr val="000099"/>
            </a:solidFill>
            <a:round/>
          </a:ln>
        </p:spPr>
        <p:style>
          <a:lnRef idx="0"/>
          <a:fillRef idx="0"/>
          <a:effectRef idx="0"/>
          <a:fontRef idx="minor"/>
        </p:style>
      </p:sp>
      <p:sp>
        <p:nvSpPr>
          <p:cNvPr id="1524" name="Line 11"/>
          <p:cNvSpPr/>
          <p:nvPr/>
        </p:nvSpPr>
        <p:spPr>
          <a:xfrm>
            <a:off x="8109360" y="3444840"/>
            <a:ext cx="360" cy="2117520"/>
          </a:xfrm>
          <a:prstGeom prst="line">
            <a:avLst/>
          </a:prstGeom>
          <a:ln w="19050">
            <a:solidFill>
              <a:srgbClr val="000099"/>
            </a:solidFill>
            <a:round/>
          </a:ln>
        </p:spPr>
        <p:style>
          <a:lnRef idx="0"/>
          <a:fillRef idx="0"/>
          <a:effectRef idx="0"/>
          <a:fontRef idx="minor"/>
        </p:style>
      </p:sp>
      <p:sp>
        <p:nvSpPr>
          <p:cNvPr id="1525" name="CustomShape 12"/>
          <p:cNvSpPr/>
          <p:nvPr/>
        </p:nvSpPr>
        <p:spPr>
          <a:xfrm>
            <a:off x="8160840" y="3416040"/>
            <a:ext cx="1537560" cy="2147760"/>
          </a:xfrm>
          <a:prstGeom prst="rect">
            <a:avLst/>
          </a:prstGeom>
          <a:noFill/>
          <a:ln w="0">
            <a:noFill/>
          </a:ln>
        </p:spPr>
        <p:style>
          <a:lnRef idx="0"/>
          <a:fillRef idx="0"/>
          <a:effectRef idx="0"/>
          <a:fontRef idx="minor"/>
        </p:style>
        <p:txBody>
          <a:bodyPr wrap="none" lIns="90000" rIns="90000" tIns="45000" bIns="45000">
            <a:spAutoFit/>
          </a:bodyPr>
          <a:p>
            <a:pPr>
              <a:lnSpc>
                <a:spcPct val="150000"/>
              </a:lnSpc>
              <a:tabLst>
                <a:tab algn="l" pos="0"/>
              </a:tabLst>
            </a:pPr>
            <a:r>
              <a:rPr b="0" lang="en-US" sz="1800" spc="-1" strike="noStrike">
                <a:solidFill>
                  <a:srgbClr val="000000"/>
                </a:solidFill>
                <a:latin typeface="Arial"/>
                <a:ea typeface="ＭＳ Ｐゴシック"/>
              </a:rPr>
              <a:t>Link interface</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1</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2</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3</a:t>
            </a:r>
            <a:endParaRPr b="0" lang="en-US" sz="1800" spc="-1" strike="noStrike">
              <a:latin typeface="Arial"/>
            </a:endParaRPr>
          </a:p>
        </p:txBody>
      </p:sp>
      <p:sp>
        <p:nvSpPr>
          <p:cNvPr id="1526" name="CustomShape 13"/>
          <p:cNvSpPr/>
          <p:nvPr/>
        </p:nvSpPr>
        <p:spPr>
          <a:xfrm>
            <a:off x="2688120" y="6283800"/>
            <a:ext cx="5530320" cy="365040"/>
          </a:xfrm>
          <a:prstGeom prst="rect">
            <a:avLst/>
          </a:prstGeom>
          <a:noFill/>
          <a:ln w="0">
            <a:noFill/>
          </a:ln>
        </p:spPr>
        <p:style>
          <a:lnRef idx="0"/>
          <a:fillRef idx="0"/>
          <a:effectRef idx="0"/>
          <a:fontRef idx="minor"/>
        </p:style>
        <p:txBody>
          <a:bodyPr wrap="none" lIns="90000" rIns="90000" tIns="45000" bIns="45000" anchor="ctr">
            <a:spAutoFit/>
          </a:bodyPr>
          <a:p>
            <a:pPr>
              <a:lnSpc>
                <a:spcPct val="100000"/>
              </a:lnSpc>
              <a:tabLst>
                <a:tab algn="l" pos="0"/>
              </a:tabLst>
            </a:pPr>
            <a:r>
              <a:rPr b="0" lang="en-US" sz="1800" spc="-1" strike="noStrike">
                <a:solidFill>
                  <a:srgbClr val="000000"/>
                </a:solidFill>
                <a:latin typeface="Courier New"/>
                <a:ea typeface="ＭＳ Ｐゴシック"/>
              </a:rPr>
              <a:t>11001000  00010111  00011000  10101010 </a:t>
            </a:r>
            <a:endParaRPr b="0" lang="en-US" sz="1800" spc="-1" strike="noStrike">
              <a:latin typeface="Arial"/>
            </a:endParaRPr>
          </a:p>
        </p:txBody>
      </p:sp>
      <p:sp>
        <p:nvSpPr>
          <p:cNvPr id="1527" name="CustomShape 14"/>
          <p:cNvSpPr/>
          <p:nvPr/>
        </p:nvSpPr>
        <p:spPr>
          <a:xfrm>
            <a:off x="798480" y="5882760"/>
            <a:ext cx="1618200" cy="516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99"/>
                </a:solidFill>
                <a:latin typeface="Calibri"/>
                <a:ea typeface="ＭＳ Ｐゴシック"/>
              </a:rPr>
              <a:t>examples</a:t>
            </a:r>
            <a:r>
              <a:rPr b="0" lang="en-US" sz="2400" spc="-1" strike="noStrike">
                <a:solidFill>
                  <a:srgbClr val="000099"/>
                </a:solidFill>
                <a:latin typeface="Calibri"/>
                <a:ea typeface="ＭＳ Ｐゴシック"/>
              </a:rPr>
              <a:t>:</a:t>
            </a:r>
            <a:endParaRPr b="0" lang="en-US" sz="2400" spc="-1" strike="noStrike">
              <a:latin typeface="Arial"/>
            </a:endParaRPr>
          </a:p>
        </p:txBody>
      </p:sp>
      <p:sp>
        <p:nvSpPr>
          <p:cNvPr id="1528" name="CustomShape 15"/>
          <p:cNvSpPr/>
          <p:nvPr/>
        </p:nvSpPr>
        <p:spPr>
          <a:xfrm>
            <a:off x="8196480" y="5747760"/>
            <a:ext cx="188784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a3"/>
                </a:solidFill>
                <a:latin typeface="Calibri"/>
                <a:ea typeface="ＭＳ Ｐゴシック"/>
              </a:rPr>
              <a:t>which interface?</a:t>
            </a:r>
            <a:endParaRPr b="0" lang="en-US" sz="2000" spc="-1" strike="noStrike">
              <a:latin typeface="Arial"/>
            </a:endParaRPr>
          </a:p>
        </p:txBody>
      </p:sp>
      <p:sp>
        <p:nvSpPr>
          <p:cNvPr id="1529" name="CustomShape 16"/>
          <p:cNvSpPr/>
          <p:nvPr/>
        </p:nvSpPr>
        <p:spPr>
          <a:xfrm>
            <a:off x="8189280" y="6234120"/>
            <a:ext cx="188784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a3"/>
                </a:solidFill>
                <a:latin typeface="Calibri"/>
                <a:ea typeface="ＭＳ Ｐゴシック"/>
              </a:rPr>
              <a:t>which interface?</a:t>
            </a:r>
            <a:endParaRPr b="0" lang="en-US" sz="2000" spc="-1" strike="noStrike">
              <a:latin typeface="Arial"/>
            </a:endParaRPr>
          </a:p>
        </p:txBody>
      </p:sp>
      <p:sp>
        <p:nvSpPr>
          <p:cNvPr id="1530" name="CustomShape 17"/>
          <p:cNvSpPr/>
          <p:nvPr/>
        </p:nvSpPr>
        <p:spPr>
          <a:xfrm>
            <a:off x="6763320" y="4003920"/>
            <a:ext cx="174528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rPr>
              <a:t>********</a:t>
            </a:r>
            <a:endParaRPr b="0" lang="en-US" sz="1800" spc="-1" strike="noStrike">
              <a:latin typeface="Arial"/>
            </a:endParaRPr>
          </a:p>
        </p:txBody>
      </p:sp>
      <p:sp>
        <p:nvSpPr>
          <p:cNvPr id="1531" name="CustomShape 18"/>
          <p:cNvSpPr/>
          <p:nvPr/>
        </p:nvSpPr>
        <p:spPr>
          <a:xfrm>
            <a:off x="6089040" y="4005720"/>
            <a:ext cx="59544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rPr>
              <a:t>***</a:t>
            </a:r>
            <a:endParaRPr b="0" lang="en-US" sz="1800" spc="-1" strike="noStrike">
              <a:latin typeface="Arial"/>
            </a:endParaRPr>
          </a:p>
        </p:txBody>
      </p:sp>
      <p:sp>
        <p:nvSpPr>
          <p:cNvPr id="1532" name="CustomShape 19"/>
          <p:cNvSpPr/>
          <p:nvPr/>
        </p:nvSpPr>
        <p:spPr>
          <a:xfrm>
            <a:off x="6760080" y="4816800"/>
            <a:ext cx="174528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rPr>
              <a:t>********</a:t>
            </a:r>
            <a:endParaRPr b="0" lang="en-US" sz="1800" spc="-1" strike="noStrike">
              <a:latin typeface="Arial"/>
            </a:endParaRPr>
          </a:p>
        </p:txBody>
      </p:sp>
      <p:sp>
        <p:nvSpPr>
          <p:cNvPr id="1533" name="CustomShape 20"/>
          <p:cNvSpPr/>
          <p:nvPr/>
        </p:nvSpPr>
        <p:spPr>
          <a:xfrm>
            <a:off x="6082920" y="4846680"/>
            <a:ext cx="59544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rPr>
              <a:t>***</a:t>
            </a:r>
            <a:endParaRPr b="0" lang="en-US" sz="1800" spc="-1" strike="noStrike">
              <a:latin typeface="Arial"/>
            </a:endParaRPr>
          </a:p>
        </p:txBody>
      </p:sp>
      <p:sp>
        <p:nvSpPr>
          <p:cNvPr id="1534" name="CustomShape 21"/>
          <p:cNvSpPr/>
          <p:nvPr/>
        </p:nvSpPr>
        <p:spPr>
          <a:xfrm>
            <a:off x="6760080" y="4422960"/>
            <a:ext cx="174528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rPr>
              <a:t>********</a:t>
            </a:r>
            <a:endParaRPr b="0" lang="en-US" sz="1800" spc="-1" strike="noStrike">
              <a:latin typeface="Arial"/>
            </a:endParaRPr>
          </a:p>
        </p:txBody>
      </p:sp>
      <p:sp>
        <p:nvSpPr>
          <p:cNvPr id="1535" name="CustomShape 22"/>
          <p:cNvSpPr/>
          <p:nvPr/>
        </p:nvSpPr>
        <p:spPr>
          <a:xfrm>
            <a:off x="2687400" y="5802840"/>
            <a:ext cx="55303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ourier New"/>
                <a:ea typeface="ＭＳ Ｐゴシック"/>
              </a:rPr>
              <a:t>11001000  00010111  00010110  10100001 </a:t>
            </a:r>
            <a:endParaRPr b="0" lang="en-US" sz="1800" spc="-1" strike="noStrike">
              <a:latin typeface="Arial"/>
            </a:endParaRPr>
          </a:p>
        </p:txBody>
      </p:sp>
      <p:grpSp>
        <p:nvGrpSpPr>
          <p:cNvPr id="1536" name="Group 23"/>
          <p:cNvGrpSpPr/>
          <p:nvPr/>
        </p:nvGrpSpPr>
        <p:grpSpPr>
          <a:xfrm>
            <a:off x="803520" y="3297240"/>
            <a:ext cx="9670320" cy="3560400"/>
            <a:chOff x="803520" y="3297240"/>
            <a:chExt cx="9670320" cy="3560400"/>
          </a:xfrm>
        </p:grpSpPr>
        <p:sp>
          <p:nvSpPr>
            <p:cNvPr id="1537" name="CustomShape 24"/>
            <p:cNvSpPr/>
            <p:nvPr/>
          </p:nvSpPr>
          <p:spPr>
            <a:xfrm>
              <a:off x="845280" y="3297240"/>
              <a:ext cx="9628560" cy="1121760"/>
            </a:xfrm>
            <a:custGeom>
              <a:avLst/>
              <a:gdLst/>
              <a:ahLst/>
              <a:rect l="l" t="t" r="r" b="b"/>
              <a:pathLst>
                <a:path w="9628909" h="1122218">
                  <a:moveTo>
                    <a:pt x="110837" y="0"/>
                  </a:moveTo>
                  <a:lnTo>
                    <a:pt x="9628909" y="13854"/>
                  </a:lnTo>
                  <a:lnTo>
                    <a:pt x="9628909" y="1122218"/>
                  </a:lnTo>
                  <a:lnTo>
                    <a:pt x="5389418" y="1108364"/>
                  </a:lnTo>
                  <a:lnTo>
                    <a:pt x="5375564" y="665017"/>
                  </a:lnTo>
                  <a:lnTo>
                    <a:pt x="1856509" y="651163"/>
                  </a:lnTo>
                  <a:lnTo>
                    <a:pt x="1870364" y="1122218"/>
                  </a:lnTo>
                  <a:lnTo>
                    <a:pt x="0" y="1080654"/>
                  </a:lnTo>
                  <a:lnTo>
                    <a:pt x="110837" y="0"/>
                  </a:lnTo>
                  <a:close/>
                </a:path>
              </a:pathLst>
            </a:cu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p:style>
        </p:sp>
        <p:sp>
          <p:nvSpPr>
            <p:cNvPr id="1538" name="CustomShape 25"/>
            <p:cNvSpPr/>
            <p:nvPr/>
          </p:nvSpPr>
          <p:spPr>
            <a:xfrm>
              <a:off x="1634760" y="4364280"/>
              <a:ext cx="8755560" cy="139896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p:style>
        </p:sp>
        <p:sp>
          <p:nvSpPr>
            <p:cNvPr id="1539" name="CustomShape 26"/>
            <p:cNvSpPr/>
            <p:nvPr/>
          </p:nvSpPr>
          <p:spPr>
            <a:xfrm flipV="1">
              <a:off x="803520" y="5735520"/>
              <a:ext cx="9628560" cy="1121760"/>
            </a:xfrm>
            <a:custGeom>
              <a:avLst/>
              <a:gdLst/>
              <a:ahLst/>
              <a:rect l="l" t="t" r="r" b="b"/>
              <a:pathLst>
                <a:path w="9628909" h="1122218">
                  <a:moveTo>
                    <a:pt x="110837" y="0"/>
                  </a:moveTo>
                  <a:lnTo>
                    <a:pt x="9628909" y="13854"/>
                  </a:lnTo>
                  <a:lnTo>
                    <a:pt x="9628909" y="1122218"/>
                  </a:lnTo>
                  <a:lnTo>
                    <a:pt x="5389246" y="1094510"/>
                  </a:lnTo>
                  <a:cubicBezTo>
                    <a:pt x="5390952" y="952610"/>
                    <a:pt x="5392657" y="810711"/>
                    <a:pt x="5394363" y="668811"/>
                  </a:cubicBezTo>
                  <a:lnTo>
                    <a:pt x="1856509" y="651163"/>
                  </a:lnTo>
                  <a:lnTo>
                    <a:pt x="1870364" y="1122218"/>
                  </a:lnTo>
                  <a:lnTo>
                    <a:pt x="0" y="1080654"/>
                  </a:lnTo>
                  <a:lnTo>
                    <a:pt x="110837" y="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1540" name="Group 27"/>
          <p:cNvGrpSpPr/>
          <p:nvPr/>
        </p:nvGrpSpPr>
        <p:grpSpPr>
          <a:xfrm>
            <a:off x="2701800" y="3972960"/>
            <a:ext cx="3504600" cy="2150640"/>
            <a:chOff x="2701800" y="3972960"/>
            <a:chExt cx="3504600" cy="2150640"/>
          </a:xfrm>
        </p:grpSpPr>
        <p:sp>
          <p:nvSpPr>
            <p:cNvPr id="1541" name="CustomShape 28"/>
            <p:cNvSpPr/>
            <p:nvPr/>
          </p:nvSpPr>
          <p:spPr>
            <a:xfrm>
              <a:off x="2701800" y="5791320"/>
              <a:ext cx="3490920" cy="3322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1542" name="CustomShape 29"/>
            <p:cNvSpPr/>
            <p:nvPr/>
          </p:nvSpPr>
          <p:spPr>
            <a:xfrm>
              <a:off x="2715480" y="3972960"/>
              <a:ext cx="3490920" cy="3322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1543" name="CustomShape 30"/>
            <p:cNvSpPr/>
            <p:nvPr/>
          </p:nvSpPr>
          <p:spPr>
            <a:xfrm>
              <a:off x="4419720" y="4350240"/>
              <a:ext cx="290520" cy="1426680"/>
            </a:xfrm>
            <a:prstGeom prst="upDownArrow">
              <a:avLst>
                <a:gd name="adj1" fmla="val 50000"/>
                <a:gd name="adj2"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1544" name="CustomShape 31"/>
            <p:cNvSpPr/>
            <p:nvPr/>
          </p:nvSpPr>
          <p:spPr>
            <a:xfrm>
              <a:off x="4036320" y="4738320"/>
              <a:ext cx="1055880" cy="45612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c00000"/>
                  </a:solidFill>
                  <a:latin typeface="Calibri"/>
                </a:rPr>
                <a:t>match!</a:t>
              </a:r>
              <a:endParaRPr b="0" lang="en-US" sz="2400" spc="-1" strike="noStrike">
                <a:latin typeface="Arial"/>
              </a:endParaRPr>
            </a:p>
          </p:txBody>
        </p:sp>
      </p:grpSp>
      <p:sp>
        <p:nvSpPr>
          <p:cNvPr id="1545" name="TextShape 32"/>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975E051E-77EA-4BD5-9984-B261B05E1EE2}" type="slidenum">
              <a:rPr b="0" lang="en-US" sz="1100" spc="-1" strike="noStrike">
                <a:solidFill>
                  <a:srgbClr val="404040"/>
                </a:solidFill>
                <a:latin typeface="Calibri"/>
              </a:rPr>
              <a:t>19</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317" dur="indefinite" restart="never" nodeType="tmRoot">
          <p:childTnLst>
            <p:seq>
              <p:cTn id="318" dur="indefinite" nodeType="mainSeq">
                <p:childTnLst>
                  <p:par>
                    <p:cTn id="319" fill="hold">
                      <p:stCondLst>
                        <p:cond delay="0"/>
                      </p:stCondLst>
                      <p:childTnLst>
                        <p:par>
                          <p:cTn id="320" fill="hold">
                            <p:stCondLst>
                              <p:cond delay="0"/>
                            </p:stCondLst>
                            <p:childTnLst>
                              <p:par>
                                <p:cTn id="321" nodeType="withEffect" fill="hold" presetClass="entr" presetID="9">
                                  <p:stCondLst>
                                    <p:cond delay="0"/>
                                  </p:stCondLst>
                                  <p:childTnLst>
                                    <p:set>
                                      <p:cBhvr>
                                        <p:cTn id="322" dur="1" fill="hold">
                                          <p:stCondLst>
                                            <p:cond delay="0"/>
                                          </p:stCondLst>
                                        </p:cTn>
                                        <p:tgtEl>
                                          <p:spTgt spid="1540"/>
                                        </p:tgtEl>
                                        <p:attrNameLst>
                                          <p:attrName>style.visibility</p:attrName>
                                        </p:attrNameLst>
                                      </p:cBhvr>
                                      <p:to>
                                        <p:strVal val="visible"/>
                                      </p:to>
                                    </p:set>
                                    <p:animEffect filter="dissolve" transition="in">
                                      <p:cBhvr additive="repl">
                                        <p:cTn id="323" dur="500"/>
                                        <p:tgtEl>
                                          <p:spTgt spid="1540"/>
                                        </p:tgtEl>
                                      </p:cBhvr>
                                    </p:animEffect>
                                  </p:childTnLst>
                                </p:cTn>
                              </p:par>
                              <p:par>
                                <p:cTn id="324" nodeType="withEffect" fill="hold" presetClass="entr" presetID="9">
                                  <p:stCondLst>
                                    <p:cond delay="0"/>
                                  </p:stCondLst>
                                  <p:childTnLst>
                                    <p:set>
                                      <p:cBhvr>
                                        <p:cTn id="325" dur="1" fill="hold">
                                          <p:stCondLst>
                                            <p:cond delay="0"/>
                                          </p:stCondLst>
                                        </p:cTn>
                                        <p:tgtEl>
                                          <p:spTgt spid="1536"/>
                                        </p:tgtEl>
                                        <p:attrNameLst>
                                          <p:attrName>style.visibility</p:attrName>
                                        </p:attrNameLst>
                                      </p:cBhvr>
                                      <p:to>
                                        <p:strVal val="visible"/>
                                      </p:to>
                                    </p:set>
                                    <p:animEffect filter="dissolve" transition="in">
                                      <p:cBhvr additive="repl">
                                        <p:cTn id="326" dur="500"/>
                                        <p:tgtEl>
                                          <p:spTgt spid="15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TextShape 1"/>
          <p:cNvSpPr txBox="1"/>
          <p:nvPr/>
        </p:nvSpPr>
        <p:spPr>
          <a:xfrm>
            <a:off x="838080" y="45180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rPr>
              <a:t>N</a:t>
            </a:r>
            <a:r>
              <a:rPr b="1" lang="en-US" sz="4400" spc="-1" strike="noStrike">
                <a:solidFill>
                  <a:srgbClr val="0000a3"/>
                </a:solidFill>
                <a:latin typeface="Calibri Light"/>
              </a:rPr>
              <a:t>e</a:t>
            </a:r>
            <a:r>
              <a:rPr b="1" lang="en-US" sz="4400" spc="-1" strike="noStrike">
                <a:solidFill>
                  <a:srgbClr val="0000a3"/>
                </a:solidFill>
                <a:latin typeface="Calibri Light"/>
              </a:rPr>
              <a:t>t</a:t>
            </a:r>
            <a:r>
              <a:rPr b="1" lang="en-US" sz="4400" spc="-1" strike="noStrike">
                <a:solidFill>
                  <a:srgbClr val="0000a3"/>
                </a:solidFill>
                <a:latin typeface="Calibri Light"/>
              </a:rPr>
              <a:t>w</a:t>
            </a:r>
            <a:r>
              <a:rPr b="1" lang="en-US" sz="4400" spc="-1" strike="noStrike">
                <a:solidFill>
                  <a:srgbClr val="0000a3"/>
                </a:solidFill>
                <a:latin typeface="Calibri Light"/>
              </a:rPr>
              <a:t>o</a:t>
            </a:r>
            <a:r>
              <a:rPr b="1" lang="en-US" sz="4400" spc="-1" strike="noStrike">
                <a:solidFill>
                  <a:srgbClr val="0000a3"/>
                </a:solidFill>
                <a:latin typeface="Calibri Light"/>
              </a:rPr>
              <a:t>r</a:t>
            </a:r>
            <a:r>
              <a:rPr b="1" lang="en-US" sz="4400" spc="-1" strike="noStrike">
                <a:solidFill>
                  <a:srgbClr val="0000a3"/>
                </a:solidFill>
                <a:latin typeface="Calibri Light"/>
              </a:rPr>
              <a:t>k</a:t>
            </a:r>
            <a:r>
              <a:rPr b="1" lang="en-US" sz="4400" spc="-1" strike="noStrike">
                <a:solidFill>
                  <a:srgbClr val="0000a3"/>
                </a:solidFill>
                <a:latin typeface="Calibri Light"/>
              </a:rPr>
              <a:t> </a:t>
            </a:r>
            <a:r>
              <a:rPr b="1" lang="en-US" sz="4400" spc="-1" strike="noStrike">
                <a:solidFill>
                  <a:srgbClr val="0000a3"/>
                </a:solidFill>
                <a:latin typeface="Calibri Light"/>
              </a:rPr>
              <a:t>l</a:t>
            </a:r>
            <a:r>
              <a:rPr b="1" lang="en-US" sz="4400" spc="-1" strike="noStrike">
                <a:solidFill>
                  <a:srgbClr val="0000a3"/>
                </a:solidFill>
                <a:latin typeface="Calibri Light"/>
              </a:rPr>
              <a:t>a</a:t>
            </a:r>
            <a:r>
              <a:rPr b="1" lang="en-US" sz="4400" spc="-1" strike="noStrike">
                <a:solidFill>
                  <a:srgbClr val="0000a3"/>
                </a:solidFill>
                <a:latin typeface="Calibri Light"/>
              </a:rPr>
              <a:t>y</a:t>
            </a:r>
            <a:r>
              <a:rPr b="1" lang="en-US" sz="4400" spc="-1" strike="noStrike">
                <a:solidFill>
                  <a:srgbClr val="0000a3"/>
                </a:solidFill>
                <a:latin typeface="Calibri Light"/>
              </a:rPr>
              <a:t>e</a:t>
            </a:r>
            <a:r>
              <a:rPr b="1" lang="en-US" sz="4400" spc="-1" strike="noStrike">
                <a:solidFill>
                  <a:srgbClr val="0000a3"/>
                </a:solidFill>
                <a:latin typeface="Calibri Light"/>
              </a:rPr>
              <a:t>r</a:t>
            </a:r>
            <a:r>
              <a:rPr b="1" lang="en-US" sz="4400" spc="-1" strike="noStrike">
                <a:solidFill>
                  <a:srgbClr val="0000a3"/>
                </a:solidFill>
                <a:latin typeface="Calibri Light"/>
              </a:rPr>
              <a:t>:</a:t>
            </a:r>
            <a:r>
              <a:rPr b="1" lang="en-US" sz="4400" spc="-1" strike="noStrike">
                <a:solidFill>
                  <a:srgbClr val="0000a3"/>
                </a:solidFill>
                <a:latin typeface="Calibri Light"/>
              </a:rPr>
              <a:t> </a:t>
            </a:r>
            <a:r>
              <a:rPr b="1" lang="en-US" sz="4400" spc="-1" strike="noStrike">
                <a:solidFill>
                  <a:srgbClr val="0000a3"/>
                </a:solidFill>
                <a:latin typeface="Calibri Light"/>
              </a:rPr>
              <a:t>o</a:t>
            </a:r>
            <a:r>
              <a:rPr b="1" lang="en-US" sz="4400" spc="-1" strike="noStrike">
                <a:solidFill>
                  <a:srgbClr val="0000a3"/>
                </a:solidFill>
                <a:latin typeface="Calibri Light"/>
              </a:rPr>
              <a:t>u</a:t>
            </a:r>
            <a:r>
              <a:rPr b="1" lang="en-US" sz="4400" spc="-1" strike="noStrike">
                <a:solidFill>
                  <a:srgbClr val="0000a3"/>
                </a:solidFill>
                <a:latin typeface="Calibri Light"/>
              </a:rPr>
              <a:t>r</a:t>
            </a:r>
            <a:r>
              <a:rPr b="1" lang="en-US" sz="4400" spc="-1" strike="noStrike">
                <a:solidFill>
                  <a:srgbClr val="0000a3"/>
                </a:solidFill>
                <a:latin typeface="Calibri Light"/>
              </a:rPr>
              <a:t> </a:t>
            </a:r>
            <a:r>
              <a:rPr b="1" lang="en-US" sz="4400" spc="-1" strike="noStrike">
                <a:solidFill>
                  <a:srgbClr val="0000a3"/>
                </a:solidFill>
                <a:latin typeface="Calibri Light"/>
              </a:rPr>
              <a:t>g</a:t>
            </a:r>
            <a:r>
              <a:rPr b="1" lang="en-US" sz="4400" spc="-1" strike="noStrike">
                <a:solidFill>
                  <a:srgbClr val="0000a3"/>
                </a:solidFill>
                <a:latin typeface="Calibri Light"/>
              </a:rPr>
              <a:t>o</a:t>
            </a:r>
            <a:r>
              <a:rPr b="1" lang="en-US" sz="4400" spc="-1" strike="noStrike">
                <a:solidFill>
                  <a:srgbClr val="0000a3"/>
                </a:solidFill>
                <a:latin typeface="Calibri Light"/>
              </a:rPr>
              <a:t>a</a:t>
            </a:r>
            <a:r>
              <a:rPr b="1" lang="en-US" sz="4400" spc="-1" strike="noStrike">
                <a:solidFill>
                  <a:srgbClr val="0000a3"/>
                </a:solidFill>
                <a:latin typeface="Calibri Light"/>
              </a:rPr>
              <a:t>l</a:t>
            </a:r>
            <a:r>
              <a:rPr b="1" lang="en-US" sz="4400" spc="-1" strike="noStrike">
                <a:solidFill>
                  <a:srgbClr val="0000a3"/>
                </a:solidFill>
                <a:latin typeface="Calibri Light"/>
              </a:rPr>
              <a:t>s</a:t>
            </a:r>
            <a:endParaRPr b="0" lang="en-US" sz="4400" spc="-1" strike="noStrike">
              <a:solidFill>
                <a:srgbClr val="000000"/>
              </a:solidFill>
              <a:latin typeface="Calibri"/>
            </a:endParaRPr>
          </a:p>
        </p:txBody>
      </p:sp>
      <p:sp>
        <p:nvSpPr>
          <p:cNvPr id="130" name="TextShape 2"/>
          <p:cNvSpPr txBox="1"/>
          <p:nvPr/>
        </p:nvSpPr>
        <p:spPr>
          <a:xfrm>
            <a:off x="838080" y="1572480"/>
            <a:ext cx="5181120" cy="4698000"/>
          </a:xfrm>
          <a:prstGeom prst="rect">
            <a:avLst/>
          </a:prstGeom>
          <a:noFill/>
          <a:ln w="0">
            <a:noFill/>
          </a:ln>
        </p:spPr>
        <p:txBody>
          <a:bodyPr>
            <a:normAutofit/>
          </a:bodyPr>
          <a:p>
            <a:pPr marL="343080" indent="-212400">
              <a:lnSpc>
                <a:spcPct val="90000"/>
              </a:lnSpc>
              <a:spcBef>
                <a:spcPts val="1001"/>
              </a:spcBef>
              <a:buClr>
                <a:srgbClr val="0000a3"/>
              </a:buClr>
              <a:buFont typeface="Wingdings" charset="2"/>
              <a:buChar char=""/>
            </a:pPr>
            <a:r>
              <a:rPr b="0" lang="en-US" sz="3200" spc="-1" strike="noStrike">
                <a:solidFill>
                  <a:srgbClr val="000000"/>
                </a:solidFill>
                <a:latin typeface="Calibri"/>
              </a:rPr>
              <a:t>understand principles behind network layer services, focusing on data plane:</a:t>
            </a:r>
            <a:endParaRPr b="0" lang="en-US" sz="3200" spc="-1" strike="noStrike">
              <a:solidFill>
                <a:srgbClr val="000000"/>
              </a:solidFill>
              <a:latin typeface="Calibri"/>
            </a:endParaRPr>
          </a:p>
          <a:p>
            <a:pPr lvl="1" marL="695160" indent="-231480">
              <a:lnSpc>
                <a:spcPct val="90000"/>
              </a:lnSpc>
              <a:spcBef>
                <a:spcPts val="499"/>
              </a:spcBef>
              <a:buClr>
                <a:srgbClr val="0000a8"/>
              </a:buClr>
              <a:buFont typeface="Arial"/>
              <a:buChar char="•"/>
            </a:pPr>
            <a:r>
              <a:rPr b="0" lang="en-US" sz="2800" spc="-1" strike="noStrike">
                <a:solidFill>
                  <a:srgbClr val="000000"/>
                </a:solidFill>
                <a:latin typeface="Calibri"/>
              </a:rPr>
              <a:t>network layer service models</a:t>
            </a:r>
            <a:endParaRPr b="0" lang="en-US" sz="2800" spc="-1" strike="noStrike">
              <a:solidFill>
                <a:srgbClr val="000000"/>
              </a:solidFill>
              <a:latin typeface="Calibri"/>
            </a:endParaRPr>
          </a:p>
          <a:p>
            <a:pPr lvl="1" marL="695160" indent="-231480">
              <a:lnSpc>
                <a:spcPct val="90000"/>
              </a:lnSpc>
              <a:spcBef>
                <a:spcPts val="499"/>
              </a:spcBef>
              <a:buClr>
                <a:srgbClr val="0000a8"/>
              </a:buClr>
              <a:buFont typeface="Arial"/>
              <a:buChar char="•"/>
            </a:pPr>
            <a:r>
              <a:rPr b="0" lang="en-US" sz="2800" spc="-1" strike="noStrike">
                <a:solidFill>
                  <a:srgbClr val="000000"/>
                </a:solidFill>
                <a:latin typeface="Calibri"/>
              </a:rPr>
              <a:t>forwarding versus routing</a:t>
            </a:r>
            <a:endParaRPr b="0" lang="en-US" sz="2800" spc="-1" strike="noStrike">
              <a:solidFill>
                <a:srgbClr val="000000"/>
              </a:solidFill>
              <a:latin typeface="Calibri"/>
            </a:endParaRPr>
          </a:p>
          <a:p>
            <a:pPr lvl="1" marL="695160" indent="-231480">
              <a:lnSpc>
                <a:spcPct val="90000"/>
              </a:lnSpc>
              <a:spcBef>
                <a:spcPts val="499"/>
              </a:spcBef>
              <a:buClr>
                <a:srgbClr val="0000a8"/>
              </a:buClr>
              <a:buFont typeface="Arial"/>
              <a:buChar char="•"/>
            </a:pPr>
            <a:r>
              <a:rPr b="0" lang="en-US" sz="2800" spc="-1" strike="noStrike">
                <a:solidFill>
                  <a:srgbClr val="000000"/>
                </a:solidFill>
                <a:latin typeface="Calibri"/>
              </a:rPr>
              <a:t>how a router works</a:t>
            </a:r>
            <a:endParaRPr b="0" lang="en-US" sz="2800" spc="-1" strike="noStrike">
              <a:solidFill>
                <a:srgbClr val="000000"/>
              </a:solidFill>
              <a:latin typeface="Calibri"/>
            </a:endParaRPr>
          </a:p>
          <a:p>
            <a:pPr lvl="1" marL="695160" indent="-231480">
              <a:lnSpc>
                <a:spcPct val="90000"/>
              </a:lnSpc>
              <a:spcBef>
                <a:spcPts val="499"/>
              </a:spcBef>
              <a:buClr>
                <a:srgbClr val="0000a8"/>
              </a:buClr>
              <a:buFont typeface="Arial"/>
              <a:buChar char="•"/>
            </a:pPr>
            <a:r>
              <a:rPr b="0" lang="en-US" sz="2800" spc="-1" strike="noStrike">
                <a:solidFill>
                  <a:srgbClr val="000000"/>
                </a:solidFill>
                <a:latin typeface="Calibri"/>
              </a:rPr>
              <a:t>addressing</a:t>
            </a:r>
            <a:endParaRPr b="0" lang="en-US" sz="2800" spc="-1" strike="noStrike">
              <a:solidFill>
                <a:srgbClr val="000000"/>
              </a:solidFill>
              <a:latin typeface="Calibri"/>
            </a:endParaRPr>
          </a:p>
          <a:p>
            <a:pPr lvl="1" marL="695160" indent="-231480">
              <a:lnSpc>
                <a:spcPct val="90000"/>
              </a:lnSpc>
              <a:spcBef>
                <a:spcPts val="499"/>
              </a:spcBef>
              <a:buClr>
                <a:srgbClr val="0000a8"/>
              </a:buClr>
              <a:buFont typeface="Arial"/>
              <a:buChar char="•"/>
            </a:pPr>
            <a:r>
              <a:rPr b="0" lang="en-US" sz="2800" spc="-1" strike="noStrike">
                <a:solidFill>
                  <a:srgbClr val="000000"/>
                </a:solidFill>
                <a:latin typeface="Calibri"/>
              </a:rPr>
              <a:t>generalized forwarding</a:t>
            </a:r>
            <a:endParaRPr b="0" lang="en-US" sz="2800" spc="-1" strike="noStrike">
              <a:solidFill>
                <a:srgbClr val="000000"/>
              </a:solidFill>
              <a:latin typeface="Calibri"/>
            </a:endParaRPr>
          </a:p>
          <a:p>
            <a:pPr lvl="1" marL="695160" indent="-231480">
              <a:lnSpc>
                <a:spcPct val="90000"/>
              </a:lnSpc>
              <a:spcBef>
                <a:spcPts val="499"/>
              </a:spcBef>
              <a:buClr>
                <a:srgbClr val="0000a8"/>
              </a:buClr>
              <a:buFont typeface="Arial"/>
              <a:buChar char="•"/>
            </a:pPr>
            <a:r>
              <a:rPr b="0" lang="en-US" sz="2800" spc="-1" strike="noStrike">
                <a:solidFill>
                  <a:srgbClr val="000000"/>
                </a:solidFill>
                <a:latin typeface="Calibri"/>
              </a:rPr>
              <a:t>Internet architecture</a:t>
            </a:r>
            <a:endParaRPr b="0" lang="en-US" sz="2800" spc="-1" strike="noStrike">
              <a:solidFill>
                <a:srgbClr val="000000"/>
              </a:solidFill>
              <a:latin typeface="Calibri"/>
            </a:endParaRPr>
          </a:p>
          <a:p>
            <a:pPr marL="130320">
              <a:lnSpc>
                <a:spcPct val="90000"/>
              </a:lnSpc>
              <a:spcBef>
                <a:spcPts val="1001"/>
              </a:spcBef>
              <a:tabLst>
                <a:tab algn="l" pos="0"/>
              </a:tabLst>
            </a:pPr>
            <a:endParaRPr b="0" lang="en-US" sz="2800" spc="-1" strike="noStrike">
              <a:solidFill>
                <a:srgbClr val="000000"/>
              </a:solidFill>
              <a:latin typeface="Calibri"/>
            </a:endParaRPr>
          </a:p>
        </p:txBody>
      </p:sp>
      <p:sp>
        <p:nvSpPr>
          <p:cNvPr id="131" name="TextShape 3"/>
          <p:cNvSpPr txBox="1"/>
          <p:nvPr/>
        </p:nvSpPr>
        <p:spPr>
          <a:xfrm>
            <a:off x="6172200" y="1572480"/>
            <a:ext cx="5583960" cy="4350960"/>
          </a:xfrm>
          <a:prstGeom prst="rect">
            <a:avLst/>
          </a:prstGeom>
          <a:noFill/>
          <a:ln w="0">
            <a:noFill/>
          </a:ln>
        </p:spPr>
        <p:txBody>
          <a:bodyPr>
            <a:normAutofit/>
          </a:bodyPr>
          <a:p>
            <a:pPr marL="407880" indent="-277560">
              <a:lnSpc>
                <a:spcPct val="90000"/>
              </a:lnSpc>
              <a:spcBef>
                <a:spcPts val="1001"/>
              </a:spcBef>
              <a:buClr>
                <a:srgbClr val="0000a3"/>
              </a:buClr>
              <a:buFont typeface="Wingdings" charset="2"/>
              <a:buChar char=""/>
            </a:pPr>
            <a:r>
              <a:rPr b="0" lang="en-US" sz="3200" spc="-1" strike="noStrike">
                <a:solidFill>
                  <a:srgbClr val="000000"/>
                </a:solidFill>
                <a:latin typeface="Calibri"/>
              </a:rPr>
              <a:t>instantiation, implementation in the Internet</a:t>
            </a:r>
            <a:endParaRPr b="0" lang="en-US" sz="3200" spc="-1" strike="noStrike">
              <a:solidFill>
                <a:srgbClr val="000000"/>
              </a:solidFill>
              <a:latin typeface="Calibri"/>
            </a:endParaRPr>
          </a:p>
          <a:p>
            <a:pPr lvl="1" marL="695160" indent="-231480">
              <a:lnSpc>
                <a:spcPct val="90000"/>
              </a:lnSpc>
              <a:spcBef>
                <a:spcPts val="499"/>
              </a:spcBef>
              <a:buClr>
                <a:srgbClr val="0000a8"/>
              </a:buClr>
              <a:buFont typeface="Arial"/>
              <a:buChar char="•"/>
            </a:pPr>
            <a:r>
              <a:rPr b="0" lang="en-US" sz="2800" spc="-1" strike="noStrike">
                <a:solidFill>
                  <a:srgbClr val="000000"/>
                </a:solidFill>
                <a:latin typeface="Calibri"/>
              </a:rPr>
              <a:t>IP protocol</a:t>
            </a:r>
            <a:endParaRPr b="0" lang="en-US" sz="2800" spc="-1" strike="noStrike">
              <a:solidFill>
                <a:srgbClr val="000000"/>
              </a:solidFill>
              <a:latin typeface="Calibri"/>
            </a:endParaRPr>
          </a:p>
          <a:p>
            <a:pPr lvl="1" marL="695160" indent="-231480">
              <a:lnSpc>
                <a:spcPct val="90000"/>
              </a:lnSpc>
              <a:spcBef>
                <a:spcPts val="499"/>
              </a:spcBef>
              <a:buClr>
                <a:srgbClr val="0000a8"/>
              </a:buClr>
              <a:buFont typeface="Arial"/>
              <a:buChar char="•"/>
            </a:pPr>
            <a:r>
              <a:rPr b="0" lang="en-US" sz="2800" spc="-1" strike="noStrike">
                <a:solidFill>
                  <a:srgbClr val="000000"/>
                </a:solidFill>
                <a:latin typeface="Calibri"/>
              </a:rPr>
              <a:t> </a:t>
            </a:r>
            <a:endParaRPr b="0" lang="en-US" sz="2800" spc="-1" strike="noStrike">
              <a:solidFill>
                <a:srgbClr val="000000"/>
              </a:solidFill>
              <a:latin typeface="Calibri"/>
            </a:endParaRPr>
          </a:p>
        </p:txBody>
      </p:sp>
      <p:sp>
        <p:nvSpPr>
          <p:cNvPr id="132" name="TextShape 4"/>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a:t>
            </a:r>
            <a:r>
              <a:rPr b="0" lang="en-US" sz="1100" spc="-1" strike="noStrike">
                <a:solidFill>
                  <a:srgbClr val="404040"/>
                </a:solidFill>
                <a:latin typeface="Calibri"/>
              </a:rPr>
              <a:t>e</a:t>
            </a:r>
            <a:r>
              <a:rPr b="0" lang="en-US" sz="1100" spc="-1" strike="noStrike">
                <a:solidFill>
                  <a:srgbClr val="404040"/>
                </a:solidFill>
                <a:latin typeface="Calibri"/>
              </a:rPr>
              <a:t>t</a:t>
            </a:r>
            <a:r>
              <a:rPr b="0" lang="en-US" sz="1100" spc="-1" strike="noStrike">
                <a:solidFill>
                  <a:srgbClr val="404040"/>
                </a:solidFill>
                <a:latin typeface="Calibri"/>
              </a:rPr>
              <a:t>w</a:t>
            </a:r>
            <a:r>
              <a:rPr b="0" lang="en-US" sz="1100" spc="-1" strike="noStrike">
                <a:solidFill>
                  <a:srgbClr val="404040"/>
                </a:solidFill>
                <a:latin typeface="Calibri"/>
              </a:rPr>
              <a:t>o</a:t>
            </a:r>
            <a:r>
              <a:rPr b="0" lang="en-US" sz="1100" spc="-1" strike="noStrike">
                <a:solidFill>
                  <a:srgbClr val="404040"/>
                </a:solidFill>
                <a:latin typeface="Calibri"/>
              </a:rPr>
              <a:t>r</a:t>
            </a:r>
            <a:r>
              <a:rPr b="0" lang="en-US" sz="1100" spc="-1" strike="noStrike">
                <a:solidFill>
                  <a:srgbClr val="404040"/>
                </a:solidFill>
                <a:latin typeface="Calibri"/>
              </a:rPr>
              <a:t>k </a:t>
            </a:r>
            <a:r>
              <a:rPr b="0" lang="en-US" sz="1100" spc="-1" strike="noStrike">
                <a:solidFill>
                  <a:srgbClr val="404040"/>
                </a:solidFill>
                <a:latin typeface="Calibri"/>
              </a:rPr>
              <a:t>L</a:t>
            </a:r>
            <a:r>
              <a:rPr b="0" lang="en-US" sz="1100" spc="-1" strike="noStrike">
                <a:solidFill>
                  <a:srgbClr val="404040"/>
                </a:solidFill>
                <a:latin typeface="Calibri"/>
              </a:rPr>
              <a:t>a</a:t>
            </a:r>
            <a:r>
              <a:rPr b="0" lang="en-US" sz="1100" spc="-1" strike="noStrike">
                <a:solidFill>
                  <a:srgbClr val="404040"/>
                </a:solidFill>
                <a:latin typeface="Calibri"/>
              </a:rPr>
              <a:t>y</a:t>
            </a:r>
            <a:r>
              <a:rPr b="0" lang="en-US" sz="1100" spc="-1" strike="noStrike">
                <a:solidFill>
                  <a:srgbClr val="404040"/>
                </a:solidFill>
                <a:latin typeface="Calibri"/>
              </a:rPr>
              <a:t>e</a:t>
            </a:r>
            <a:r>
              <a:rPr b="0" lang="en-US" sz="1100" spc="-1" strike="noStrike">
                <a:solidFill>
                  <a:srgbClr val="404040"/>
                </a:solidFill>
                <a:latin typeface="Calibri"/>
              </a:rPr>
              <a:t>r</a:t>
            </a:r>
            <a:r>
              <a:rPr b="0" lang="en-US" sz="1100" spc="-1" strike="noStrike">
                <a:solidFill>
                  <a:srgbClr val="404040"/>
                </a:solidFill>
                <a:latin typeface="Calibri"/>
              </a:rPr>
              <a:t>: </a:t>
            </a:r>
            <a:r>
              <a:rPr b="0" lang="en-US" sz="1100" spc="-1" strike="noStrike">
                <a:solidFill>
                  <a:srgbClr val="404040"/>
                </a:solidFill>
                <a:latin typeface="Calibri"/>
              </a:rPr>
              <a:t>4</a:t>
            </a:r>
            <a:r>
              <a:rPr b="0" lang="en-US" sz="1100" spc="-1" strike="noStrike">
                <a:solidFill>
                  <a:srgbClr val="404040"/>
                </a:solidFill>
                <a:latin typeface="Calibri"/>
              </a:rPr>
              <a:t>-</a:t>
            </a:r>
            <a:fld id="{88AF2645-0D38-4914-BCAE-EB62EE2F5DEF}" type="slidenum">
              <a:rPr b="0" lang="en-US" sz="1100" spc="-1" strike="noStrike">
                <a:solidFill>
                  <a:srgbClr val="404040"/>
                </a:solidFill>
                <a:latin typeface="Calibri"/>
              </a:rPr>
              <a:t>2</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9">
                                  <p:stCondLst>
                                    <p:cond delay="0"/>
                                  </p:stCondLst>
                                  <p:childTnLst>
                                    <p:set>
                                      <p:cBhvr>
                                        <p:cTn id="6" dur="1" fill="hold">
                                          <p:stCondLst>
                                            <p:cond delay="0"/>
                                          </p:stCondLst>
                                        </p:cTn>
                                        <p:tgtEl>
                                          <p:spTgt spid="131">
                                            <p:txEl>
                                              <p:pRg st="0" end="0"/>
                                            </p:txEl>
                                          </p:spTgt>
                                        </p:tgtEl>
                                        <p:attrNameLst>
                                          <p:attrName>style.visibility</p:attrName>
                                        </p:attrNameLst>
                                      </p:cBhvr>
                                      <p:to>
                                        <p:strVal val="visible"/>
                                      </p:to>
                                    </p:set>
                                    <p:animEffect filter="dissolve" transition="in">
                                      <p:cBhvr additive="repl">
                                        <p:cTn id="7" dur="500"/>
                                        <p:tgtEl>
                                          <p:spTgt spid="131">
                                            <p:txEl>
                                              <p:pRg st="0" end="0"/>
                                            </p:txEl>
                                          </p:spTgt>
                                        </p:tgtEl>
                                      </p:cBhvr>
                                    </p:animEffect>
                                  </p:childTnLst>
                                </p:cTn>
                              </p:par>
                              <p:par>
                                <p:cTn id="8" nodeType="withEffect" fill="hold" presetClass="entr" presetID="9">
                                  <p:stCondLst>
                                    <p:cond delay="0"/>
                                  </p:stCondLst>
                                  <p:childTnLst>
                                    <p:set>
                                      <p:cBhvr>
                                        <p:cTn id="9" dur="1" fill="hold">
                                          <p:stCondLst>
                                            <p:cond delay="0"/>
                                          </p:stCondLst>
                                        </p:cTn>
                                        <p:tgtEl>
                                          <p:spTgt spid="131">
                                            <p:txEl>
                                              <p:pRg st="1" end="1"/>
                                            </p:txEl>
                                          </p:spTgt>
                                        </p:tgtEl>
                                        <p:attrNameLst>
                                          <p:attrName>style.visibility</p:attrName>
                                        </p:attrNameLst>
                                      </p:cBhvr>
                                      <p:to>
                                        <p:strVal val="visible"/>
                                      </p:to>
                                    </p:set>
                                    <p:animEffect filter="dissolve" transition="in">
                                      <p:cBhvr additive="repl">
                                        <p:cTn id="10" dur="500"/>
                                        <p:tgtEl>
                                          <p:spTgt spid="131">
                                            <p:txEl>
                                              <p:pRg st="1" end="1"/>
                                            </p:txEl>
                                          </p:spTgt>
                                        </p:tgtEl>
                                      </p:cBhvr>
                                    </p:animEffect>
                                  </p:childTnLst>
                                </p:cTn>
                              </p:par>
                              <p:par>
                                <p:cTn id="11" nodeType="withEffect" fill="hold" presetClass="entr" presetID="9">
                                  <p:stCondLst>
                                    <p:cond delay="0"/>
                                  </p:stCondLst>
                                  <p:childTnLst>
                                    <p:set>
                                      <p:cBhvr>
                                        <p:cTn id="12" dur="1" fill="hold">
                                          <p:stCondLst>
                                            <p:cond delay="0"/>
                                          </p:stCondLst>
                                        </p:cTn>
                                        <p:tgtEl>
                                          <p:spTgt spid="131">
                                            <p:txEl>
                                              <p:pRg st="2" end="2"/>
                                            </p:txEl>
                                          </p:spTgt>
                                        </p:tgtEl>
                                        <p:attrNameLst>
                                          <p:attrName>style.visibility</p:attrName>
                                        </p:attrNameLst>
                                      </p:cBhvr>
                                      <p:to>
                                        <p:strVal val="visible"/>
                                      </p:to>
                                    </p:set>
                                    <p:animEffect filter="dissolve" transition="in">
                                      <p:cBhvr additive="repl">
                                        <p:cTn id="13" dur="500"/>
                                        <p:tgtEl>
                                          <p:spTgt spid="131">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6" name="TextShape 1"/>
          <p:cNvSpPr txBox="1"/>
          <p:nvPr/>
        </p:nvSpPr>
        <p:spPr>
          <a:xfrm>
            <a:off x="838080" y="34596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rPr>
              <a:t>Longest prefix matching</a:t>
            </a:r>
            <a:endParaRPr b="0" lang="en-US" sz="4800" spc="-1" strike="noStrike">
              <a:solidFill>
                <a:srgbClr val="000000"/>
              </a:solidFill>
              <a:latin typeface="Calibri"/>
            </a:endParaRPr>
          </a:p>
        </p:txBody>
      </p:sp>
      <p:sp>
        <p:nvSpPr>
          <p:cNvPr id="1547" name="CustomShape 2"/>
          <p:cNvSpPr/>
          <p:nvPr/>
        </p:nvSpPr>
        <p:spPr>
          <a:xfrm>
            <a:off x="991440" y="1533960"/>
            <a:ext cx="9199080" cy="1619640"/>
          </a:xfrm>
          <a:prstGeom prst="rect">
            <a:avLst/>
          </a:prstGeom>
          <a:solidFill>
            <a:schemeClr val="bg1"/>
          </a:solidFill>
          <a:ln w="19050">
            <a:solidFill>
              <a:srgbClr val="cc0000"/>
            </a:solidFill>
            <a:miter/>
          </a:ln>
        </p:spPr>
        <p:style>
          <a:lnRef idx="0"/>
          <a:fillRef idx="0"/>
          <a:effectRef idx="0"/>
          <a:fontRef idx="minor"/>
        </p:style>
      </p:sp>
      <p:sp>
        <p:nvSpPr>
          <p:cNvPr id="1548" name="CustomShape 3"/>
          <p:cNvSpPr/>
          <p:nvPr/>
        </p:nvSpPr>
        <p:spPr>
          <a:xfrm>
            <a:off x="1128240" y="1821960"/>
            <a:ext cx="9248040" cy="1186560"/>
          </a:xfrm>
          <a:prstGeom prst="rect">
            <a:avLst/>
          </a:prstGeom>
          <a:noFill/>
          <a:ln w="0">
            <a:noFill/>
          </a:ln>
        </p:spPr>
        <p:style>
          <a:lnRef idx="0"/>
          <a:fillRef idx="0"/>
          <a:effectRef idx="0"/>
          <a:fontRef idx="minor"/>
        </p:style>
        <p:txBody>
          <a:bodyPr lIns="90000" rIns="90000" tIns="45000" bIns="45000">
            <a:spAutoFit/>
          </a:bodyPr>
          <a:p>
            <a:pPr>
              <a:lnSpc>
                <a:spcPct val="80000"/>
              </a:lnSpc>
              <a:tabLst>
                <a:tab algn="l" pos="0"/>
              </a:tabLst>
            </a:pPr>
            <a:r>
              <a:rPr b="0" lang="en-US" sz="3000" spc="-1" strike="noStrike">
                <a:solidFill>
                  <a:srgbClr val="000000"/>
                </a:solidFill>
                <a:latin typeface="Calibri"/>
                <a:ea typeface="ＭＳ Ｐゴシック"/>
              </a:rPr>
              <a:t>when looking for forwarding table entry for given destination address, use </a:t>
            </a:r>
            <a:r>
              <a:rPr b="0" i="1" lang="en-US" sz="3000" spc="-1" strike="noStrike">
                <a:solidFill>
                  <a:srgbClr val="000099"/>
                </a:solidFill>
                <a:latin typeface="Calibri"/>
                <a:ea typeface="ＭＳ Ｐゴシック"/>
              </a:rPr>
              <a:t>longest</a:t>
            </a:r>
            <a:r>
              <a:rPr b="0" lang="en-US" sz="3000" spc="-1" strike="noStrike">
                <a:solidFill>
                  <a:srgbClr val="000000"/>
                </a:solidFill>
                <a:latin typeface="Calibri"/>
                <a:ea typeface="ＭＳ Ｐゴシック"/>
              </a:rPr>
              <a:t> address prefix that matches destination address.</a:t>
            </a:r>
            <a:endParaRPr b="0" lang="en-US" sz="3000" spc="-1" strike="noStrike">
              <a:latin typeface="Arial"/>
            </a:endParaRPr>
          </a:p>
        </p:txBody>
      </p:sp>
      <p:sp>
        <p:nvSpPr>
          <p:cNvPr id="1549" name="CustomShape 4"/>
          <p:cNvSpPr/>
          <p:nvPr/>
        </p:nvSpPr>
        <p:spPr>
          <a:xfrm>
            <a:off x="1183680" y="1235520"/>
            <a:ext cx="3538440" cy="57780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3200" spc="-1" strike="noStrike">
                <a:solidFill>
                  <a:srgbClr val="c00000"/>
                </a:solidFill>
                <a:latin typeface="Calibri"/>
                <a:ea typeface="ＭＳ Ｐゴシック"/>
              </a:rPr>
              <a:t>longest prefix match</a:t>
            </a:r>
            <a:endParaRPr b="0" lang="en-US" sz="3200" spc="-1" strike="noStrike">
              <a:latin typeface="Arial"/>
            </a:endParaRPr>
          </a:p>
        </p:txBody>
      </p:sp>
      <p:sp>
        <p:nvSpPr>
          <p:cNvPr id="1550" name="CustomShape 5"/>
          <p:cNvSpPr/>
          <p:nvPr/>
        </p:nvSpPr>
        <p:spPr>
          <a:xfrm>
            <a:off x="2674440" y="3457080"/>
            <a:ext cx="4941000" cy="2146680"/>
          </a:xfrm>
          <a:prstGeom prst="rect">
            <a:avLst/>
          </a:prstGeom>
          <a:noFill/>
          <a:ln w="0">
            <a:noFill/>
          </a:ln>
        </p:spPr>
        <p:style>
          <a:lnRef idx="0"/>
          <a:fillRef idx="0"/>
          <a:effectRef idx="0"/>
          <a:fontRef idx="minor"/>
        </p:style>
        <p:txBody>
          <a:bodyPr lIns="90000" rIns="90000" tIns="45000" bIns="45000" anchor="ctr">
            <a:spAutoFit/>
          </a:bodyPr>
          <a:p>
            <a:pPr algn="just">
              <a:lnSpc>
                <a:spcPct val="150000"/>
              </a:lnSpc>
              <a:tabLst>
                <a:tab algn="l" pos="0"/>
              </a:tabLst>
            </a:pPr>
            <a:r>
              <a:rPr b="0" lang="en-US" sz="1800" spc="-1" strike="noStrike">
                <a:solidFill>
                  <a:srgbClr val="000000"/>
                </a:solidFill>
                <a:latin typeface="Arial"/>
                <a:ea typeface="ＭＳ Ｐゴシック"/>
              </a:rPr>
              <a:t>Destination Address Range                        </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11001000  00010111  00010</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11001000  00010111  00011000</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11001000  00010111  00011</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Arial"/>
                <a:ea typeface="ＭＳ Ｐゴシック"/>
              </a:rPr>
              <a:t>otherwise  </a:t>
            </a:r>
            <a:r>
              <a:rPr b="0" lang="en-US" sz="1800" spc="-1" strike="noStrike">
                <a:solidFill>
                  <a:srgbClr val="000000"/>
                </a:solidFill>
                <a:latin typeface="Times New Roman"/>
                <a:ea typeface="ＭＳ Ｐゴシック"/>
              </a:rPr>
              <a:t>           </a:t>
            </a:r>
            <a:endParaRPr b="0" lang="en-US" sz="1800" spc="-1" strike="noStrike">
              <a:latin typeface="Arial"/>
            </a:endParaRPr>
          </a:p>
        </p:txBody>
      </p:sp>
      <p:sp>
        <p:nvSpPr>
          <p:cNvPr id="1551" name="CustomShape 6"/>
          <p:cNvSpPr/>
          <p:nvPr/>
        </p:nvSpPr>
        <p:spPr>
          <a:xfrm>
            <a:off x="2675160" y="3473280"/>
            <a:ext cx="7459200" cy="2106360"/>
          </a:xfrm>
          <a:prstGeom prst="rect">
            <a:avLst/>
          </a:prstGeom>
          <a:noFill/>
          <a:ln w="19050">
            <a:solidFill>
              <a:srgbClr val="000099"/>
            </a:solidFill>
            <a:miter/>
          </a:ln>
        </p:spPr>
        <p:style>
          <a:lnRef idx="0"/>
          <a:fillRef idx="0"/>
          <a:effectRef idx="0"/>
          <a:fontRef idx="minor"/>
        </p:style>
      </p:sp>
      <p:sp>
        <p:nvSpPr>
          <p:cNvPr id="1552" name="Line 7"/>
          <p:cNvSpPr/>
          <p:nvPr/>
        </p:nvSpPr>
        <p:spPr>
          <a:xfrm>
            <a:off x="2675160" y="3907800"/>
            <a:ext cx="7448400" cy="360"/>
          </a:xfrm>
          <a:prstGeom prst="line">
            <a:avLst/>
          </a:prstGeom>
          <a:ln w="19050">
            <a:solidFill>
              <a:srgbClr val="000099"/>
            </a:solidFill>
            <a:round/>
          </a:ln>
        </p:spPr>
        <p:style>
          <a:lnRef idx="0"/>
          <a:fillRef idx="0"/>
          <a:effectRef idx="0"/>
          <a:fontRef idx="minor"/>
        </p:style>
      </p:sp>
      <p:sp>
        <p:nvSpPr>
          <p:cNvPr id="1553" name="Line 8"/>
          <p:cNvSpPr/>
          <p:nvPr/>
        </p:nvSpPr>
        <p:spPr>
          <a:xfrm>
            <a:off x="2705040" y="4338360"/>
            <a:ext cx="7448760" cy="360"/>
          </a:xfrm>
          <a:prstGeom prst="line">
            <a:avLst/>
          </a:prstGeom>
          <a:ln w="19050">
            <a:solidFill>
              <a:srgbClr val="000099"/>
            </a:solidFill>
            <a:round/>
          </a:ln>
        </p:spPr>
        <p:style>
          <a:lnRef idx="0"/>
          <a:fillRef idx="0"/>
          <a:effectRef idx="0"/>
          <a:fontRef idx="minor"/>
        </p:style>
      </p:sp>
      <p:sp>
        <p:nvSpPr>
          <p:cNvPr id="1554" name="Line 9"/>
          <p:cNvSpPr/>
          <p:nvPr/>
        </p:nvSpPr>
        <p:spPr>
          <a:xfrm>
            <a:off x="2679840" y="4757400"/>
            <a:ext cx="7448400" cy="360"/>
          </a:xfrm>
          <a:prstGeom prst="line">
            <a:avLst/>
          </a:prstGeom>
          <a:ln w="19050">
            <a:solidFill>
              <a:srgbClr val="000099"/>
            </a:solidFill>
            <a:round/>
          </a:ln>
        </p:spPr>
        <p:style>
          <a:lnRef idx="0"/>
          <a:fillRef idx="0"/>
          <a:effectRef idx="0"/>
          <a:fontRef idx="minor"/>
        </p:style>
      </p:sp>
      <p:sp>
        <p:nvSpPr>
          <p:cNvPr id="1555" name="Line 10"/>
          <p:cNvSpPr/>
          <p:nvPr/>
        </p:nvSpPr>
        <p:spPr>
          <a:xfrm>
            <a:off x="2676600" y="5187600"/>
            <a:ext cx="7448400" cy="360"/>
          </a:xfrm>
          <a:prstGeom prst="line">
            <a:avLst/>
          </a:prstGeom>
          <a:ln w="19050">
            <a:solidFill>
              <a:srgbClr val="000099"/>
            </a:solidFill>
            <a:round/>
          </a:ln>
        </p:spPr>
        <p:style>
          <a:lnRef idx="0"/>
          <a:fillRef idx="0"/>
          <a:effectRef idx="0"/>
          <a:fontRef idx="minor"/>
        </p:style>
      </p:sp>
      <p:sp>
        <p:nvSpPr>
          <p:cNvPr id="1556" name="Line 11"/>
          <p:cNvSpPr/>
          <p:nvPr/>
        </p:nvSpPr>
        <p:spPr>
          <a:xfrm>
            <a:off x="8109360" y="3444840"/>
            <a:ext cx="360" cy="2117520"/>
          </a:xfrm>
          <a:prstGeom prst="line">
            <a:avLst/>
          </a:prstGeom>
          <a:ln w="19050">
            <a:solidFill>
              <a:srgbClr val="000099"/>
            </a:solidFill>
            <a:round/>
          </a:ln>
        </p:spPr>
        <p:style>
          <a:lnRef idx="0"/>
          <a:fillRef idx="0"/>
          <a:effectRef idx="0"/>
          <a:fontRef idx="minor"/>
        </p:style>
      </p:sp>
      <p:sp>
        <p:nvSpPr>
          <p:cNvPr id="1557" name="CustomShape 12"/>
          <p:cNvSpPr/>
          <p:nvPr/>
        </p:nvSpPr>
        <p:spPr>
          <a:xfrm>
            <a:off x="8160840" y="3416040"/>
            <a:ext cx="1537560" cy="2147760"/>
          </a:xfrm>
          <a:prstGeom prst="rect">
            <a:avLst/>
          </a:prstGeom>
          <a:noFill/>
          <a:ln w="0">
            <a:noFill/>
          </a:ln>
        </p:spPr>
        <p:style>
          <a:lnRef idx="0"/>
          <a:fillRef idx="0"/>
          <a:effectRef idx="0"/>
          <a:fontRef idx="minor"/>
        </p:style>
        <p:txBody>
          <a:bodyPr wrap="none" lIns="90000" rIns="90000" tIns="45000" bIns="45000">
            <a:spAutoFit/>
          </a:bodyPr>
          <a:p>
            <a:pPr>
              <a:lnSpc>
                <a:spcPct val="150000"/>
              </a:lnSpc>
              <a:tabLst>
                <a:tab algn="l" pos="0"/>
              </a:tabLst>
            </a:pPr>
            <a:r>
              <a:rPr b="0" lang="en-US" sz="1800" spc="-1" strike="noStrike">
                <a:solidFill>
                  <a:srgbClr val="000000"/>
                </a:solidFill>
                <a:latin typeface="Arial"/>
                <a:ea typeface="ＭＳ Ｐゴシック"/>
              </a:rPr>
              <a:t>Link interface</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1</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2</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3</a:t>
            </a:r>
            <a:endParaRPr b="0" lang="en-US" sz="1800" spc="-1" strike="noStrike">
              <a:latin typeface="Arial"/>
            </a:endParaRPr>
          </a:p>
        </p:txBody>
      </p:sp>
      <p:sp>
        <p:nvSpPr>
          <p:cNvPr id="1558" name="CustomShape 13"/>
          <p:cNvSpPr/>
          <p:nvPr/>
        </p:nvSpPr>
        <p:spPr>
          <a:xfrm>
            <a:off x="2688120" y="6283800"/>
            <a:ext cx="5530320" cy="365040"/>
          </a:xfrm>
          <a:prstGeom prst="rect">
            <a:avLst/>
          </a:prstGeom>
          <a:noFill/>
          <a:ln w="0">
            <a:noFill/>
          </a:ln>
        </p:spPr>
        <p:style>
          <a:lnRef idx="0"/>
          <a:fillRef idx="0"/>
          <a:effectRef idx="0"/>
          <a:fontRef idx="minor"/>
        </p:style>
        <p:txBody>
          <a:bodyPr wrap="none" lIns="90000" rIns="90000" tIns="45000" bIns="45000" anchor="ctr">
            <a:spAutoFit/>
          </a:bodyPr>
          <a:p>
            <a:pPr>
              <a:lnSpc>
                <a:spcPct val="100000"/>
              </a:lnSpc>
              <a:tabLst>
                <a:tab algn="l" pos="0"/>
              </a:tabLst>
            </a:pPr>
            <a:r>
              <a:rPr b="0" lang="en-US" sz="1800" spc="-1" strike="noStrike">
                <a:solidFill>
                  <a:srgbClr val="000000"/>
                </a:solidFill>
                <a:latin typeface="Courier New"/>
                <a:ea typeface="ＭＳ Ｐゴシック"/>
              </a:rPr>
              <a:t>11001000  00010111  00011000  10101010 </a:t>
            </a:r>
            <a:endParaRPr b="0" lang="en-US" sz="1800" spc="-1" strike="noStrike">
              <a:latin typeface="Arial"/>
            </a:endParaRPr>
          </a:p>
        </p:txBody>
      </p:sp>
      <p:sp>
        <p:nvSpPr>
          <p:cNvPr id="1559" name="CustomShape 14"/>
          <p:cNvSpPr/>
          <p:nvPr/>
        </p:nvSpPr>
        <p:spPr>
          <a:xfrm>
            <a:off x="798480" y="5882760"/>
            <a:ext cx="1618200" cy="516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99"/>
                </a:solidFill>
                <a:latin typeface="Calibri"/>
                <a:ea typeface="ＭＳ Ｐゴシック"/>
              </a:rPr>
              <a:t>examples</a:t>
            </a:r>
            <a:r>
              <a:rPr b="0" lang="en-US" sz="2400" spc="-1" strike="noStrike">
                <a:solidFill>
                  <a:srgbClr val="000099"/>
                </a:solidFill>
                <a:latin typeface="Calibri"/>
                <a:ea typeface="ＭＳ Ｐゴシック"/>
              </a:rPr>
              <a:t>:</a:t>
            </a:r>
            <a:endParaRPr b="0" lang="en-US" sz="2400" spc="-1" strike="noStrike">
              <a:latin typeface="Arial"/>
            </a:endParaRPr>
          </a:p>
        </p:txBody>
      </p:sp>
      <p:sp>
        <p:nvSpPr>
          <p:cNvPr id="1560" name="CustomShape 15"/>
          <p:cNvSpPr/>
          <p:nvPr/>
        </p:nvSpPr>
        <p:spPr>
          <a:xfrm>
            <a:off x="8196480" y="5747760"/>
            <a:ext cx="188784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a3"/>
                </a:solidFill>
                <a:latin typeface="Calibri"/>
                <a:ea typeface="ＭＳ Ｐゴシック"/>
              </a:rPr>
              <a:t>which interface?</a:t>
            </a:r>
            <a:endParaRPr b="0" lang="en-US" sz="2000" spc="-1" strike="noStrike">
              <a:latin typeface="Arial"/>
            </a:endParaRPr>
          </a:p>
        </p:txBody>
      </p:sp>
      <p:sp>
        <p:nvSpPr>
          <p:cNvPr id="1561" name="CustomShape 16"/>
          <p:cNvSpPr/>
          <p:nvPr/>
        </p:nvSpPr>
        <p:spPr>
          <a:xfrm>
            <a:off x="8189280" y="6234120"/>
            <a:ext cx="188784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a3"/>
                </a:solidFill>
                <a:latin typeface="Calibri"/>
                <a:ea typeface="ＭＳ Ｐゴシック"/>
              </a:rPr>
              <a:t>which interface?</a:t>
            </a:r>
            <a:endParaRPr b="0" lang="en-US" sz="2000" spc="-1" strike="noStrike">
              <a:latin typeface="Arial"/>
            </a:endParaRPr>
          </a:p>
        </p:txBody>
      </p:sp>
      <p:sp>
        <p:nvSpPr>
          <p:cNvPr id="1562" name="CustomShape 17"/>
          <p:cNvSpPr/>
          <p:nvPr/>
        </p:nvSpPr>
        <p:spPr>
          <a:xfrm>
            <a:off x="6763320" y="4003920"/>
            <a:ext cx="174528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rPr>
              <a:t>********</a:t>
            </a:r>
            <a:endParaRPr b="0" lang="en-US" sz="1800" spc="-1" strike="noStrike">
              <a:latin typeface="Arial"/>
            </a:endParaRPr>
          </a:p>
        </p:txBody>
      </p:sp>
      <p:sp>
        <p:nvSpPr>
          <p:cNvPr id="1563" name="CustomShape 18"/>
          <p:cNvSpPr/>
          <p:nvPr/>
        </p:nvSpPr>
        <p:spPr>
          <a:xfrm>
            <a:off x="6089040" y="4005720"/>
            <a:ext cx="59544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rPr>
              <a:t>***</a:t>
            </a:r>
            <a:endParaRPr b="0" lang="en-US" sz="1800" spc="-1" strike="noStrike">
              <a:latin typeface="Arial"/>
            </a:endParaRPr>
          </a:p>
        </p:txBody>
      </p:sp>
      <p:sp>
        <p:nvSpPr>
          <p:cNvPr id="1564" name="CustomShape 19"/>
          <p:cNvSpPr/>
          <p:nvPr/>
        </p:nvSpPr>
        <p:spPr>
          <a:xfrm>
            <a:off x="6760080" y="4816800"/>
            <a:ext cx="174528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rPr>
              <a:t>********</a:t>
            </a:r>
            <a:endParaRPr b="0" lang="en-US" sz="1800" spc="-1" strike="noStrike">
              <a:latin typeface="Arial"/>
            </a:endParaRPr>
          </a:p>
        </p:txBody>
      </p:sp>
      <p:sp>
        <p:nvSpPr>
          <p:cNvPr id="1565" name="CustomShape 20"/>
          <p:cNvSpPr/>
          <p:nvPr/>
        </p:nvSpPr>
        <p:spPr>
          <a:xfrm>
            <a:off x="6082920" y="4846680"/>
            <a:ext cx="59544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rPr>
              <a:t>***</a:t>
            </a:r>
            <a:endParaRPr b="0" lang="en-US" sz="1800" spc="-1" strike="noStrike">
              <a:latin typeface="Arial"/>
            </a:endParaRPr>
          </a:p>
        </p:txBody>
      </p:sp>
      <p:sp>
        <p:nvSpPr>
          <p:cNvPr id="1566" name="CustomShape 21"/>
          <p:cNvSpPr/>
          <p:nvPr/>
        </p:nvSpPr>
        <p:spPr>
          <a:xfrm>
            <a:off x="6760080" y="4422960"/>
            <a:ext cx="174528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rPr>
              <a:t>********</a:t>
            </a:r>
            <a:endParaRPr b="0" lang="en-US" sz="1800" spc="-1" strike="noStrike">
              <a:latin typeface="Arial"/>
            </a:endParaRPr>
          </a:p>
        </p:txBody>
      </p:sp>
      <p:sp>
        <p:nvSpPr>
          <p:cNvPr id="1567" name="CustomShape 22"/>
          <p:cNvSpPr/>
          <p:nvPr/>
        </p:nvSpPr>
        <p:spPr>
          <a:xfrm>
            <a:off x="2687400" y="5802840"/>
            <a:ext cx="55303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ourier New"/>
                <a:ea typeface="ＭＳ Ｐゴシック"/>
              </a:rPr>
              <a:t>11001000  00010111  00010110  10100001 </a:t>
            </a:r>
            <a:endParaRPr b="0" lang="en-US" sz="1800" spc="-1" strike="noStrike">
              <a:latin typeface="Arial"/>
            </a:endParaRPr>
          </a:p>
        </p:txBody>
      </p:sp>
      <p:grpSp>
        <p:nvGrpSpPr>
          <p:cNvPr id="1568" name="Group 23"/>
          <p:cNvGrpSpPr/>
          <p:nvPr/>
        </p:nvGrpSpPr>
        <p:grpSpPr>
          <a:xfrm>
            <a:off x="858960" y="3297240"/>
            <a:ext cx="9628560" cy="3560400"/>
            <a:chOff x="858960" y="3297240"/>
            <a:chExt cx="9628560" cy="3560400"/>
          </a:xfrm>
        </p:grpSpPr>
        <p:sp>
          <p:nvSpPr>
            <p:cNvPr id="1569" name="CustomShape 24"/>
            <p:cNvSpPr/>
            <p:nvPr/>
          </p:nvSpPr>
          <p:spPr>
            <a:xfrm>
              <a:off x="858960" y="3297240"/>
              <a:ext cx="9628560" cy="1943640"/>
            </a:xfrm>
            <a:custGeom>
              <a:avLst/>
              <a:gdLst/>
              <a:ahLst/>
              <a:rect l="l" t="t" r="r" b="b"/>
              <a:pathLst>
                <a:path w="9628910" h="1944054">
                  <a:moveTo>
                    <a:pt x="96983" y="0"/>
                  </a:moveTo>
                  <a:lnTo>
                    <a:pt x="9615055" y="13854"/>
                  </a:lnTo>
                  <a:lnTo>
                    <a:pt x="9628910" y="1925782"/>
                  </a:lnTo>
                  <a:lnTo>
                    <a:pt x="5349662" y="1944054"/>
                  </a:lnTo>
                  <a:lnTo>
                    <a:pt x="5341431" y="1505726"/>
                  </a:lnTo>
                  <a:lnTo>
                    <a:pt x="1856509" y="1482436"/>
                  </a:lnTo>
                  <a:lnTo>
                    <a:pt x="1801092" y="1939637"/>
                  </a:lnTo>
                  <a:lnTo>
                    <a:pt x="0" y="1884218"/>
                  </a:lnTo>
                  <a:lnTo>
                    <a:pt x="96983" y="0"/>
                  </a:lnTo>
                  <a:close/>
                </a:path>
              </a:pathLst>
            </a:cu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p:style>
        </p:sp>
        <p:sp>
          <p:nvSpPr>
            <p:cNvPr id="1570" name="CustomShape 25"/>
            <p:cNvSpPr/>
            <p:nvPr/>
          </p:nvSpPr>
          <p:spPr>
            <a:xfrm>
              <a:off x="2299680" y="5112360"/>
              <a:ext cx="8118360" cy="105264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p:style>
        </p:sp>
        <p:sp>
          <p:nvSpPr>
            <p:cNvPr id="1571" name="CustomShape 26"/>
            <p:cNvSpPr/>
            <p:nvPr/>
          </p:nvSpPr>
          <p:spPr>
            <a:xfrm flipV="1">
              <a:off x="900720" y="5915520"/>
              <a:ext cx="9531720" cy="941760"/>
            </a:xfrm>
            <a:custGeom>
              <a:avLst/>
              <a:gdLst/>
              <a:ahLst/>
              <a:rect l="l" t="t" r="r" b="b"/>
              <a:pathLst>
                <a:path w="9531927" h="942108">
                  <a:moveTo>
                    <a:pt x="13855" y="0"/>
                  </a:moveTo>
                  <a:lnTo>
                    <a:pt x="9531927" y="13854"/>
                  </a:lnTo>
                  <a:lnTo>
                    <a:pt x="9531927" y="665018"/>
                  </a:lnTo>
                  <a:lnTo>
                    <a:pt x="5289224" y="652972"/>
                  </a:lnTo>
                  <a:lnTo>
                    <a:pt x="5298661" y="198982"/>
                  </a:lnTo>
                  <a:lnTo>
                    <a:pt x="1717964" y="221672"/>
                  </a:lnTo>
                  <a:cubicBezTo>
                    <a:pt x="1717964" y="397163"/>
                    <a:pt x="1759528" y="711200"/>
                    <a:pt x="1759528" y="886691"/>
                  </a:cubicBezTo>
                  <a:lnTo>
                    <a:pt x="0" y="942108"/>
                  </a:lnTo>
                  <a:lnTo>
                    <a:pt x="13855" y="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1572" name="Group 27"/>
          <p:cNvGrpSpPr/>
          <p:nvPr/>
        </p:nvGrpSpPr>
        <p:grpSpPr>
          <a:xfrm>
            <a:off x="2701800" y="4804200"/>
            <a:ext cx="3504600" cy="1804320"/>
            <a:chOff x="2701800" y="4804200"/>
            <a:chExt cx="3504600" cy="1804320"/>
          </a:xfrm>
        </p:grpSpPr>
        <p:sp>
          <p:nvSpPr>
            <p:cNvPr id="1573" name="CustomShape 28"/>
            <p:cNvSpPr/>
            <p:nvPr/>
          </p:nvSpPr>
          <p:spPr>
            <a:xfrm>
              <a:off x="2701800" y="6276240"/>
              <a:ext cx="3490920" cy="3322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1574" name="CustomShape 29"/>
            <p:cNvSpPr/>
            <p:nvPr/>
          </p:nvSpPr>
          <p:spPr>
            <a:xfrm>
              <a:off x="2715480" y="4804200"/>
              <a:ext cx="3490920" cy="3322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1575" name="CustomShape 30"/>
            <p:cNvSpPr/>
            <p:nvPr/>
          </p:nvSpPr>
          <p:spPr>
            <a:xfrm>
              <a:off x="4419720" y="5167800"/>
              <a:ext cx="290520" cy="1094040"/>
            </a:xfrm>
            <a:prstGeom prst="upDownArrow">
              <a:avLst>
                <a:gd name="adj1" fmla="val 50000"/>
                <a:gd name="adj2"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1576" name="CustomShape 31"/>
            <p:cNvSpPr/>
            <p:nvPr/>
          </p:nvSpPr>
          <p:spPr>
            <a:xfrm>
              <a:off x="4036320" y="5514120"/>
              <a:ext cx="1055880" cy="45612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c00000"/>
                  </a:solidFill>
                  <a:latin typeface="Calibri"/>
                </a:rPr>
                <a:t>match!</a:t>
              </a:r>
              <a:endParaRPr b="0" lang="en-US" sz="2400" spc="-1" strike="noStrike">
                <a:latin typeface="Arial"/>
              </a:endParaRPr>
            </a:p>
          </p:txBody>
        </p:sp>
      </p:grpSp>
      <p:sp>
        <p:nvSpPr>
          <p:cNvPr id="1577" name="TextShape 32"/>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73F1442A-90A7-405E-8550-2A9544BE5832}" type="slidenum">
              <a:rPr b="0" lang="en-US" sz="1100" spc="-1" strike="noStrike">
                <a:solidFill>
                  <a:srgbClr val="404040"/>
                </a:solidFill>
                <a:latin typeface="Calibri"/>
              </a:rPr>
              <a:t>20</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327" dur="indefinite" restart="never" nodeType="tmRoot">
          <p:childTnLst>
            <p:seq>
              <p:cTn id="328" dur="indefinite" nodeType="mainSeq">
                <p:childTnLst>
                  <p:par>
                    <p:cTn id="329" fill="hold">
                      <p:stCondLst>
                        <p:cond delay="0"/>
                      </p:stCondLst>
                      <p:childTnLst>
                        <p:par>
                          <p:cTn id="330" fill="hold">
                            <p:stCondLst>
                              <p:cond delay="0"/>
                            </p:stCondLst>
                            <p:childTnLst>
                              <p:par>
                                <p:cTn id="331" nodeType="withEffect" fill="hold" presetClass="entr" presetID="9">
                                  <p:stCondLst>
                                    <p:cond delay="0"/>
                                  </p:stCondLst>
                                  <p:childTnLst>
                                    <p:set>
                                      <p:cBhvr>
                                        <p:cTn id="332" dur="1" fill="hold">
                                          <p:stCondLst>
                                            <p:cond delay="0"/>
                                          </p:stCondLst>
                                        </p:cTn>
                                        <p:tgtEl>
                                          <p:spTgt spid="1572"/>
                                        </p:tgtEl>
                                        <p:attrNameLst>
                                          <p:attrName>style.visibility</p:attrName>
                                        </p:attrNameLst>
                                      </p:cBhvr>
                                      <p:to>
                                        <p:strVal val="visible"/>
                                      </p:to>
                                    </p:set>
                                    <p:animEffect filter="dissolve" transition="in">
                                      <p:cBhvr additive="repl">
                                        <p:cTn id="333" dur="500"/>
                                        <p:tgtEl>
                                          <p:spTgt spid="1572"/>
                                        </p:tgtEl>
                                      </p:cBhvr>
                                    </p:animEffect>
                                  </p:childTnLst>
                                </p:cTn>
                              </p:par>
                              <p:par>
                                <p:cTn id="334" nodeType="withEffect" fill="hold" presetClass="entr" presetID="9">
                                  <p:stCondLst>
                                    <p:cond delay="0"/>
                                  </p:stCondLst>
                                  <p:childTnLst>
                                    <p:set>
                                      <p:cBhvr>
                                        <p:cTn id="335" dur="1" fill="hold">
                                          <p:stCondLst>
                                            <p:cond delay="0"/>
                                          </p:stCondLst>
                                        </p:cTn>
                                        <p:tgtEl>
                                          <p:spTgt spid="1568"/>
                                        </p:tgtEl>
                                        <p:attrNameLst>
                                          <p:attrName>style.visibility</p:attrName>
                                        </p:attrNameLst>
                                      </p:cBhvr>
                                      <p:to>
                                        <p:strVal val="visible"/>
                                      </p:to>
                                    </p:set>
                                    <p:animEffect filter="dissolve" transition="in">
                                      <p:cBhvr additive="repl">
                                        <p:cTn id="336" dur="500"/>
                                        <p:tgtEl>
                                          <p:spTgt spid="15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8" name="TextShape 1"/>
          <p:cNvSpPr txBox="1"/>
          <p:nvPr/>
        </p:nvSpPr>
        <p:spPr>
          <a:xfrm>
            <a:off x="838080" y="34596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rPr>
              <a:t>Longest prefix matching</a:t>
            </a:r>
            <a:endParaRPr b="0" lang="en-US" sz="4800" spc="-1" strike="noStrike">
              <a:solidFill>
                <a:srgbClr val="000000"/>
              </a:solidFill>
              <a:latin typeface="Calibri"/>
            </a:endParaRPr>
          </a:p>
        </p:txBody>
      </p:sp>
      <p:sp>
        <p:nvSpPr>
          <p:cNvPr id="1579" name="CustomShape 2"/>
          <p:cNvSpPr/>
          <p:nvPr/>
        </p:nvSpPr>
        <p:spPr>
          <a:xfrm>
            <a:off x="991440" y="1533960"/>
            <a:ext cx="9199080" cy="1619640"/>
          </a:xfrm>
          <a:prstGeom prst="rect">
            <a:avLst/>
          </a:prstGeom>
          <a:solidFill>
            <a:schemeClr val="bg1"/>
          </a:solidFill>
          <a:ln w="19050">
            <a:solidFill>
              <a:srgbClr val="cc0000"/>
            </a:solidFill>
            <a:miter/>
          </a:ln>
        </p:spPr>
        <p:style>
          <a:lnRef idx="0"/>
          <a:fillRef idx="0"/>
          <a:effectRef idx="0"/>
          <a:fontRef idx="minor"/>
        </p:style>
      </p:sp>
      <p:sp>
        <p:nvSpPr>
          <p:cNvPr id="1580" name="CustomShape 3"/>
          <p:cNvSpPr/>
          <p:nvPr/>
        </p:nvSpPr>
        <p:spPr>
          <a:xfrm>
            <a:off x="1128240" y="1821960"/>
            <a:ext cx="9248040" cy="1186560"/>
          </a:xfrm>
          <a:prstGeom prst="rect">
            <a:avLst/>
          </a:prstGeom>
          <a:noFill/>
          <a:ln w="0">
            <a:noFill/>
          </a:ln>
        </p:spPr>
        <p:style>
          <a:lnRef idx="0"/>
          <a:fillRef idx="0"/>
          <a:effectRef idx="0"/>
          <a:fontRef idx="minor"/>
        </p:style>
        <p:txBody>
          <a:bodyPr lIns="90000" rIns="90000" tIns="45000" bIns="45000">
            <a:spAutoFit/>
          </a:bodyPr>
          <a:p>
            <a:pPr>
              <a:lnSpc>
                <a:spcPct val="80000"/>
              </a:lnSpc>
              <a:tabLst>
                <a:tab algn="l" pos="0"/>
              </a:tabLst>
            </a:pPr>
            <a:r>
              <a:rPr b="0" lang="en-US" sz="3000" spc="-1" strike="noStrike">
                <a:solidFill>
                  <a:srgbClr val="000000"/>
                </a:solidFill>
                <a:latin typeface="Calibri"/>
                <a:ea typeface="ＭＳ Ｐゴシック"/>
              </a:rPr>
              <a:t>when looking for forwarding table entry for given destination address, use </a:t>
            </a:r>
            <a:r>
              <a:rPr b="0" i="1" lang="en-US" sz="3000" spc="-1" strike="noStrike">
                <a:solidFill>
                  <a:srgbClr val="000099"/>
                </a:solidFill>
                <a:latin typeface="Calibri"/>
                <a:ea typeface="ＭＳ Ｐゴシック"/>
              </a:rPr>
              <a:t>longest</a:t>
            </a:r>
            <a:r>
              <a:rPr b="0" lang="en-US" sz="3000" spc="-1" strike="noStrike">
                <a:solidFill>
                  <a:srgbClr val="000000"/>
                </a:solidFill>
                <a:latin typeface="Calibri"/>
                <a:ea typeface="ＭＳ Ｐゴシック"/>
              </a:rPr>
              <a:t> address prefix that matches destination address.</a:t>
            </a:r>
            <a:endParaRPr b="0" lang="en-US" sz="3000" spc="-1" strike="noStrike">
              <a:latin typeface="Arial"/>
            </a:endParaRPr>
          </a:p>
        </p:txBody>
      </p:sp>
      <p:sp>
        <p:nvSpPr>
          <p:cNvPr id="1581" name="CustomShape 4"/>
          <p:cNvSpPr/>
          <p:nvPr/>
        </p:nvSpPr>
        <p:spPr>
          <a:xfrm>
            <a:off x="1183680" y="1235520"/>
            <a:ext cx="3538440" cy="57780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3200" spc="-1" strike="noStrike">
                <a:solidFill>
                  <a:srgbClr val="c00000"/>
                </a:solidFill>
                <a:latin typeface="Calibri"/>
                <a:ea typeface="ＭＳ Ｐゴシック"/>
              </a:rPr>
              <a:t>longest prefix match</a:t>
            </a:r>
            <a:endParaRPr b="0" lang="en-US" sz="3200" spc="-1" strike="noStrike">
              <a:latin typeface="Arial"/>
            </a:endParaRPr>
          </a:p>
        </p:txBody>
      </p:sp>
      <p:sp>
        <p:nvSpPr>
          <p:cNvPr id="1582" name="CustomShape 5"/>
          <p:cNvSpPr/>
          <p:nvPr/>
        </p:nvSpPr>
        <p:spPr>
          <a:xfrm>
            <a:off x="2674440" y="3457080"/>
            <a:ext cx="4941000" cy="2146680"/>
          </a:xfrm>
          <a:prstGeom prst="rect">
            <a:avLst/>
          </a:prstGeom>
          <a:noFill/>
          <a:ln w="0">
            <a:noFill/>
          </a:ln>
        </p:spPr>
        <p:style>
          <a:lnRef idx="0"/>
          <a:fillRef idx="0"/>
          <a:effectRef idx="0"/>
          <a:fontRef idx="minor"/>
        </p:style>
        <p:txBody>
          <a:bodyPr lIns="90000" rIns="90000" tIns="45000" bIns="45000" anchor="ctr">
            <a:spAutoFit/>
          </a:bodyPr>
          <a:p>
            <a:pPr algn="just">
              <a:lnSpc>
                <a:spcPct val="150000"/>
              </a:lnSpc>
              <a:tabLst>
                <a:tab algn="l" pos="0"/>
              </a:tabLst>
            </a:pPr>
            <a:r>
              <a:rPr b="0" lang="en-US" sz="1800" spc="-1" strike="noStrike">
                <a:solidFill>
                  <a:srgbClr val="000000"/>
                </a:solidFill>
                <a:latin typeface="Arial"/>
                <a:ea typeface="ＭＳ Ｐゴシック"/>
              </a:rPr>
              <a:t>Destination Address Range                        </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11001000  00010111  00010</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11001000  00010111  00011000</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11001000  00010111  00011</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Arial"/>
                <a:ea typeface="ＭＳ Ｐゴシック"/>
              </a:rPr>
              <a:t>otherwise  </a:t>
            </a:r>
            <a:r>
              <a:rPr b="0" lang="en-US" sz="1800" spc="-1" strike="noStrike">
                <a:solidFill>
                  <a:srgbClr val="000000"/>
                </a:solidFill>
                <a:latin typeface="Times New Roman"/>
                <a:ea typeface="ＭＳ Ｐゴシック"/>
              </a:rPr>
              <a:t>           </a:t>
            </a:r>
            <a:endParaRPr b="0" lang="en-US" sz="1800" spc="-1" strike="noStrike">
              <a:latin typeface="Arial"/>
            </a:endParaRPr>
          </a:p>
        </p:txBody>
      </p:sp>
      <p:sp>
        <p:nvSpPr>
          <p:cNvPr id="1583" name="CustomShape 6"/>
          <p:cNvSpPr/>
          <p:nvPr/>
        </p:nvSpPr>
        <p:spPr>
          <a:xfrm>
            <a:off x="2675160" y="3473280"/>
            <a:ext cx="7459200" cy="2106360"/>
          </a:xfrm>
          <a:prstGeom prst="rect">
            <a:avLst/>
          </a:prstGeom>
          <a:noFill/>
          <a:ln w="19050">
            <a:solidFill>
              <a:srgbClr val="000099"/>
            </a:solidFill>
            <a:miter/>
          </a:ln>
        </p:spPr>
        <p:style>
          <a:lnRef idx="0"/>
          <a:fillRef idx="0"/>
          <a:effectRef idx="0"/>
          <a:fontRef idx="minor"/>
        </p:style>
      </p:sp>
      <p:sp>
        <p:nvSpPr>
          <p:cNvPr id="1584" name="Line 7"/>
          <p:cNvSpPr/>
          <p:nvPr/>
        </p:nvSpPr>
        <p:spPr>
          <a:xfrm>
            <a:off x="2675160" y="3907800"/>
            <a:ext cx="7448400" cy="360"/>
          </a:xfrm>
          <a:prstGeom prst="line">
            <a:avLst/>
          </a:prstGeom>
          <a:ln w="19050">
            <a:solidFill>
              <a:srgbClr val="000099"/>
            </a:solidFill>
            <a:round/>
          </a:ln>
        </p:spPr>
        <p:style>
          <a:lnRef idx="0"/>
          <a:fillRef idx="0"/>
          <a:effectRef idx="0"/>
          <a:fontRef idx="minor"/>
        </p:style>
      </p:sp>
      <p:sp>
        <p:nvSpPr>
          <p:cNvPr id="1585" name="Line 8"/>
          <p:cNvSpPr/>
          <p:nvPr/>
        </p:nvSpPr>
        <p:spPr>
          <a:xfrm>
            <a:off x="2705040" y="4338360"/>
            <a:ext cx="7448760" cy="360"/>
          </a:xfrm>
          <a:prstGeom prst="line">
            <a:avLst/>
          </a:prstGeom>
          <a:ln w="19050">
            <a:solidFill>
              <a:srgbClr val="000099"/>
            </a:solidFill>
            <a:round/>
          </a:ln>
        </p:spPr>
        <p:style>
          <a:lnRef idx="0"/>
          <a:fillRef idx="0"/>
          <a:effectRef idx="0"/>
          <a:fontRef idx="minor"/>
        </p:style>
      </p:sp>
      <p:sp>
        <p:nvSpPr>
          <p:cNvPr id="1586" name="Line 9"/>
          <p:cNvSpPr/>
          <p:nvPr/>
        </p:nvSpPr>
        <p:spPr>
          <a:xfrm>
            <a:off x="2679840" y="4757400"/>
            <a:ext cx="7448400" cy="360"/>
          </a:xfrm>
          <a:prstGeom prst="line">
            <a:avLst/>
          </a:prstGeom>
          <a:ln w="19050">
            <a:solidFill>
              <a:srgbClr val="000099"/>
            </a:solidFill>
            <a:round/>
          </a:ln>
        </p:spPr>
        <p:style>
          <a:lnRef idx="0"/>
          <a:fillRef idx="0"/>
          <a:effectRef idx="0"/>
          <a:fontRef idx="minor"/>
        </p:style>
      </p:sp>
      <p:sp>
        <p:nvSpPr>
          <p:cNvPr id="1587" name="Line 10"/>
          <p:cNvSpPr/>
          <p:nvPr/>
        </p:nvSpPr>
        <p:spPr>
          <a:xfrm>
            <a:off x="2676600" y="5187600"/>
            <a:ext cx="7448400" cy="360"/>
          </a:xfrm>
          <a:prstGeom prst="line">
            <a:avLst/>
          </a:prstGeom>
          <a:ln w="19050">
            <a:solidFill>
              <a:srgbClr val="000099"/>
            </a:solidFill>
            <a:round/>
          </a:ln>
        </p:spPr>
        <p:style>
          <a:lnRef idx="0"/>
          <a:fillRef idx="0"/>
          <a:effectRef idx="0"/>
          <a:fontRef idx="minor"/>
        </p:style>
      </p:sp>
      <p:sp>
        <p:nvSpPr>
          <p:cNvPr id="1588" name="Line 11"/>
          <p:cNvSpPr/>
          <p:nvPr/>
        </p:nvSpPr>
        <p:spPr>
          <a:xfrm>
            <a:off x="8109360" y="3444840"/>
            <a:ext cx="360" cy="2117520"/>
          </a:xfrm>
          <a:prstGeom prst="line">
            <a:avLst/>
          </a:prstGeom>
          <a:ln w="19050">
            <a:solidFill>
              <a:srgbClr val="000099"/>
            </a:solidFill>
            <a:round/>
          </a:ln>
        </p:spPr>
        <p:style>
          <a:lnRef idx="0"/>
          <a:fillRef idx="0"/>
          <a:effectRef idx="0"/>
          <a:fontRef idx="minor"/>
        </p:style>
      </p:sp>
      <p:sp>
        <p:nvSpPr>
          <p:cNvPr id="1589" name="CustomShape 12"/>
          <p:cNvSpPr/>
          <p:nvPr/>
        </p:nvSpPr>
        <p:spPr>
          <a:xfrm>
            <a:off x="8160840" y="3416040"/>
            <a:ext cx="1537560" cy="2147760"/>
          </a:xfrm>
          <a:prstGeom prst="rect">
            <a:avLst/>
          </a:prstGeom>
          <a:noFill/>
          <a:ln w="0">
            <a:noFill/>
          </a:ln>
        </p:spPr>
        <p:style>
          <a:lnRef idx="0"/>
          <a:fillRef idx="0"/>
          <a:effectRef idx="0"/>
          <a:fontRef idx="minor"/>
        </p:style>
        <p:txBody>
          <a:bodyPr wrap="none" lIns="90000" rIns="90000" tIns="45000" bIns="45000">
            <a:spAutoFit/>
          </a:bodyPr>
          <a:p>
            <a:pPr>
              <a:lnSpc>
                <a:spcPct val="150000"/>
              </a:lnSpc>
              <a:tabLst>
                <a:tab algn="l" pos="0"/>
              </a:tabLst>
            </a:pPr>
            <a:r>
              <a:rPr b="0" lang="en-US" sz="1800" spc="-1" strike="noStrike">
                <a:solidFill>
                  <a:srgbClr val="000000"/>
                </a:solidFill>
                <a:latin typeface="Arial"/>
                <a:ea typeface="ＭＳ Ｐゴシック"/>
              </a:rPr>
              <a:t>Link interface</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1</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2</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3</a:t>
            </a:r>
            <a:endParaRPr b="0" lang="en-US" sz="1800" spc="-1" strike="noStrike">
              <a:latin typeface="Arial"/>
            </a:endParaRPr>
          </a:p>
        </p:txBody>
      </p:sp>
      <p:sp>
        <p:nvSpPr>
          <p:cNvPr id="1590" name="CustomShape 13"/>
          <p:cNvSpPr/>
          <p:nvPr/>
        </p:nvSpPr>
        <p:spPr>
          <a:xfrm>
            <a:off x="2688120" y="6283800"/>
            <a:ext cx="5530320" cy="365040"/>
          </a:xfrm>
          <a:prstGeom prst="rect">
            <a:avLst/>
          </a:prstGeom>
          <a:noFill/>
          <a:ln w="0">
            <a:noFill/>
          </a:ln>
        </p:spPr>
        <p:style>
          <a:lnRef idx="0"/>
          <a:fillRef idx="0"/>
          <a:effectRef idx="0"/>
          <a:fontRef idx="minor"/>
        </p:style>
        <p:txBody>
          <a:bodyPr wrap="none" lIns="90000" rIns="90000" tIns="45000" bIns="45000" anchor="ctr">
            <a:spAutoFit/>
          </a:bodyPr>
          <a:p>
            <a:pPr>
              <a:lnSpc>
                <a:spcPct val="100000"/>
              </a:lnSpc>
              <a:tabLst>
                <a:tab algn="l" pos="0"/>
              </a:tabLst>
            </a:pPr>
            <a:r>
              <a:rPr b="0" lang="en-US" sz="1800" spc="-1" strike="noStrike">
                <a:solidFill>
                  <a:srgbClr val="000000"/>
                </a:solidFill>
                <a:latin typeface="Courier New"/>
                <a:ea typeface="ＭＳ Ｐゴシック"/>
              </a:rPr>
              <a:t>11001000  00010111  00011000  10101010 </a:t>
            </a:r>
            <a:endParaRPr b="0" lang="en-US" sz="1800" spc="-1" strike="noStrike">
              <a:latin typeface="Arial"/>
            </a:endParaRPr>
          </a:p>
        </p:txBody>
      </p:sp>
      <p:sp>
        <p:nvSpPr>
          <p:cNvPr id="1591" name="CustomShape 14"/>
          <p:cNvSpPr/>
          <p:nvPr/>
        </p:nvSpPr>
        <p:spPr>
          <a:xfrm>
            <a:off x="798480" y="5882760"/>
            <a:ext cx="1618200" cy="516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99"/>
                </a:solidFill>
                <a:latin typeface="Calibri"/>
                <a:ea typeface="ＭＳ Ｐゴシック"/>
              </a:rPr>
              <a:t>examples</a:t>
            </a:r>
            <a:r>
              <a:rPr b="0" lang="en-US" sz="2400" spc="-1" strike="noStrike">
                <a:solidFill>
                  <a:srgbClr val="000099"/>
                </a:solidFill>
                <a:latin typeface="Calibri"/>
                <a:ea typeface="ＭＳ Ｐゴシック"/>
              </a:rPr>
              <a:t>:</a:t>
            </a:r>
            <a:endParaRPr b="0" lang="en-US" sz="2400" spc="-1" strike="noStrike">
              <a:latin typeface="Arial"/>
            </a:endParaRPr>
          </a:p>
        </p:txBody>
      </p:sp>
      <p:sp>
        <p:nvSpPr>
          <p:cNvPr id="1592" name="CustomShape 15"/>
          <p:cNvSpPr/>
          <p:nvPr/>
        </p:nvSpPr>
        <p:spPr>
          <a:xfrm>
            <a:off x="8196480" y="5747760"/>
            <a:ext cx="188784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a3"/>
                </a:solidFill>
                <a:latin typeface="Calibri"/>
                <a:ea typeface="ＭＳ Ｐゴシック"/>
              </a:rPr>
              <a:t>which interface?</a:t>
            </a:r>
            <a:endParaRPr b="0" lang="en-US" sz="2000" spc="-1" strike="noStrike">
              <a:latin typeface="Arial"/>
            </a:endParaRPr>
          </a:p>
        </p:txBody>
      </p:sp>
      <p:sp>
        <p:nvSpPr>
          <p:cNvPr id="1593" name="CustomShape 16"/>
          <p:cNvSpPr/>
          <p:nvPr/>
        </p:nvSpPr>
        <p:spPr>
          <a:xfrm>
            <a:off x="8189280" y="6234120"/>
            <a:ext cx="188784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a3"/>
                </a:solidFill>
                <a:latin typeface="Calibri"/>
                <a:ea typeface="ＭＳ Ｐゴシック"/>
              </a:rPr>
              <a:t>which interface?</a:t>
            </a:r>
            <a:endParaRPr b="0" lang="en-US" sz="2000" spc="-1" strike="noStrike">
              <a:latin typeface="Arial"/>
            </a:endParaRPr>
          </a:p>
        </p:txBody>
      </p:sp>
      <p:sp>
        <p:nvSpPr>
          <p:cNvPr id="1594" name="CustomShape 17"/>
          <p:cNvSpPr/>
          <p:nvPr/>
        </p:nvSpPr>
        <p:spPr>
          <a:xfrm>
            <a:off x="6763320" y="4003920"/>
            <a:ext cx="174528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rPr>
              <a:t>********</a:t>
            </a:r>
            <a:endParaRPr b="0" lang="en-US" sz="1800" spc="-1" strike="noStrike">
              <a:latin typeface="Arial"/>
            </a:endParaRPr>
          </a:p>
        </p:txBody>
      </p:sp>
      <p:sp>
        <p:nvSpPr>
          <p:cNvPr id="1595" name="CustomShape 18"/>
          <p:cNvSpPr/>
          <p:nvPr/>
        </p:nvSpPr>
        <p:spPr>
          <a:xfrm>
            <a:off x="6089040" y="4005720"/>
            <a:ext cx="59544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rPr>
              <a:t>***</a:t>
            </a:r>
            <a:endParaRPr b="0" lang="en-US" sz="1800" spc="-1" strike="noStrike">
              <a:latin typeface="Arial"/>
            </a:endParaRPr>
          </a:p>
        </p:txBody>
      </p:sp>
      <p:sp>
        <p:nvSpPr>
          <p:cNvPr id="1596" name="CustomShape 19"/>
          <p:cNvSpPr/>
          <p:nvPr/>
        </p:nvSpPr>
        <p:spPr>
          <a:xfrm>
            <a:off x="6760080" y="4816800"/>
            <a:ext cx="174528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rPr>
              <a:t>********</a:t>
            </a:r>
            <a:endParaRPr b="0" lang="en-US" sz="1800" spc="-1" strike="noStrike">
              <a:latin typeface="Arial"/>
            </a:endParaRPr>
          </a:p>
        </p:txBody>
      </p:sp>
      <p:sp>
        <p:nvSpPr>
          <p:cNvPr id="1597" name="CustomShape 20"/>
          <p:cNvSpPr/>
          <p:nvPr/>
        </p:nvSpPr>
        <p:spPr>
          <a:xfrm>
            <a:off x="6082920" y="4846680"/>
            <a:ext cx="59544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rPr>
              <a:t>***</a:t>
            </a:r>
            <a:endParaRPr b="0" lang="en-US" sz="1800" spc="-1" strike="noStrike">
              <a:latin typeface="Arial"/>
            </a:endParaRPr>
          </a:p>
        </p:txBody>
      </p:sp>
      <p:sp>
        <p:nvSpPr>
          <p:cNvPr id="1598" name="CustomShape 21"/>
          <p:cNvSpPr/>
          <p:nvPr/>
        </p:nvSpPr>
        <p:spPr>
          <a:xfrm>
            <a:off x="6760080" y="4422960"/>
            <a:ext cx="174528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rPr>
              <a:t>********</a:t>
            </a:r>
            <a:endParaRPr b="0" lang="en-US" sz="1800" spc="-1" strike="noStrike">
              <a:latin typeface="Arial"/>
            </a:endParaRPr>
          </a:p>
        </p:txBody>
      </p:sp>
      <p:sp>
        <p:nvSpPr>
          <p:cNvPr id="1599" name="CustomShape 22"/>
          <p:cNvSpPr/>
          <p:nvPr/>
        </p:nvSpPr>
        <p:spPr>
          <a:xfrm>
            <a:off x="2687400" y="5802840"/>
            <a:ext cx="55303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ourier New"/>
                <a:ea typeface="ＭＳ Ｐゴシック"/>
              </a:rPr>
              <a:t>11001000  00010111  00010110  10100001 </a:t>
            </a:r>
            <a:endParaRPr b="0" lang="en-US" sz="1800" spc="-1" strike="noStrike">
              <a:latin typeface="Arial"/>
            </a:endParaRPr>
          </a:p>
        </p:txBody>
      </p:sp>
      <p:grpSp>
        <p:nvGrpSpPr>
          <p:cNvPr id="1600" name="Group 23"/>
          <p:cNvGrpSpPr/>
          <p:nvPr/>
        </p:nvGrpSpPr>
        <p:grpSpPr>
          <a:xfrm>
            <a:off x="858960" y="3297240"/>
            <a:ext cx="9614520" cy="3560400"/>
            <a:chOff x="858960" y="3297240"/>
            <a:chExt cx="9614520" cy="3560400"/>
          </a:xfrm>
        </p:grpSpPr>
        <p:sp>
          <p:nvSpPr>
            <p:cNvPr id="1601" name="CustomShape 24"/>
            <p:cNvSpPr/>
            <p:nvPr/>
          </p:nvSpPr>
          <p:spPr>
            <a:xfrm>
              <a:off x="858960" y="3297240"/>
              <a:ext cx="9614520" cy="1883880"/>
            </a:xfrm>
            <a:custGeom>
              <a:avLst/>
              <a:gdLst/>
              <a:ahLst/>
              <a:rect l="l" t="t" r="r" b="b"/>
              <a:pathLst>
                <a:path w="9615055" h="1884218">
                  <a:moveTo>
                    <a:pt x="96983" y="0"/>
                  </a:moveTo>
                  <a:lnTo>
                    <a:pt x="9615055" y="13854"/>
                  </a:lnTo>
                  <a:lnTo>
                    <a:pt x="9545783" y="1510146"/>
                  </a:lnTo>
                  <a:lnTo>
                    <a:pt x="5787719" y="1504503"/>
                  </a:lnTo>
                  <a:cubicBezTo>
                    <a:pt x="5789210" y="1356363"/>
                    <a:pt x="5790700" y="1208222"/>
                    <a:pt x="5792191" y="1060082"/>
                  </a:cubicBezTo>
                  <a:lnTo>
                    <a:pt x="1829949" y="1063004"/>
                  </a:lnTo>
                  <a:cubicBezTo>
                    <a:pt x="1832537" y="1313651"/>
                    <a:pt x="1835125" y="1571887"/>
                    <a:pt x="1826330" y="1818740"/>
                  </a:cubicBezTo>
                  <a:lnTo>
                    <a:pt x="0" y="1884218"/>
                  </a:lnTo>
                  <a:lnTo>
                    <a:pt x="96983" y="0"/>
                  </a:lnTo>
                  <a:close/>
                </a:path>
              </a:pathLst>
            </a:cu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p:style>
        </p:sp>
        <p:sp>
          <p:nvSpPr>
            <p:cNvPr id="1602" name="CustomShape 25"/>
            <p:cNvSpPr/>
            <p:nvPr/>
          </p:nvSpPr>
          <p:spPr>
            <a:xfrm>
              <a:off x="2299680" y="4764600"/>
              <a:ext cx="8118360" cy="134352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p:style>
        </p:sp>
        <p:sp>
          <p:nvSpPr>
            <p:cNvPr id="1603" name="CustomShape 26"/>
            <p:cNvSpPr/>
            <p:nvPr/>
          </p:nvSpPr>
          <p:spPr>
            <a:xfrm flipV="1">
              <a:off x="900720" y="5915520"/>
              <a:ext cx="9531720" cy="941760"/>
            </a:xfrm>
            <a:custGeom>
              <a:avLst/>
              <a:gdLst/>
              <a:ahLst/>
              <a:rect l="l" t="t" r="r" b="b"/>
              <a:pathLst>
                <a:path w="9531927" h="942108">
                  <a:moveTo>
                    <a:pt x="13855" y="0"/>
                  </a:moveTo>
                  <a:lnTo>
                    <a:pt x="9531927" y="13854"/>
                  </a:lnTo>
                  <a:lnTo>
                    <a:pt x="9531927" y="665018"/>
                  </a:lnTo>
                  <a:lnTo>
                    <a:pt x="5760279" y="625263"/>
                  </a:lnTo>
                  <a:lnTo>
                    <a:pt x="5728152" y="185128"/>
                  </a:lnTo>
                  <a:lnTo>
                    <a:pt x="1717964" y="221672"/>
                  </a:lnTo>
                  <a:cubicBezTo>
                    <a:pt x="1717964" y="397163"/>
                    <a:pt x="1759528" y="711200"/>
                    <a:pt x="1759528" y="886691"/>
                  </a:cubicBezTo>
                  <a:lnTo>
                    <a:pt x="0" y="942108"/>
                  </a:lnTo>
                  <a:lnTo>
                    <a:pt x="13855" y="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1604" name="Group 27"/>
          <p:cNvGrpSpPr/>
          <p:nvPr/>
        </p:nvGrpSpPr>
        <p:grpSpPr>
          <a:xfrm>
            <a:off x="2701800" y="4388400"/>
            <a:ext cx="3934440" cy="2261520"/>
            <a:chOff x="2701800" y="4388400"/>
            <a:chExt cx="3934440" cy="2261520"/>
          </a:xfrm>
        </p:grpSpPr>
        <p:sp>
          <p:nvSpPr>
            <p:cNvPr id="1605" name="CustomShape 28"/>
            <p:cNvSpPr/>
            <p:nvPr/>
          </p:nvSpPr>
          <p:spPr>
            <a:xfrm>
              <a:off x="2701800" y="6276240"/>
              <a:ext cx="3934440" cy="3736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1606" name="CustomShape 29"/>
            <p:cNvSpPr/>
            <p:nvPr/>
          </p:nvSpPr>
          <p:spPr>
            <a:xfrm>
              <a:off x="2715480" y="4388400"/>
              <a:ext cx="3920400" cy="3495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1607" name="CustomShape 30"/>
            <p:cNvSpPr/>
            <p:nvPr/>
          </p:nvSpPr>
          <p:spPr>
            <a:xfrm>
              <a:off x="4419720" y="4779720"/>
              <a:ext cx="345960" cy="1482120"/>
            </a:xfrm>
            <a:prstGeom prst="upDownArrow">
              <a:avLst>
                <a:gd name="adj1" fmla="val 50000"/>
                <a:gd name="adj2"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1608" name="CustomShape 31"/>
            <p:cNvSpPr/>
            <p:nvPr/>
          </p:nvSpPr>
          <p:spPr>
            <a:xfrm>
              <a:off x="4050360" y="5292360"/>
              <a:ext cx="1055880" cy="45612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c00000"/>
                  </a:solidFill>
                  <a:latin typeface="Calibri"/>
                </a:rPr>
                <a:t>match!</a:t>
              </a:r>
              <a:endParaRPr b="0" lang="en-US" sz="2400" spc="-1" strike="noStrike">
                <a:latin typeface="Arial"/>
              </a:endParaRPr>
            </a:p>
          </p:txBody>
        </p:sp>
      </p:grpSp>
      <p:sp>
        <p:nvSpPr>
          <p:cNvPr id="1609" name="TextShape 32"/>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417759C9-461A-4573-9D68-7D085C9F0021}" type="slidenum">
              <a:rPr b="0" lang="en-US" sz="1100" spc="-1" strike="noStrike">
                <a:solidFill>
                  <a:srgbClr val="404040"/>
                </a:solidFill>
                <a:latin typeface="Calibri"/>
              </a:rPr>
              <a:t>21</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337" dur="indefinite" restart="never" nodeType="tmRoot">
          <p:childTnLst>
            <p:seq>
              <p:cTn id="338" dur="indefinite" nodeType="mainSeq">
                <p:childTnLst>
                  <p:par>
                    <p:cTn id="339" fill="hold">
                      <p:stCondLst>
                        <p:cond delay="0"/>
                      </p:stCondLst>
                      <p:childTnLst>
                        <p:par>
                          <p:cTn id="340" fill="hold">
                            <p:stCondLst>
                              <p:cond delay="0"/>
                            </p:stCondLst>
                            <p:childTnLst>
                              <p:par>
                                <p:cTn id="341" nodeType="withEffect" fill="hold" presetClass="entr" presetID="9">
                                  <p:stCondLst>
                                    <p:cond delay="0"/>
                                  </p:stCondLst>
                                  <p:childTnLst>
                                    <p:set>
                                      <p:cBhvr>
                                        <p:cTn id="342" dur="1" fill="hold">
                                          <p:stCondLst>
                                            <p:cond delay="0"/>
                                          </p:stCondLst>
                                        </p:cTn>
                                        <p:tgtEl>
                                          <p:spTgt spid="1604"/>
                                        </p:tgtEl>
                                        <p:attrNameLst>
                                          <p:attrName>style.visibility</p:attrName>
                                        </p:attrNameLst>
                                      </p:cBhvr>
                                      <p:to>
                                        <p:strVal val="visible"/>
                                      </p:to>
                                    </p:set>
                                    <p:animEffect filter="dissolve" transition="in">
                                      <p:cBhvr additive="repl">
                                        <p:cTn id="343" dur="500"/>
                                        <p:tgtEl>
                                          <p:spTgt spid="1604"/>
                                        </p:tgtEl>
                                      </p:cBhvr>
                                    </p:animEffect>
                                  </p:childTnLst>
                                </p:cTn>
                              </p:par>
                              <p:par>
                                <p:cTn id="344" nodeType="withEffect" fill="hold" presetClass="entr" presetID="9">
                                  <p:stCondLst>
                                    <p:cond delay="0"/>
                                  </p:stCondLst>
                                  <p:childTnLst>
                                    <p:set>
                                      <p:cBhvr>
                                        <p:cTn id="345" dur="1" fill="hold">
                                          <p:stCondLst>
                                            <p:cond delay="0"/>
                                          </p:stCondLst>
                                        </p:cTn>
                                        <p:tgtEl>
                                          <p:spTgt spid="1600"/>
                                        </p:tgtEl>
                                        <p:attrNameLst>
                                          <p:attrName>style.visibility</p:attrName>
                                        </p:attrNameLst>
                                      </p:cBhvr>
                                      <p:to>
                                        <p:strVal val="visible"/>
                                      </p:to>
                                    </p:set>
                                    <p:animEffect filter="dissolve" transition="in">
                                      <p:cBhvr additive="repl">
                                        <p:cTn id="346" dur="500"/>
                                        <p:tgtEl>
                                          <p:spTgt spid="16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0" name="TextShape 1"/>
          <p:cNvSpPr txBox="1"/>
          <p:nvPr/>
        </p:nvSpPr>
        <p:spPr>
          <a:xfrm>
            <a:off x="838080" y="1724040"/>
            <a:ext cx="10515240" cy="4350960"/>
          </a:xfrm>
          <a:prstGeom prst="rect">
            <a:avLst/>
          </a:prstGeom>
          <a:noFill/>
          <a:ln w="0">
            <a:noFill/>
          </a:ln>
        </p:spPr>
        <p:txBody>
          <a:bodyPr>
            <a:noAutofit/>
          </a:bodyPr>
          <a:p>
            <a:pPr marL="352440" indent="-28692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we’ll see</a:t>
            </a:r>
            <a:r>
              <a:rPr b="0" i="1" lang="en-US" sz="3200" spc="-1" strike="noStrike">
                <a:solidFill>
                  <a:srgbClr val="000090"/>
                </a:solidFill>
                <a:latin typeface="Calibri"/>
                <a:ea typeface="ＭＳ Ｐゴシック"/>
              </a:rPr>
              <a:t> why </a:t>
            </a:r>
            <a:r>
              <a:rPr b="0" lang="en-US" sz="3200" spc="-1" strike="noStrike">
                <a:solidFill>
                  <a:srgbClr val="000000"/>
                </a:solidFill>
                <a:latin typeface="Calibri"/>
                <a:ea typeface="ＭＳ Ｐゴシック"/>
              </a:rPr>
              <a:t>longest prefix matching is used shortly, when we study addressing</a:t>
            </a:r>
            <a:endParaRPr b="0" lang="en-US" sz="3200" spc="-1" strike="noStrike">
              <a:solidFill>
                <a:srgbClr val="000000"/>
              </a:solidFill>
              <a:latin typeface="Calibri"/>
            </a:endParaRPr>
          </a:p>
          <a:p>
            <a:pPr marL="352440" indent="-28692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longest prefix matching: often performed using ternary content addressable memories (TCAMs)</a:t>
            </a:r>
            <a:endParaRPr b="0" lang="en-US" sz="3200" spc="-1" strike="noStrike">
              <a:solidFill>
                <a:srgbClr val="000000"/>
              </a:solidFill>
              <a:latin typeface="Calibri"/>
            </a:endParaRPr>
          </a:p>
          <a:p>
            <a:pPr lvl="1" marL="695160" indent="-231480">
              <a:lnSpc>
                <a:spcPct val="90000"/>
              </a:lnSpc>
              <a:spcBef>
                <a:spcPts val="499"/>
              </a:spcBef>
              <a:buClr>
                <a:srgbClr val="0000a8"/>
              </a:buClr>
              <a:buFont typeface="Arial"/>
              <a:buChar char="•"/>
            </a:pPr>
            <a:r>
              <a:rPr b="0" i="1" lang="en-US" sz="2800" spc="-1" strike="noStrike">
                <a:solidFill>
                  <a:srgbClr val="cc0000"/>
                </a:solidFill>
                <a:latin typeface="Calibri"/>
                <a:ea typeface="ＭＳ Ｐゴシック"/>
              </a:rPr>
              <a:t>content addressable: </a:t>
            </a:r>
            <a:r>
              <a:rPr b="0" lang="en-US" sz="2800" spc="-1" strike="noStrike">
                <a:solidFill>
                  <a:srgbClr val="000000"/>
                </a:solidFill>
                <a:latin typeface="Calibri"/>
                <a:ea typeface="ＭＳ Ｐゴシック"/>
              </a:rPr>
              <a:t>present address to TCAM: retrieve address in one clock cycle, regardless of table size</a:t>
            </a:r>
            <a:endParaRPr b="0" lang="en-US" sz="2800" spc="-1" strike="noStrike">
              <a:solidFill>
                <a:srgbClr val="000000"/>
              </a:solidFill>
              <a:latin typeface="Calibri"/>
            </a:endParaRPr>
          </a:p>
          <a:p>
            <a:pPr lvl="1" marL="695160" indent="-23148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Cisco Catalyst:  ~1M routing table entries in TCAM</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
        <p:nvSpPr>
          <p:cNvPr id="1611" name="TextShape 2"/>
          <p:cNvSpPr txBox="1"/>
          <p:nvPr/>
        </p:nvSpPr>
        <p:spPr>
          <a:xfrm>
            <a:off x="838080" y="45180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rPr>
              <a:t>Longest prefix matching</a:t>
            </a:r>
            <a:endParaRPr b="0" lang="en-US" sz="4800" spc="-1" strike="noStrike">
              <a:solidFill>
                <a:srgbClr val="000000"/>
              </a:solidFill>
              <a:latin typeface="Calibri"/>
            </a:endParaRPr>
          </a:p>
        </p:txBody>
      </p:sp>
      <p:sp>
        <p:nvSpPr>
          <p:cNvPr id="1612" name="TextShape 3"/>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8F146AC8-B0AB-4207-8EAD-B9FEA1854A02}" type="slidenum">
              <a:rPr b="0" lang="en-US" sz="1100" spc="-1" strike="noStrike">
                <a:solidFill>
                  <a:srgbClr val="404040"/>
                </a:solidFill>
                <a:latin typeface="Calibri"/>
              </a:rPr>
              <a:t>22</a:t>
            </a:fld>
            <a:endParaRPr b="0" lang="en-US" sz="1100" spc="-1" strike="noStrike">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3" name="TextShape 1"/>
          <p:cNvSpPr txBox="1"/>
          <p:nvPr/>
        </p:nvSpPr>
        <p:spPr>
          <a:xfrm>
            <a:off x="811800" y="1379520"/>
            <a:ext cx="11035440" cy="634680"/>
          </a:xfrm>
          <a:prstGeom prst="rect">
            <a:avLst/>
          </a:prstGeom>
          <a:noFill/>
          <a:ln w="0">
            <a:noFill/>
          </a:ln>
        </p:spPr>
        <p:txBody>
          <a:bodyPr>
            <a:normAutofit/>
          </a:bodyPr>
          <a:p>
            <a:pPr marL="352440" indent="-286920">
              <a:lnSpc>
                <a:spcPct val="90000"/>
              </a:lnSpc>
              <a:spcBef>
                <a:spcPts val="1001"/>
              </a:spcBef>
              <a:buClr>
                <a:srgbClr val="0000a3"/>
              </a:buClr>
              <a:buFont typeface="Wingdings" charset="2"/>
              <a:buChar char=""/>
            </a:pPr>
            <a:r>
              <a:rPr b="0" lang="en-US" sz="3200" spc="-1" strike="noStrike">
                <a:solidFill>
                  <a:srgbClr val="000000"/>
                </a:solidFill>
                <a:latin typeface="Calibri"/>
              </a:rPr>
              <a:t>transfer packet from input link to appropriate output link</a:t>
            </a:r>
            <a:endParaRPr b="0" lang="en-US" sz="3200" spc="-1" strike="noStrike">
              <a:solidFill>
                <a:srgbClr val="000000"/>
              </a:solidFill>
              <a:latin typeface="Calibri"/>
            </a:endParaRPr>
          </a:p>
          <a:p>
            <a:pPr>
              <a:lnSpc>
                <a:spcPct val="90000"/>
              </a:lnSpc>
              <a:spcBef>
                <a:spcPts val="1001"/>
              </a:spcBef>
            </a:pPr>
            <a:endParaRPr b="0" lang="en-US" sz="3200" spc="-1" strike="noStrike">
              <a:solidFill>
                <a:srgbClr val="000000"/>
              </a:solidFill>
              <a:latin typeface="Calibri"/>
            </a:endParaRPr>
          </a:p>
        </p:txBody>
      </p:sp>
      <p:sp>
        <p:nvSpPr>
          <p:cNvPr id="1614" name="TextShape 2"/>
          <p:cNvSpPr txBox="1"/>
          <p:nvPr/>
        </p:nvSpPr>
        <p:spPr>
          <a:xfrm>
            <a:off x="838080" y="45180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ea typeface="ＭＳ Ｐゴシック"/>
              </a:rPr>
              <a:t>Switching fabrics</a:t>
            </a:r>
            <a:endParaRPr b="0" lang="en-US" sz="4800" spc="-1" strike="noStrike">
              <a:solidFill>
                <a:srgbClr val="000000"/>
              </a:solidFill>
              <a:latin typeface="Calibri"/>
            </a:endParaRPr>
          </a:p>
        </p:txBody>
      </p:sp>
      <p:grpSp>
        <p:nvGrpSpPr>
          <p:cNvPr id="1615" name="Group 3"/>
          <p:cNvGrpSpPr/>
          <p:nvPr/>
        </p:nvGrpSpPr>
        <p:grpSpPr>
          <a:xfrm>
            <a:off x="4510440" y="3943440"/>
            <a:ext cx="1609200" cy="2342880"/>
            <a:chOff x="4510440" y="3943440"/>
            <a:chExt cx="1609200" cy="2342880"/>
          </a:xfrm>
        </p:grpSpPr>
        <p:sp>
          <p:nvSpPr>
            <p:cNvPr id="1616" name="CustomShape 4"/>
            <p:cNvSpPr/>
            <p:nvPr/>
          </p:nvSpPr>
          <p:spPr>
            <a:xfrm>
              <a:off x="4510440" y="3943440"/>
              <a:ext cx="1609200" cy="2342880"/>
            </a:xfrm>
            <a:prstGeom prst="rect">
              <a:avLst/>
            </a:prstGeom>
            <a:solidFill>
              <a:schemeClr val="bg1"/>
            </a:solidFill>
            <a:ln w="28575">
              <a:solidFill>
                <a:srgbClr val="ff0000"/>
              </a:solidFill>
              <a:miter/>
            </a:ln>
          </p:spPr>
          <p:style>
            <a:lnRef idx="0"/>
            <a:fillRef idx="0"/>
            <a:effectRef idx="0"/>
            <a:fontRef idx="minor"/>
          </p:style>
        </p:sp>
        <p:sp>
          <p:nvSpPr>
            <p:cNvPr id="1617" name="CustomShape 5"/>
            <p:cNvSpPr/>
            <p:nvPr/>
          </p:nvSpPr>
          <p:spPr>
            <a:xfrm>
              <a:off x="4626000" y="4794120"/>
              <a:ext cx="1371240" cy="78912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800" spc="-1" strike="noStrike">
                  <a:solidFill>
                    <a:srgbClr val="000000"/>
                  </a:solidFill>
                  <a:latin typeface="Arial"/>
                  <a:ea typeface="ＭＳ Ｐゴシック"/>
                </a:rPr>
                <a:t>high-speed </a:t>
              </a:r>
              <a:endParaRPr b="0" lang="en-US" sz="1800" spc="-1" strike="noStrike">
                <a:latin typeface="Arial"/>
              </a:endParaRPr>
            </a:p>
            <a:p>
              <a:pPr algn="ctr">
                <a:lnSpc>
                  <a:spcPct val="85000"/>
                </a:lnSpc>
                <a:tabLst>
                  <a:tab algn="l" pos="0"/>
                </a:tabLst>
              </a:pPr>
              <a:r>
                <a:rPr b="0" lang="en-US" sz="1800" spc="-1" strike="noStrike">
                  <a:solidFill>
                    <a:srgbClr val="000000"/>
                  </a:solidFill>
                  <a:latin typeface="Arial"/>
                  <a:ea typeface="ＭＳ Ｐゴシック"/>
                </a:rPr>
                <a:t>switching</a:t>
              </a:r>
              <a:endParaRPr b="0" lang="en-US" sz="1800" spc="-1" strike="noStrike">
                <a:latin typeface="Arial"/>
              </a:endParaRPr>
            </a:p>
            <a:p>
              <a:pPr algn="ctr">
                <a:lnSpc>
                  <a:spcPct val="85000"/>
                </a:lnSpc>
                <a:tabLst>
                  <a:tab algn="l" pos="0"/>
                </a:tabLst>
              </a:pPr>
              <a:r>
                <a:rPr b="0" lang="en-US" sz="1800" spc="-1" strike="noStrike">
                  <a:solidFill>
                    <a:srgbClr val="000000"/>
                  </a:solidFill>
                  <a:latin typeface="Arial"/>
                  <a:ea typeface="ＭＳ Ｐゴシック"/>
                </a:rPr>
                <a:t>fabric</a:t>
              </a:r>
              <a:endParaRPr b="0" lang="en-US" sz="1800" spc="-1" strike="noStrike">
                <a:latin typeface="Arial"/>
              </a:endParaRPr>
            </a:p>
          </p:txBody>
        </p:sp>
      </p:grpSp>
      <p:sp>
        <p:nvSpPr>
          <p:cNvPr id="1618" name="CustomShape 6"/>
          <p:cNvSpPr/>
          <p:nvPr/>
        </p:nvSpPr>
        <p:spPr>
          <a:xfrm>
            <a:off x="2225520" y="4857840"/>
            <a:ext cx="14749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N input ports</a:t>
            </a:r>
            <a:endParaRPr b="0" lang="en-US" sz="1800" spc="-1" strike="noStrike">
              <a:latin typeface="Arial"/>
            </a:endParaRPr>
          </a:p>
        </p:txBody>
      </p:sp>
      <p:grpSp>
        <p:nvGrpSpPr>
          <p:cNvPr id="1619" name="Group 7"/>
          <p:cNvGrpSpPr/>
          <p:nvPr/>
        </p:nvGrpSpPr>
        <p:grpSpPr>
          <a:xfrm>
            <a:off x="6148800" y="5709240"/>
            <a:ext cx="1472040" cy="386280"/>
            <a:chOff x="6148800" y="5709240"/>
            <a:chExt cx="1472040" cy="386280"/>
          </a:xfrm>
        </p:grpSpPr>
        <p:grpSp>
          <p:nvGrpSpPr>
            <p:cNvPr id="1620" name="Group 8"/>
            <p:cNvGrpSpPr/>
            <p:nvPr/>
          </p:nvGrpSpPr>
          <p:grpSpPr>
            <a:xfrm>
              <a:off x="6371640" y="5709240"/>
              <a:ext cx="1076400" cy="386280"/>
              <a:chOff x="6371640" y="5709240"/>
              <a:chExt cx="1076400" cy="386280"/>
            </a:xfrm>
          </p:grpSpPr>
          <p:sp>
            <p:nvSpPr>
              <p:cNvPr id="1621" name="CustomShape 9"/>
              <p:cNvSpPr/>
              <p:nvPr/>
            </p:nvSpPr>
            <p:spPr>
              <a:xfrm flipH="1">
                <a:off x="6371640" y="5709240"/>
                <a:ext cx="1076400" cy="386280"/>
              </a:xfrm>
              <a:prstGeom prst="rect">
                <a:avLst/>
              </a:prstGeom>
              <a:solidFill>
                <a:schemeClr val="bg1"/>
              </a:solidFill>
              <a:ln w="15875">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22" name="CustomShape 10"/>
              <p:cNvSpPr/>
              <p:nvPr/>
            </p:nvSpPr>
            <p:spPr>
              <a:xfrm flipH="1">
                <a:off x="7068240" y="5817600"/>
                <a:ext cx="334440" cy="174240"/>
              </a:xfrm>
              <a:prstGeom prst="rect">
                <a:avLst/>
              </a:prstGeom>
              <a:solidFill>
                <a:schemeClr val="bg1"/>
              </a:solidFill>
              <a:ln w="19050">
                <a:solidFill>
                  <a:srgbClr val="006600"/>
                </a:solidFill>
                <a:miter/>
              </a:ln>
            </p:spPr>
            <p:style>
              <a:lnRef idx="0"/>
              <a:fillRef idx="0"/>
              <a:effectRef idx="0"/>
              <a:fontRef idx="minor"/>
            </p:style>
          </p:sp>
          <p:sp>
            <p:nvSpPr>
              <p:cNvPr id="1623" name="CustomShape 11"/>
              <p:cNvSpPr/>
              <p:nvPr/>
            </p:nvSpPr>
            <p:spPr>
              <a:xfrm flipH="1">
                <a:off x="6747120" y="5748120"/>
                <a:ext cx="271800" cy="296640"/>
              </a:xfrm>
              <a:prstGeom prst="rect">
                <a:avLst/>
              </a:prstGeom>
              <a:solidFill>
                <a:schemeClr val="bg1"/>
              </a:solidFill>
              <a:ln w="19050">
                <a:solidFill>
                  <a:srgbClr val="3c6cdf"/>
                </a:solidFill>
                <a:miter/>
              </a:ln>
            </p:spPr>
            <p:style>
              <a:lnRef idx="0"/>
              <a:fillRef idx="0"/>
              <a:effectRef idx="0"/>
              <a:fontRef idx="minor"/>
            </p:style>
          </p:sp>
          <p:sp>
            <p:nvSpPr>
              <p:cNvPr id="1624" name="CustomShape 12"/>
              <p:cNvSpPr/>
              <p:nvPr/>
            </p:nvSpPr>
            <p:spPr>
              <a:xfrm flipH="1">
                <a:off x="6428520" y="5745960"/>
                <a:ext cx="271800" cy="296640"/>
              </a:xfrm>
              <a:prstGeom prst="rect">
                <a:avLst/>
              </a:prstGeom>
              <a:solidFill>
                <a:schemeClr val="bg1"/>
              </a:solidFill>
              <a:ln w="19050">
                <a:solidFill>
                  <a:srgbClr val="ff0000"/>
                </a:solidFill>
                <a:miter/>
              </a:ln>
            </p:spPr>
            <p:style>
              <a:lnRef idx="0"/>
              <a:fillRef idx="0"/>
              <a:effectRef idx="0"/>
              <a:fontRef idx="minor"/>
            </p:style>
          </p:sp>
        </p:grpSp>
        <p:sp>
          <p:nvSpPr>
            <p:cNvPr id="1625" name="Line 13"/>
            <p:cNvSpPr/>
            <p:nvPr/>
          </p:nvSpPr>
          <p:spPr>
            <a:xfrm>
              <a:off x="6148800" y="5904000"/>
              <a:ext cx="1472040" cy="360"/>
            </a:xfrm>
            <a:prstGeom prst="line">
              <a:avLst/>
            </a:prstGeom>
            <a:ln w="28575">
              <a:solidFill>
                <a:schemeClr val="tx1"/>
              </a:solidFill>
              <a:round/>
              <a:tailEnd len="med" type="triangle" w="med"/>
            </a:ln>
          </p:spPr>
          <p:style>
            <a:lnRef idx="0"/>
            <a:fillRef idx="0"/>
            <a:effectRef idx="0"/>
            <a:fontRef idx="minor"/>
          </p:style>
        </p:sp>
      </p:grpSp>
      <p:sp>
        <p:nvSpPr>
          <p:cNvPr id="1626" name="CustomShape 14"/>
          <p:cNvSpPr/>
          <p:nvPr/>
        </p:nvSpPr>
        <p:spPr>
          <a:xfrm>
            <a:off x="6698520" y="4864320"/>
            <a:ext cx="16153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N output ports</a:t>
            </a:r>
            <a:endParaRPr b="0" lang="en-US" sz="1800" spc="-1" strike="noStrike">
              <a:latin typeface="Arial"/>
            </a:endParaRPr>
          </a:p>
        </p:txBody>
      </p:sp>
      <p:grpSp>
        <p:nvGrpSpPr>
          <p:cNvPr id="1627" name="Group 15"/>
          <p:cNvGrpSpPr/>
          <p:nvPr/>
        </p:nvGrpSpPr>
        <p:grpSpPr>
          <a:xfrm>
            <a:off x="6155280" y="4072680"/>
            <a:ext cx="1472400" cy="386280"/>
            <a:chOff x="6155280" y="4072680"/>
            <a:chExt cx="1472400" cy="386280"/>
          </a:xfrm>
        </p:grpSpPr>
        <p:grpSp>
          <p:nvGrpSpPr>
            <p:cNvPr id="1628" name="Group 16"/>
            <p:cNvGrpSpPr/>
            <p:nvPr/>
          </p:nvGrpSpPr>
          <p:grpSpPr>
            <a:xfrm>
              <a:off x="6378120" y="4072680"/>
              <a:ext cx="1076400" cy="386280"/>
              <a:chOff x="6378120" y="4072680"/>
              <a:chExt cx="1076400" cy="386280"/>
            </a:xfrm>
          </p:grpSpPr>
          <p:sp>
            <p:nvSpPr>
              <p:cNvPr id="1629" name="CustomShape 17"/>
              <p:cNvSpPr/>
              <p:nvPr/>
            </p:nvSpPr>
            <p:spPr>
              <a:xfrm flipH="1">
                <a:off x="6378120" y="4072680"/>
                <a:ext cx="1076400" cy="386280"/>
              </a:xfrm>
              <a:prstGeom prst="rect">
                <a:avLst/>
              </a:prstGeom>
              <a:solidFill>
                <a:schemeClr val="bg1"/>
              </a:solidFill>
              <a:ln w="15875">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30" name="CustomShape 18"/>
              <p:cNvSpPr/>
              <p:nvPr/>
            </p:nvSpPr>
            <p:spPr>
              <a:xfrm flipH="1">
                <a:off x="7074720" y="4181040"/>
                <a:ext cx="334440" cy="174240"/>
              </a:xfrm>
              <a:prstGeom prst="rect">
                <a:avLst/>
              </a:prstGeom>
              <a:solidFill>
                <a:schemeClr val="bg1"/>
              </a:solidFill>
              <a:ln w="19050">
                <a:solidFill>
                  <a:srgbClr val="006600"/>
                </a:solidFill>
                <a:miter/>
              </a:ln>
            </p:spPr>
            <p:style>
              <a:lnRef idx="0"/>
              <a:fillRef idx="0"/>
              <a:effectRef idx="0"/>
              <a:fontRef idx="minor"/>
            </p:style>
          </p:sp>
          <p:sp>
            <p:nvSpPr>
              <p:cNvPr id="1631" name="CustomShape 19"/>
              <p:cNvSpPr/>
              <p:nvPr/>
            </p:nvSpPr>
            <p:spPr>
              <a:xfrm flipH="1">
                <a:off x="6753960" y="4111560"/>
                <a:ext cx="271800" cy="296640"/>
              </a:xfrm>
              <a:prstGeom prst="rect">
                <a:avLst/>
              </a:prstGeom>
              <a:solidFill>
                <a:schemeClr val="bg1"/>
              </a:solidFill>
              <a:ln w="19050">
                <a:solidFill>
                  <a:srgbClr val="3c6cdf"/>
                </a:solidFill>
                <a:miter/>
              </a:ln>
            </p:spPr>
            <p:style>
              <a:lnRef idx="0"/>
              <a:fillRef idx="0"/>
              <a:effectRef idx="0"/>
              <a:fontRef idx="minor"/>
            </p:style>
          </p:sp>
          <p:sp>
            <p:nvSpPr>
              <p:cNvPr id="1632" name="CustomShape 20"/>
              <p:cNvSpPr/>
              <p:nvPr/>
            </p:nvSpPr>
            <p:spPr>
              <a:xfrm flipH="1">
                <a:off x="6435000" y="4109400"/>
                <a:ext cx="271800" cy="296640"/>
              </a:xfrm>
              <a:prstGeom prst="rect">
                <a:avLst/>
              </a:prstGeom>
              <a:solidFill>
                <a:schemeClr val="bg1"/>
              </a:solidFill>
              <a:ln w="19050">
                <a:solidFill>
                  <a:srgbClr val="ff0000"/>
                </a:solidFill>
                <a:miter/>
              </a:ln>
            </p:spPr>
            <p:style>
              <a:lnRef idx="0"/>
              <a:fillRef idx="0"/>
              <a:effectRef idx="0"/>
              <a:fontRef idx="minor"/>
            </p:style>
          </p:sp>
        </p:grpSp>
        <p:sp>
          <p:nvSpPr>
            <p:cNvPr id="1633" name="Line 21"/>
            <p:cNvSpPr/>
            <p:nvPr/>
          </p:nvSpPr>
          <p:spPr>
            <a:xfrm>
              <a:off x="6155280" y="4267440"/>
              <a:ext cx="1472400" cy="360"/>
            </a:xfrm>
            <a:prstGeom prst="line">
              <a:avLst/>
            </a:prstGeom>
            <a:ln w="28575">
              <a:solidFill>
                <a:schemeClr val="tx1"/>
              </a:solidFill>
              <a:round/>
              <a:tailEnd len="med" type="triangle" w="med"/>
            </a:ln>
          </p:spPr>
          <p:style>
            <a:lnRef idx="0"/>
            <a:fillRef idx="0"/>
            <a:effectRef idx="0"/>
            <a:fontRef idx="minor"/>
          </p:style>
        </p:sp>
      </p:grpSp>
      <p:sp>
        <p:nvSpPr>
          <p:cNvPr id="1634" name="CustomShape 22"/>
          <p:cNvSpPr/>
          <p:nvPr/>
        </p:nvSpPr>
        <p:spPr>
          <a:xfrm rot="5400000">
            <a:off x="6252480" y="4712400"/>
            <a:ext cx="927360" cy="69984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4000" spc="-1" strike="noStrike">
                <a:solidFill>
                  <a:srgbClr val="000000"/>
                </a:solidFill>
                <a:latin typeface="Calibri"/>
              </a:rPr>
              <a:t>. . . </a:t>
            </a:r>
            <a:endParaRPr b="0" lang="en-US" sz="4000" spc="-1" strike="noStrike">
              <a:latin typeface="Arial"/>
            </a:endParaRPr>
          </a:p>
        </p:txBody>
      </p:sp>
      <p:sp>
        <p:nvSpPr>
          <p:cNvPr id="1635" name="CustomShape 23"/>
          <p:cNvSpPr/>
          <p:nvPr/>
        </p:nvSpPr>
        <p:spPr>
          <a:xfrm rot="5400000">
            <a:off x="3476160" y="4718880"/>
            <a:ext cx="927360" cy="69984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4000" spc="-1" strike="noStrike">
                <a:solidFill>
                  <a:srgbClr val="000000"/>
                </a:solidFill>
                <a:latin typeface="Calibri"/>
              </a:rPr>
              <a:t>. . . </a:t>
            </a:r>
            <a:endParaRPr b="0" lang="en-US" sz="4000" spc="-1" strike="noStrike">
              <a:latin typeface="Arial"/>
            </a:endParaRPr>
          </a:p>
        </p:txBody>
      </p:sp>
      <p:grpSp>
        <p:nvGrpSpPr>
          <p:cNvPr id="1636" name="Group 24"/>
          <p:cNvGrpSpPr/>
          <p:nvPr/>
        </p:nvGrpSpPr>
        <p:grpSpPr>
          <a:xfrm>
            <a:off x="3242160" y="4065480"/>
            <a:ext cx="1076400" cy="386280"/>
            <a:chOff x="3242160" y="4065480"/>
            <a:chExt cx="1076400" cy="386280"/>
          </a:xfrm>
        </p:grpSpPr>
        <p:sp>
          <p:nvSpPr>
            <p:cNvPr id="1637" name="CustomShape 25"/>
            <p:cNvSpPr/>
            <p:nvPr/>
          </p:nvSpPr>
          <p:spPr>
            <a:xfrm flipV="1">
              <a:off x="3242160" y="4065120"/>
              <a:ext cx="1076400" cy="386280"/>
            </a:xfrm>
            <a:prstGeom prst="rect">
              <a:avLst/>
            </a:prstGeom>
            <a:solidFill>
              <a:schemeClr val="bg1"/>
            </a:solidFill>
            <a:ln w="15875">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38" name="CustomShape 26"/>
            <p:cNvSpPr/>
            <p:nvPr/>
          </p:nvSpPr>
          <p:spPr>
            <a:xfrm flipV="1">
              <a:off x="3286800" y="4169880"/>
              <a:ext cx="334440" cy="174240"/>
            </a:xfrm>
            <a:prstGeom prst="rect">
              <a:avLst/>
            </a:prstGeom>
            <a:solidFill>
              <a:schemeClr val="bg1"/>
            </a:solidFill>
            <a:ln w="19050">
              <a:solidFill>
                <a:srgbClr val="006600"/>
              </a:solidFill>
              <a:miter/>
            </a:ln>
          </p:spPr>
          <p:style>
            <a:lnRef idx="0"/>
            <a:fillRef idx="0"/>
            <a:effectRef idx="0"/>
            <a:fontRef idx="minor"/>
          </p:style>
        </p:sp>
        <p:sp>
          <p:nvSpPr>
            <p:cNvPr id="1639" name="CustomShape 27"/>
            <p:cNvSpPr/>
            <p:nvPr/>
          </p:nvSpPr>
          <p:spPr>
            <a:xfrm flipV="1">
              <a:off x="3670200" y="4116960"/>
              <a:ext cx="271800" cy="296640"/>
            </a:xfrm>
            <a:prstGeom prst="rect">
              <a:avLst/>
            </a:prstGeom>
            <a:solidFill>
              <a:schemeClr val="bg1"/>
            </a:solidFill>
            <a:ln w="19050">
              <a:solidFill>
                <a:srgbClr val="3c6cdf"/>
              </a:solidFill>
              <a:miter/>
            </a:ln>
          </p:spPr>
          <p:style>
            <a:lnRef idx="0"/>
            <a:fillRef idx="0"/>
            <a:effectRef idx="0"/>
            <a:fontRef idx="minor"/>
          </p:style>
        </p:sp>
        <p:sp>
          <p:nvSpPr>
            <p:cNvPr id="1640" name="CustomShape 28"/>
            <p:cNvSpPr/>
            <p:nvPr/>
          </p:nvSpPr>
          <p:spPr>
            <a:xfrm flipV="1">
              <a:off x="3989160" y="4119120"/>
              <a:ext cx="271800" cy="296640"/>
            </a:xfrm>
            <a:prstGeom prst="rect">
              <a:avLst/>
            </a:prstGeom>
            <a:solidFill>
              <a:schemeClr val="bg1"/>
            </a:solidFill>
            <a:ln w="19050">
              <a:solidFill>
                <a:srgbClr val="ff0000"/>
              </a:solidFill>
              <a:miter/>
            </a:ln>
          </p:spPr>
          <p:style>
            <a:lnRef idx="0"/>
            <a:fillRef idx="0"/>
            <a:effectRef idx="0"/>
            <a:fontRef idx="minor"/>
          </p:style>
        </p:sp>
      </p:grpSp>
      <p:sp>
        <p:nvSpPr>
          <p:cNvPr id="1641" name="Line 29"/>
          <p:cNvSpPr/>
          <p:nvPr/>
        </p:nvSpPr>
        <p:spPr>
          <a:xfrm>
            <a:off x="3021480" y="4260600"/>
            <a:ext cx="1472040" cy="360"/>
          </a:xfrm>
          <a:prstGeom prst="line">
            <a:avLst/>
          </a:prstGeom>
          <a:ln w="28575">
            <a:solidFill>
              <a:schemeClr val="tx1"/>
            </a:solidFill>
            <a:round/>
            <a:tailEnd len="med" type="triangle" w="med"/>
          </a:ln>
        </p:spPr>
        <p:style>
          <a:lnRef idx="0"/>
          <a:fillRef idx="0"/>
          <a:effectRef idx="0"/>
          <a:fontRef idx="minor"/>
        </p:style>
      </p:sp>
      <p:grpSp>
        <p:nvGrpSpPr>
          <p:cNvPr id="1642" name="Group 30"/>
          <p:cNvGrpSpPr/>
          <p:nvPr/>
        </p:nvGrpSpPr>
        <p:grpSpPr>
          <a:xfrm>
            <a:off x="3248640" y="5728680"/>
            <a:ext cx="1076400" cy="386280"/>
            <a:chOff x="3248640" y="5728680"/>
            <a:chExt cx="1076400" cy="386280"/>
          </a:xfrm>
        </p:grpSpPr>
        <p:sp>
          <p:nvSpPr>
            <p:cNvPr id="1643" name="CustomShape 31"/>
            <p:cNvSpPr/>
            <p:nvPr/>
          </p:nvSpPr>
          <p:spPr>
            <a:xfrm flipV="1">
              <a:off x="3248640" y="5728320"/>
              <a:ext cx="1076400" cy="386280"/>
            </a:xfrm>
            <a:prstGeom prst="rect">
              <a:avLst/>
            </a:prstGeom>
            <a:solidFill>
              <a:schemeClr val="bg1"/>
            </a:solidFill>
            <a:ln w="15875">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44" name="CustomShape 32"/>
            <p:cNvSpPr/>
            <p:nvPr/>
          </p:nvSpPr>
          <p:spPr>
            <a:xfrm flipV="1">
              <a:off x="3293280" y="5833080"/>
              <a:ext cx="334440" cy="174240"/>
            </a:xfrm>
            <a:prstGeom prst="rect">
              <a:avLst/>
            </a:prstGeom>
            <a:solidFill>
              <a:schemeClr val="bg1"/>
            </a:solidFill>
            <a:ln w="19050">
              <a:solidFill>
                <a:srgbClr val="006600"/>
              </a:solidFill>
              <a:miter/>
            </a:ln>
          </p:spPr>
          <p:style>
            <a:lnRef idx="0"/>
            <a:fillRef idx="0"/>
            <a:effectRef idx="0"/>
            <a:fontRef idx="minor"/>
          </p:style>
        </p:sp>
        <p:sp>
          <p:nvSpPr>
            <p:cNvPr id="1645" name="CustomShape 33"/>
            <p:cNvSpPr/>
            <p:nvPr/>
          </p:nvSpPr>
          <p:spPr>
            <a:xfrm flipV="1">
              <a:off x="3676680" y="5780160"/>
              <a:ext cx="271800" cy="296640"/>
            </a:xfrm>
            <a:prstGeom prst="rect">
              <a:avLst/>
            </a:prstGeom>
            <a:solidFill>
              <a:schemeClr val="bg1"/>
            </a:solidFill>
            <a:ln w="19050">
              <a:solidFill>
                <a:srgbClr val="3c6cdf"/>
              </a:solidFill>
              <a:miter/>
            </a:ln>
          </p:spPr>
          <p:style>
            <a:lnRef idx="0"/>
            <a:fillRef idx="0"/>
            <a:effectRef idx="0"/>
            <a:fontRef idx="minor"/>
          </p:style>
        </p:sp>
        <p:sp>
          <p:nvSpPr>
            <p:cNvPr id="1646" name="CustomShape 34"/>
            <p:cNvSpPr/>
            <p:nvPr/>
          </p:nvSpPr>
          <p:spPr>
            <a:xfrm flipV="1">
              <a:off x="3995640" y="5782320"/>
              <a:ext cx="271800" cy="296640"/>
            </a:xfrm>
            <a:prstGeom prst="rect">
              <a:avLst/>
            </a:prstGeom>
            <a:solidFill>
              <a:schemeClr val="bg1"/>
            </a:solidFill>
            <a:ln w="19050">
              <a:solidFill>
                <a:srgbClr val="ff0000"/>
              </a:solidFill>
              <a:miter/>
            </a:ln>
          </p:spPr>
          <p:style>
            <a:lnRef idx="0"/>
            <a:fillRef idx="0"/>
            <a:effectRef idx="0"/>
            <a:fontRef idx="minor"/>
          </p:style>
        </p:sp>
      </p:grpSp>
      <p:sp>
        <p:nvSpPr>
          <p:cNvPr id="1647" name="Line 35"/>
          <p:cNvSpPr/>
          <p:nvPr/>
        </p:nvSpPr>
        <p:spPr>
          <a:xfrm>
            <a:off x="3027960" y="5923800"/>
            <a:ext cx="1472040" cy="360"/>
          </a:xfrm>
          <a:prstGeom prst="line">
            <a:avLst/>
          </a:prstGeom>
          <a:ln w="28575">
            <a:solidFill>
              <a:schemeClr val="tx1"/>
            </a:solidFill>
            <a:round/>
            <a:tailEnd len="med" type="triangle" w="med"/>
          </a:ln>
        </p:spPr>
        <p:style>
          <a:lnRef idx="0"/>
          <a:fillRef idx="0"/>
          <a:effectRef idx="0"/>
          <a:fontRef idx="minor"/>
        </p:style>
      </p:sp>
      <p:sp>
        <p:nvSpPr>
          <p:cNvPr id="1648" name="CustomShape 36"/>
          <p:cNvSpPr/>
          <p:nvPr/>
        </p:nvSpPr>
        <p:spPr>
          <a:xfrm>
            <a:off x="804960" y="1889640"/>
            <a:ext cx="11035440" cy="2317680"/>
          </a:xfrm>
          <a:prstGeom prst="rect">
            <a:avLst/>
          </a:prstGeom>
          <a:noFill/>
          <a:ln w="0">
            <a:noFill/>
          </a:ln>
        </p:spPr>
        <p:style>
          <a:lnRef idx="0"/>
          <a:fillRef idx="0"/>
          <a:effectRef idx="0"/>
          <a:fontRef idx="minor"/>
        </p:style>
        <p:txBody>
          <a:bodyPr>
            <a:normAutofit/>
          </a:bodyPr>
          <a:p>
            <a:pPr marL="352440" indent="-286920">
              <a:lnSpc>
                <a:spcPct val="90000"/>
              </a:lnSpc>
              <a:spcBef>
                <a:spcPts val="1001"/>
              </a:spcBef>
              <a:buClr>
                <a:srgbClr val="0000a3"/>
              </a:buClr>
              <a:buFont typeface="Wingdings" charset="2"/>
              <a:buChar char=""/>
            </a:pPr>
            <a:r>
              <a:rPr b="0" lang="en-US" sz="3200" spc="-1" strike="noStrike">
                <a:solidFill>
                  <a:srgbClr val="0000a3"/>
                </a:solidFill>
                <a:latin typeface="Calibri"/>
              </a:rPr>
              <a:t>switching rate: </a:t>
            </a:r>
            <a:r>
              <a:rPr b="0" lang="en-US" sz="3200" spc="-1" strike="noStrike">
                <a:solidFill>
                  <a:srgbClr val="000000"/>
                </a:solidFill>
                <a:latin typeface="Calibri"/>
              </a:rPr>
              <a:t>rate at which packets can be transfer from inputs to outputs</a:t>
            </a:r>
            <a:endParaRPr b="0" lang="en-US" sz="3200" spc="-1" strike="noStrike">
              <a:latin typeface="Arial"/>
            </a:endParaRPr>
          </a:p>
          <a:p>
            <a:pPr lvl="1" marL="695160" indent="-231480">
              <a:lnSpc>
                <a:spcPct val="90000"/>
              </a:lnSpc>
              <a:spcBef>
                <a:spcPts val="499"/>
              </a:spcBef>
              <a:buClr>
                <a:srgbClr val="0000a8"/>
              </a:buClr>
              <a:buFont typeface="Arial"/>
              <a:buChar char="•"/>
            </a:pPr>
            <a:r>
              <a:rPr b="0" lang="en-US" sz="2400" spc="-1" strike="noStrike">
                <a:solidFill>
                  <a:srgbClr val="000000"/>
                </a:solidFill>
                <a:latin typeface="Calibri"/>
              </a:rPr>
              <a:t>often measured as multiple of input/output line rate</a:t>
            </a:r>
            <a:endParaRPr b="0" lang="en-US" sz="2400" spc="-1" strike="noStrike">
              <a:latin typeface="Arial"/>
            </a:endParaRPr>
          </a:p>
          <a:p>
            <a:pPr lvl="1" marL="695160" indent="-231480">
              <a:lnSpc>
                <a:spcPct val="90000"/>
              </a:lnSpc>
              <a:spcBef>
                <a:spcPts val="499"/>
              </a:spcBef>
              <a:buClr>
                <a:srgbClr val="0000a8"/>
              </a:buClr>
              <a:buFont typeface="Arial"/>
              <a:buChar char="•"/>
            </a:pPr>
            <a:r>
              <a:rPr b="0" lang="en-US" sz="2400" spc="-1" strike="noStrike">
                <a:solidFill>
                  <a:srgbClr val="000000"/>
                </a:solidFill>
                <a:latin typeface="Calibri"/>
              </a:rPr>
              <a:t>N inputs: switching rate N times line rate desirable</a:t>
            </a:r>
            <a:endParaRPr b="0" lang="en-US" sz="2400" spc="-1" strike="noStrike">
              <a:latin typeface="Arial"/>
            </a:endParaRPr>
          </a:p>
        </p:txBody>
      </p:sp>
      <p:sp>
        <p:nvSpPr>
          <p:cNvPr id="1649" name="CustomShape 37"/>
          <p:cNvSpPr/>
          <p:nvPr/>
        </p:nvSpPr>
        <p:spPr>
          <a:xfrm>
            <a:off x="2758680" y="4081680"/>
            <a:ext cx="3045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R</a:t>
            </a:r>
            <a:endParaRPr b="0" lang="en-US" sz="1800" spc="-1" strike="noStrike">
              <a:latin typeface="Arial"/>
            </a:endParaRPr>
          </a:p>
        </p:txBody>
      </p:sp>
      <p:sp>
        <p:nvSpPr>
          <p:cNvPr id="1650" name="CustomShape 38"/>
          <p:cNvSpPr/>
          <p:nvPr/>
        </p:nvSpPr>
        <p:spPr>
          <a:xfrm>
            <a:off x="2751840" y="5718240"/>
            <a:ext cx="3045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R</a:t>
            </a:r>
            <a:endParaRPr b="0" lang="en-US" sz="1800" spc="-1" strike="noStrike">
              <a:latin typeface="Arial"/>
            </a:endParaRPr>
          </a:p>
        </p:txBody>
      </p:sp>
      <p:sp>
        <p:nvSpPr>
          <p:cNvPr id="1651" name="CustomShape 39"/>
          <p:cNvSpPr/>
          <p:nvPr/>
        </p:nvSpPr>
        <p:spPr>
          <a:xfrm>
            <a:off x="7595640" y="4081680"/>
            <a:ext cx="3045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R</a:t>
            </a:r>
            <a:endParaRPr b="0" lang="en-US" sz="1800" spc="-1" strike="noStrike">
              <a:latin typeface="Arial"/>
            </a:endParaRPr>
          </a:p>
        </p:txBody>
      </p:sp>
      <p:sp>
        <p:nvSpPr>
          <p:cNvPr id="1652" name="CustomShape 40"/>
          <p:cNvSpPr/>
          <p:nvPr/>
        </p:nvSpPr>
        <p:spPr>
          <a:xfrm>
            <a:off x="7589160" y="5718240"/>
            <a:ext cx="3045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R</a:t>
            </a:r>
            <a:endParaRPr b="0" lang="en-US" sz="1800" spc="-1" strike="noStrike">
              <a:latin typeface="Arial"/>
            </a:endParaRPr>
          </a:p>
        </p:txBody>
      </p:sp>
      <p:sp>
        <p:nvSpPr>
          <p:cNvPr id="1653" name="CustomShape 41"/>
          <p:cNvSpPr/>
          <p:nvPr/>
        </p:nvSpPr>
        <p:spPr>
          <a:xfrm>
            <a:off x="4611600" y="4095000"/>
            <a:ext cx="1330920" cy="6390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800" spc="-1" strike="noStrike">
                <a:solidFill>
                  <a:srgbClr val="000000"/>
                </a:solidFill>
                <a:latin typeface="Calibri"/>
              </a:rPr>
              <a:t>(rate: NR, ideally)</a:t>
            </a:r>
            <a:endParaRPr b="0" lang="en-US" sz="1800" spc="-1" strike="noStrike">
              <a:latin typeface="Arial"/>
            </a:endParaRPr>
          </a:p>
        </p:txBody>
      </p:sp>
      <p:sp>
        <p:nvSpPr>
          <p:cNvPr id="1654" name="TextShape 42"/>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E8031845-529D-45A7-A518-5C5305958D57}" type="slidenum">
              <a:rPr b="0" lang="en-US" sz="1100" spc="-1" strike="noStrike">
                <a:solidFill>
                  <a:srgbClr val="404040"/>
                </a:solidFill>
                <a:latin typeface="Calibri"/>
              </a:rPr>
              <a:t>23</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347" dur="indefinite" restart="never" nodeType="tmRoot">
          <p:childTnLst>
            <p:seq>
              <p:cTn id="348" dur="indefinite" nodeType="mainSeq">
                <p:childTnLst>
                  <p:par>
                    <p:cTn id="349" fill="hold">
                      <p:stCondLst>
                        <p:cond delay="indefinite"/>
                      </p:stCondLst>
                      <p:childTnLst>
                        <p:par>
                          <p:cTn id="350" fill="hold">
                            <p:stCondLst>
                              <p:cond delay="0"/>
                            </p:stCondLst>
                            <p:childTnLst>
                              <p:par>
                                <p:cTn id="351" nodeType="clickEffect" fill="hold" presetClass="entr" presetID="9">
                                  <p:stCondLst>
                                    <p:cond delay="0"/>
                                  </p:stCondLst>
                                  <p:childTnLst>
                                    <p:set>
                                      <p:cBhvr>
                                        <p:cTn id="352" dur="1" fill="hold">
                                          <p:stCondLst>
                                            <p:cond delay="0"/>
                                          </p:stCondLst>
                                        </p:cTn>
                                        <p:tgtEl>
                                          <p:spTgt spid="1648"/>
                                        </p:tgtEl>
                                        <p:attrNameLst>
                                          <p:attrName>style.visibility</p:attrName>
                                        </p:attrNameLst>
                                      </p:cBhvr>
                                      <p:to>
                                        <p:strVal val="visible"/>
                                      </p:to>
                                    </p:set>
                                    <p:animEffect filter="dissolve" transition="in">
                                      <p:cBhvr additive="repl">
                                        <p:cTn id="353" dur="500"/>
                                        <p:tgtEl>
                                          <p:spTgt spid="1648"/>
                                        </p:tgtEl>
                                      </p:cBhvr>
                                    </p:animEffect>
                                  </p:childTnLst>
                                </p:cTn>
                              </p:par>
                              <p:par>
                                <p:cTn id="354" nodeType="withEffect" fill="hold" presetClass="entr" presetID="9">
                                  <p:stCondLst>
                                    <p:cond delay="0"/>
                                  </p:stCondLst>
                                  <p:childTnLst>
                                    <p:set>
                                      <p:cBhvr>
                                        <p:cTn id="355" dur="1" fill="hold">
                                          <p:stCondLst>
                                            <p:cond delay="0"/>
                                          </p:stCondLst>
                                        </p:cTn>
                                        <p:tgtEl>
                                          <p:spTgt spid="1653"/>
                                        </p:tgtEl>
                                        <p:attrNameLst>
                                          <p:attrName>style.visibility</p:attrName>
                                        </p:attrNameLst>
                                      </p:cBhvr>
                                      <p:to>
                                        <p:strVal val="visible"/>
                                      </p:to>
                                    </p:set>
                                    <p:animEffect filter="dissolve" transition="in">
                                      <p:cBhvr additive="repl">
                                        <p:cTn id="356" dur="500"/>
                                        <p:tgtEl>
                                          <p:spTgt spid="16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5" name="TextShape 1"/>
          <p:cNvSpPr txBox="1"/>
          <p:nvPr/>
        </p:nvSpPr>
        <p:spPr>
          <a:xfrm>
            <a:off x="838080" y="45180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ea typeface="ＭＳ Ｐゴシック"/>
              </a:rPr>
              <a:t>Switching fabrics</a:t>
            </a:r>
            <a:endParaRPr b="0" lang="en-US" sz="4800" spc="-1" strike="noStrike">
              <a:solidFill>
                <a:srgbClr val="000000"/>
              </a:solidFill>
              <a:latin typeface="Calibri"/>
            </a:endParaRPr>
          </a:p>
        </p:txBody>
      </p:sp>
      <p:grpSp>
        <p:nvGrpSpPr>
          <p:cNvPr id="1656" name="Group 2"/>
          <p:cNvGrpSpPr/>
          <p:nvPr/>
        </p:nvGrpSpPr>
        <p:grpSpPr>
          <a:xfrm>
            <a:off x="4769280" y="4484520"/>
            <a:ext cx="1092960" cy="215640"/>
            <a:chOff x="4769280" y="4484520"/>
            <a:chExt cx="1092960" cy="215640"/>
          </a:xfrm>
        </p:grpSpPr>
        <p:sp>
          <p:nvSpPr>
            <p:cNvPr id="1657" name="CustomShape 3"/>
            <p:cNvSpPr/>
            <p:nvPr/>
          </p:nvSpPr>
          <p:spPr>
            <a:xfrm>
              <a:off x="4837320" y="4484520"/>
              <a:ext cx="672480" cy="21564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58" name="CustomShape 4"/>
            <p:cNvSpPr/>
            <p:nvPr/>
          </p:nvSpPr>
          <p:spPr>
            <a:xfrm>
              <a:off x="4865040" y="4545000"/>
              <a:ext cx="209160" cy="95760"/>
            </a:xfrm>
            <a:prstGeom prst="rect">
              <a:avLst/>
            </a:prstGeom>
            <a:solidFill>
              <a:srgbClr val="ffffff"/>
            </a:solidFill>
            <a:ln w="19050">
              <a:solidFill>
                <a:srgbClr val="006600"/>
              </a:solidFill>
              <a:miter/>
            </a:ln>
          </p:spPr>
          <p:style>
            <a:lnRef idx="0"/>
            <a:fillRef idx="0"/>
            <a:effectRef idx="0"/>
            <a:fontRef idx="minor"/>
          </p:style>
        </p:sp>
        <p:sp>
          <p:nvSpPr>
            <p:cNvPr id="1659" name="CustomShape 5"/>
            <p:cNvSpPr/>
            <p:nvPr/>
          </p:nvSpPr>
          <p:spPr>
            <a:xfrm>
              <a:off x="5103720" y="4506480"/>
              <a:ext cx="171720" cy="164880"/>
            </a:xfrm>
            <a:prstGeom prst="rect">
              <a:avLst/>
            </a:prstGeom>
            <a:solidFill>
              <a:srgbClr val="ffffff"/>
            </a:solidFill>
            <a:ln w="19050">
              <a:solidFill>
                <a:srgbClr val="3333cc"/>
              </a:solidFill>
              <a:miter/>
            </a:ln>
          </p:spPr>
          <p:style>
            <a:lnRef idx="0"/>
            <a:fillRef idx="0"/>
            <a:effectRef idx="0"/>
            <a:fontRef idx="minor"/>
          </p:style>
        </p:sp>
        <p:sp>
          <p:nvSpPr>
            <p:cNvPr id="1660" name="CustomShape 6"/>
            <p:cNvSpPr/>
            <p:nvPr/>
          </p:nvSpPr>
          <p:spPr>
            <a:xfrm>
              <a:off x="5306040" y="4502880"/>
              <a:ext cx="173160" cy="166320"/>
            </a:xfrm>
            <a:prstGeom prst="rect">
              <a:avLst/>
            </a:prstGeom>
            <a:solidFill>
              <a:srgbClr val="ffffff"/>
            </a:solidFill>
            <a:ln w="19050">
              <a:solidFill>
                <a:srgbClr val="ff0000"/>
              </a:solidFill>
              <a:miter/>
            </a:ln>
          </p:spPr>
          <p:style>
            <a:lnRef idx="0"/>
            <a:fillRef idx="0"/>
            <a:effectRef idx="0"/>
            <a:fontRef idx="minor"/>
          </p:style>
        </p:sp>
        <p:sp>
          <p:nvSpPr>
            <p:cNvPr id="1661" name="Line 7"/>
            <p:cNvSpPr/>
            <p:nvPr/>
          </p:nvSpPr>
          <p:spPr>
            <a:xfrm>
              <a:off x="4769280" y="4592880"/>
              <a:ext cx="1092960" cy="360"/>
            </a:xfrm>
            <a:prstGeom prst="line">
              <a:avLst/>
            </a:prstGeom>
            <a:ln w="19050">
              <a:solidFill>
                <a:srgbClr val="000000"/>
              </a:solidFill>
              <a:round/>
              <a:tailEnd len="med" type="triangle" w="med"/>
            </a:ln>
          </p:spPr>
          <p:style>
            <a:lnRef idx="0"/>
            <a:fillRef idx="0"/>
            <a:effectRef idx="0"/>
            <a:fontRef idx="minor"/>
          </p:style>
        </p:sp>
      </p:grpSp>
      <p:grpSp>
        <p:nvGrpSpPr>
          <p:cNvPr id="1662" name="Group 8"/>
          <p:cNvGrpSpPr/>
          <p:nvPr/>
        </p:nvGrpSpPr>
        <p:grpSpPr>
          <a:xfrm>
            <a:off x="4767480" y="4879800"/>
            <a:ext cx="1094400" cy="215640"/>
            <a:chOff x="4767480" y="4879800"/>
            <a:chExt cx="1094400" cy="215640"/>
          </a:xfrm>
        </p:grpSpPr>
        <p:sp>
          <p:nvSpPr>
            <p:cNvPr id="1663" name="CustomShape 9"/>
            <p:cNvSpPr/>
            <p:nvPr/>
          </p:nvSpPr>
          <p:spPr>
            <a:xfrm>
              <a:off x="4835520" y="4879800"/>
              <a:ext cx="672480" cy="21564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64" name="CustomShape 10"/>
            <p:cNvSpPr/>
            <p:nvPr/>
          </p:nvSpPr>
          <p:spPr>
            <a:xfrm>
              <a:off x="4863240" y="4940280"/>
              <a:ext cx="209160" cy="95760"/>
            </a:xfrm>
            <a:prstGeom prst="rect">
              <a:avLst/>
            </a:prstGeom>
            <a:solidFill>
              <a:srgbClr val="ffffff"/>
            </a:solidFill>
            <a:ln w="19050">
              <a:solidFill>
                <a:srgbClr val="006600"/>
              </a:solidFill>
              <a:miter/>
            </a:ln>
          </p:spPr>
          <p:style>
            <a:lnRef idx="0"/>
            <a:fillRef idx="0"/>
            <a:effectRef idx="0"/>
            <a:fontRef idx="minor"/>
          </p:style>
        </p:sp>
        <p:sp>
          <p:nvSpPr>
            <p:cNvPr id="1665" name="CustomShape 11"/>
            <p:cNvSpPr/>
            <p:nvPr/>
          </p:nvSpPr>
          <p:spPr>
            <a:xfrm>
              <a:off x="5101920" y="4901760"/>
              <a:ext cx="171720" cy="164880"/>
            </a:xfrm>
            <a:prstGeom prst="rect">
              <a:avLst/>
            </a:prstGeom>
            <a:solidFill>
              <a:srgbClr val="ffffff"/>
            </a:solidFill>
            <a:ln w="19050">
              <a:solidFill>
                <a:srgbClr val="3333cc"/>
              </a:solidFill>
              <a:miter/>
            </a:ln>
          </p:spPr>
          <p:style>
            <a:lnRef idx="0"/>
            <a:fillRef idx="0"/>
            <a:effectRef idx="0"/>
            <a:fontRef idx="minor"/>
          </p:style>
        </p:sp>
        <p:sp>
          <p:nvSpPr>
            <p:cNvPr id="1666" name="CustomShape 12"/>
            <p:cNvSpPr/>
            <p:nvPr/>
          </p:nvSpPr>
          <p:spPr>
            <a:xfrm>
              <a:off x="5304600" y="4898160"/>
              <a:ext cx="173160" cy="166320"/>
            </a:xfrm>
            <a:prstGeom prst="rect">
              <a:avLst/>
            </a:prstGeom>
            <a:solidFill>
              <a:srgbClr val="ffffff"/>
            </a:solidFill>
            <a:ln w="19050">
              <a:solidFill>
                <a:srgbClr val="ff0000"/>
              </a:solidFill>
              <a:miter/>
            </a:ln>
          </p:spPr>
          <p:style>
            <a:lnRef idx="0"/>
            <a:fillRef idx="0"/>
            <a:effectRef idx="0"/>
            <a:fontRef idx="minor"/>
          </p:style>
        </p:sp>
        <p:sp>
          <p:nvSpPr>
            <p:cNvPr id="1667" name="Line 13"/>
            <p:cNvSpPr/>
            <p:nvPr/>
          </p:nvSpPr>
          <p:spPr>
            <a:xfrm>
              <a:off x="4767480" y="4988160"/>
              <a:ext cx="1094400" cy="360"/>
            </a:xfrm>
            <a:prstGeom prst="line">
              <a:avLst/>
            </a:prstGeom>
            <a:ln w="19050">
              <a:solidFill>
                <a:srgbClr val="000000"/>
              </a:solidFill>
              <a:round/>
              <a:tailEnd len="med" type="triangle" w="med"/>
            </a:ln>
          </p:spPr>
          <p:style>
            <a:lnRef idx="0"/>
            <a:fillRef idx="0"/>
            <a:effectRef idx="0"/>
            <a:fontRef idx="minor"/>
          </p:style>
        </p:sp>
      </p:grpSp>
      <p:grpSp>
        <p:nvGrpSpPr>
          <p:cNvPr id="1668" name="Group 14"/>
          <p:cNvGrpSpPr/>
          <p:nvPr/>
        </p:nvGrpSpPr>
        <p:grpSpPr>
          <a:xfrm>
            <a:off x="4762800" y="5306760"/>
            <a:ext cx="1079280" cy="215640"/>
            <a:chOff x="4762800" y="5306760"/>
            <a:chExt cx="1079280" cy="215640"/>
          </a:xfrm>
        </p:grpSpPr>
        <p:sp>
          <p:nvSpPr>
            <p:cNvPr id="1669" name="CustomShape 15"/>
            <p:cNvSpPr/>
            <p:nvPr/>
          </p:nvSpPr>
          <p:spPr>
            <a:xfrm>
              <a:off x="4830840" y="5306760"/>
              <a:ext cx="672480" cy="21564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70" name="CustomShape 16"/>
            <p:cNvSpPr/>
            <p:nvPr/>
          </p:nvSpPr>
          <p:spPr>
            <a:xfrm>
              <a:off x="4858560" y="5367240"/>
              <a:ext cx="209160" cy="95760"/>
            </a:xfrm>
            <a:prstGeom prst="rect">
              <a:avLst/>
            </a:prstGeom>
            <a:solidFill>
              <a:srgbClr val="ffffff"/>
            </a:solidFill>
            <a:ln w="19050">
              <a:solidFill>
                <a:srgbClr val="006600"/>
              </a:solidFill>
              <a:miter/>
            </a:ln>
          </p:spPr>
          <p:style>
            <a:lnRef idx="0"/>
            <a:fillRef idx="0"/>
            <a:effectRef idx="0"/>
            <a:fontRef idx="minor"/>
          </p:style>
        </p:sp>
        <p:sp>
          <p:nvSpPr>
            <p:cNvPr id="1671" name="CustomShape 17"/>
            <p:cNvSpPr/>
            <p:nvPr/>
          </p:nvSpPr>
          <p:spPr>
            <a:xfrm>
              <a:off x="5097240" y="5329080"/>
              <a:ext cx="171720" cy="164880"/>
            </a:xfrm>
            <a:prstGeom prst="rect">
              <a:avLst/>
            </a:prstGeom>
            <a:solidFill>
              <a:srgbClr val="ffffff"/>
            </a:solidFill>
            <a:ln w="19050">
              <a:solidFill>
                <a:srgbClr val="3333cc"/>
              </a:solidFill>
              <a:miter/>
            </a:ln>
          </p:spPr>
          <p:style>
            <a:lnRef idx="0"/>
            <a:fillRef idx="0"/>
            <a:effectRef idx="0"/>
            <a:fontRef idx="minor"/>
          </p:style>
        </p:sp>
        <p:sp>
          <p:nvSpPr>
            <p:cNvPr id="1672" name="CustomShape 18"/>
            <p:cNvSpPr/>
            <p:nvPr/>
          </p:nvSpPr>
          <p:spPr>
            <a:xfrm>
              <a:off x="5299920" y="5325120"/>
              <a:ext cx="173160" cy="166320"/>
            </a:xfrm>
            <a:prstGeom prst="rect">
              <a:avLst/>
            </a:prstGeom>
            <a:solidFill>
              <a:srgbClr val="ffffff"/>
            </a:solidFill>
            <a:ln w="19050">
              <a:solidFill>
                <a:srgbClr val="ff0000"/>
              </a:solidFill>
              <a:miter/>
            </a:ln>
          </p:spPr>
          <p:style>
            <a:lnRef idx="0"/>
            <a:fillRef idx="0"/>
            <a:effectRef idx="0"/>
            <a:fontRef idx="minor"/>
          </p:style>
        </p:sp>
        <p:sp>
          <p:nvSpPr>
            <p:cNvPr id="1673" name="Line 19"/>
            <p:cNvSpPr/>
            <p:nvPr/>
          </p:nvSpPr>
          <p:spPr>
            <a:xfrm>
              <a:off x="4762800" y="5415120"/>
              <a:ext cx="1079280" cy="360"/>
            </a:xfrm>
            <a:prstGeom prst="line">
              <a:avLst/>
            </a:prstGeom>
            <a:ln w="19050">
              <a:solidFill>
                <a:srgbClr val="000000"/>
              </a:solidFill>
              <a:round/>
              <a:tailEnd len="med" type="triangle" w="med"/>
            </a:ln>
          </p:spPr>
          <p:style>
            <a:lnRef idx="0"/>
            <a:fillRef idx="0"/>
            <a:effectRef idx="0"/>
            <a:fontRef idx="minor"/>
          </p:style>
        </p:sp>
      </p:grpSp>
      <p:sp>
        <p:nvSpPr>
          <p:cNvPr id="1674" name="Line 20"/>
          <p:cNvSpPr/>
          <p:nvPr/>
        </p:nvSpPr>
        <p:spPr>
          <a:xfrm>
            <a:off x="5888160" y="4492440"/>
            <a:ext cx="360" cy="1003320"/>
          </a:xfrm>
          <a:prstGeom prst="line">
            <a:avLst/>
          </a:prstGeom>
          <a:ln w="76200">
            <a:solidFill>
              <a:srgbClr val="ff0000"/>
            </a:solidFill>
            <a:round/>
          </a:ln>
        </p:spPr>
        <p:style>
          <a:lnRef idx="0"/>
          <a:fillRef idx="0"/>
          <a:effectRef idx="0"/>
          <a:fontRef idx="minor"/>
        </p:style>
      </p:sp>
      <p:grpSp>
        <p:nvGrpSpPr>
          <p:cNvPr id="1675" name="Group 21"/>
          <p:cNvGrpSpPr/>
          <p:nvPr/>
        </p:nvGrpSpPr>
        <p:grpSpPr>
          <a:xfrm>
            <a:off x="5956200" y="4501440"/>
            <a:ext cx="1030320" cy="215640"/>
            <a:chOff x="5956200" y="4501440"/>
            <a:chExt cx="1030320" cy="215640"/>
          </a:xfrm>
        </p:grpSpPr>
        <p:sp>
          <p:nvSpPr>
            <p:cNvPr id="1676" name="CustomShape 22"/>
            <p:cNvSpPr/>
            <p:nvPr/>
          </p:nvSpPr>
          <p:spPr>
            <a:xfrm>
              <a:off x="6164280" y="4501440"/>
              <a:ext cx="672840" cy="21564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77" name="CustomShape 23"/>
            <p:cNvSpPr/>
            <p:nvPr/>
          </p:nvSpPr>
          <p:spPr>
            <a:xfrm>
              <a:off x="6597720" y="4560120"/>
              <a:ext cx="209160" cy="96480"/>
            </a:xfrm>
            <a:prstGeom prst="rect">
              <a:avLst/>
            </a:prstGeom>
            <a:solidFill>
              <a:srgbClr val="ffffff"/>
            </a:solidFill>
            <a:ln w="19050">
              <a:solidFill>
                <a:srgbClr val="006600"/>
              </a:solidFill>
              <a:miter/>
            </a:ln>
          </p:spPr>
          <p:style>
            <a:lnRef idx="0"/>
            <a:fillRef idx="0"/>
            <a:effectRef idx="0"/>
            <a:fontRef idx="minor"/>
          </p:style>
        </p:sp>
        <p:sp>
          <p:nvSpPr>
            <p:cNvPr id="1678" name="CustomShape 24"/>
            <p:cNvSpPr/>
            <p:nvPr/>
          </p:nvSpPr>
          <p:spPr>
            <a:xfrm>
              <a:off x="6396120" y="4523400"/>
              <a:ext cx="171000" cy="164880"/>
            </a:xfrm>
            <a:prstGeom prst="rect">
              <a:avLst/>
            </a:prstGeom>
            <a:solidFill>
              <a:srgbClr val="ffffff"/>
            </a:solidFill>
            <a:ln w="19050">
              <a:solidFill>
                <a:srgbClr val="3333cc"/>
              </a:solidFill>
              <a:miter/>
            </a:ln>
          </p:spPr>
          <p:style>
            <a:lnRef idx="0"/>
            <a:fillRef idx="0"/>
            <a:effectRef idx="0"/>
            <a:fontRef idx="minor"/>
          </p:style>
        </p:sp>
        <p:sp>
          <p:nvSpPr>
            <p:cNvPr id="1679" name="CustomShape 25"/>
            <p:cNvSpPr/>
            <p:nvPr/>
          </p:nvSpPr>
          <p:spPr>
            <a:xfrm>
              <a:off x="6194520" y="4528440"/>
              <a:ext cx="171000" cy="166320"/>
            </a:xfrm>
            <a:prstGeom prst="rect">
              <a:avLst/>
            </a:prstGeom>
            <a:solidFill>
              <a:srgbClr val="ffffff"/>
            </a:solidFill>
            <a:ln w="19050">
              <a:solidFill>
                <a:srgbClr val="ff0000"/>
              </a:solidFill>
              <a:miter/>
            </a:ln>
          </p:spPr>
          <p:style>
            <a:lnRef idx="0"/>
            <a:fillRef idx="0"/>
            <a:effectRef idx="0"/>
            <a:fontRef idx="minor"/>
          </p:style>
        </p:sp>
        <p:sp>
          <p:nvSpPr>
            <p:cNvPr id="1680" name="Line 26"/>
            <p:cNvSpPr/>
            <p:nvPr/>
          </p:nvSpPr>
          <p:spPr>
            <a:xfrm>
              <a:off x="5956200" y="4604400"/>
              <a:ext cx="1030320" cy="360"/>
            </a:xfrm>
            <a:prstGeom prst="line">
              <a:avLst/>
            </a:prstGeom>
            <a:ln w="19050">
              <a:solidFill>
                <a:srgbClr val="000000"/>
              </a:solidFill>
              <a:round/>
              <a:tailEnd len="med" type="triangle" w="med"/>
            </a:ln>
          </p:spPr>
          <p:style>
            <a:lnRef idx="0"/>
            <a:fillRef idx="0"/>
            <a:effectRef idx="0"/>
            <a:fontRef idx="minor"/>
          </p:style>
        </p:sp>
      </p:grpSp>
      <p:grpSp>
        <p:nvGrpSpPr>
          <p:cNvPr id="1681" name="Group 27"/>
          <p:cNvGrpSpPr/>
          <p:nvPr/>
        </p:nvGrpSpPr>
        <p:grpSpPr>
          <a:xfrm>
            <a:off x="5946480" y="4893480"/>
            <a:ext cx="1044720" cy="215640"/>
            <a:chOff x="5946480" y="4893480"/>
            <a:chExt cx="1044720" cy="215640"/>
          </a:xfrm>
        </p:grpSpPr>
        <p:sp>
          <p:nvSpPr>
            <p:cNvPr id="1682" name="CustomShape 28"/>
            <p:cNvSpPr/>
            <p:nvPr/>
          </p:nvSpPr>
          <p:spPr>
            <a:xfrm>
              <a:off x="6168960" y="4893480"/>
              <a:ext cx="672840" cy="21564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83" name="CustomShape 29"/>
            <p:cNvSpPr/>
            <p:nvPr/>
          </p:nvSpPr>
          <p:spPr>
            <a:xfrm>
              <a:off x="6602400" y="4952160"/>
              <a:ext cx="209160" cy="96480"/>
            </a:xfrm>
            <a:prstGeom prst="rect">
              <a:avLst/>
            </a:prstGeom>
            <a:solidFill>
              <a:srgbClr val="ffffff"/>
            </a:solidFill>
            <a:ln w="19050">
              <a:solidFill>
                <a:srgbClr val="006600"/>
              </a:solidFill>
              <a:miter/>
            </a:ln>
          </p:spPr>
          <p:style>
            <a:lnRef idx="0"/>
            <a:fillRef idx="0"/>
            <a:effectRef idx="0"/>
            <a:fontRef idx="minor"/>
          </p:style>
        </p:sp>
        <p:sp>
          <p:nvSpPr>
            <p:cNvPr id="1684" name="CustomShape 30"/>
            <p:cNvSpPr/>
            <p:nvPr/>
          </p:nvSpPr>
          <p:spPr>
            <a:xfrm>
              <a:off x="6400800" y="4915800"/>
              <a:ext cx="171000" cy="164880"/>
            </a:xfrm>
            <a:prstGeom prst="rect">
              <a:avLst/>
            </a:prstGeom>
            <a:solidFill>
              <a:srgbClr val="ffffff"/>
            </a:solidFill>
            <a:ln w="19050">
              <a:solidFill>
                <a:srgbClr val="3333cc"/>
              </a:solidFill>
              <a:miter/>
            </a:ln>
          </p:spPr>
          <p:style>
            <a:lnRef idx="0"/>
            <a:fillRef idx="0"/>
            <a:effectRef idx="0"/>
            <a:fontRef idx="minor"/>
          </p:style>
        </p:sp>
        <p:sp>
          <p:nvSpPr>
            <p:cNvPr id="1685" name="CustomShape 31"/>
            <p:cNvSpPr/>
            <p:nvPr/>
          </p:nvSpPr>
          <p:spPr>
            <a:xfrm>
              <a:off x="6199200" y="4920480"/>
              <a:ext cx="171000" cy="166320"/>
            </a:xfrm>
            <a:prstGeom prst="rect">
              <a:avLst/>
            </a:prstGeom>
            <a:solidFill>
              <a:srgbClr val="ffffff"/>
            </a:solidFill>
            <a:ln w="19050">
              <a:solidFill>
                <a:srgbClr val="ff0000"/>
              </a:solidFill>
              <a:miter/>
            </a:ln>
          </p:spPr>
          <p:style>
            <a:lnRef idx="0"/>
            <a:fillRef idx="0"/>
            <a:effectRef idx="0"/>
            <a:fontRef idx="minor"/>
          </p:style>
        </p:sp>
        <p:sp>
          <p:nvSpPr>
            <p:cNvPr id="1686" name="Line 32"/>
            <p:cNvSpPr/>
            <p:nvPr/>
          </p:nvSpPr>
          <p:spPr>
            <a:xfrm>
              <a:off x="5946480" y="4996440"/>
              <a:ext cx="1044720" cy="360"/>
            </a:xfrm>
            <a:prstGeom prst="line">
              <a:avLst/>
            </a:prstGeom>
            <a:ln w="19050">
              <a:solidFill>
                <a:srgbClr val="000000"/>
              </a:solidFill>
              <a:round/>
              <a:tailEnd len="med" type="triangle" w="med"/>
            </a:ln>
          </p:spPr>
          <p:style>
            <a:lnRef idx="0"/>
            <a:fillRef idx="0"/>
            <a:effectRef idx="0"/>
            <a:fontRef idx="minor"/>
          </p:style>
        </p:sp>
      </p:grpSp>
      <p:grpSp>
        <p:nvGrpSpPr>
          <p:cNvPr id="1687" name="Group 33"/>
          <p:cNvGrpSpPr/>
          <p:nvPr/>
        </p:nvGrpSpPr>
        <p:grpSpPr>
          <a:xfrm>
            <a:off x="5945040" y="5315400"/>
            <a:ext cx="1046160" cy="215640"/>
            <a:chOff x="5945040" y="5315400"/>
            <a:chExt cx="1046160" cy="215640"/>
          </a:xfrm>
        </p:grpSpPr>
        <p:sp>
          <p:nvSpPr>
            <p:cNvPr id="1688" name="CustomShape 34"/>
            <p:cNvSpPr/>
            <p:nvPr/>
          </p:nvSpPr>
          <p:spPr>
            <a:xfrm>
              <a:off x="6169320" y="5315400"/>
              <a:ext cx="672840" cy="21564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89" name="CustomShape 35"/>
            <p:cNvSpPr/>
            <p:nvPr/>
          </p:nvSpPr>
          <p:spPr>
            <a:xfrm>
              <a:off x="6602760" y="5374440"/>
              <a:ext cx="209160" cy="96480"/>
            </a:xfrm>
            <a:prstGeom prst="rect">
              <a:avLst/>
            </a:prstGeom>
            <a:solidFill>
              <a:srgbClr val="ffffff"/>
            </a:solidFill>
            <a:ln w="19050">
              <a:solidFill>
                <a:srgbClr val="006600"/>
              </a:solidFill>
              <a:miter/>
            </a:ln>
          </p:spPr>
          <p:style>
            <a:lnRef idx="0"/>
            <a:fillRef idx="0"/>
            <a:effectRef idx="0"/>
            <a:fontRef idx="minor"/>
          </p:style>
        </p:sp>
        <p:sp>
          <p:nvSpPr>
            <p:cNvPr id="1690" name="CustomShape 36"/>
            <p:cNvSpPr/>
            <p:nvPr/>
          </p:nvSpPr>
          <p:spPr>
            <a:xfrm>
              <a:off x="6401160" y="5337720"/>
              <a:ext cx="171000" cy="164880"/>
            </a:xfrm>
            <a:prstGeom prst="rect">
              <a:avLst/>
            </a:prstGeom>
            <a:solidFill>
              <a:srgbClr val="ffffff"/>
            </a:solidFill>
            <a:ln w="19050">
              <a:solidFill>
                <a:srgbClr val="3333cc"/>
              </a:solidFill>
              <a:miter/>
            </a:ln>
          </p:spPr>
          <p:style>
            <a:lnRef idx="0"/>
            <a:fillRef idx="0"/>
            <a:effectRef idx="0"/>
            <a:fontRef idx="minor"/>
          </p:style>
        </p:sp>
        <p:sp>
          <p:nvSpPr>
            <p:cNvPr id="1691" name="CustomShape 37"/>
            <p:cNvSpPr/>
            <p:nvPr/>
          </p:nvSpPr>
          <p:spPr>
            <a:xfrm>
              <a:off x="6199200" y="5342400"/>
              <a:ext cx="171000" cy="166320"/>
            </a:xfrm>
            <a:prstGeom prst="rect">
              <a:avLst/>
            </a:prstGeom>
            <a:solidFill>
              <a:srgbClr val="ffffff"/>
            </a:solidFill>
            <a:ln w="19050">
              <a:solidFill>
                <a:srgbClr val="ff0000"/>
              </a:solidFill>
              <a:miter/>
            </a:ln>
          </p:spPr>
          <p:style>
            <a:lnRef idx="0"/>
            <a:fillRef idx="0"/>
            <a:effectRef idx="0"/>
            <a:fontRef idx="minor"/>
          </p:style>
        </p:sp>
        <p:sp>
          <p:nvSpPr>
            <p:cNvPr id="1692" name="Line 38"/>
            <p:cNvSpPr/>
            <p:nvPr/>
          </p:nvSpPr>
          <p:spPr>
            <a:xfrm>
              <a:off x="5945040" y="5418720"/>
              <a:ext cx="1046160" cy="360"/>
            </a:xfrm>
            <a:prstGeom prst="line">
              <a:avLst/>
            </a:prstGeom>
            <a:ln w="19050">
              <a:solidFill>
                <a:srgbClr val="000000"/>
              </a:solidFill>
              <a:round/>
              <a:tailEnd len="med" type="triangle" w="med"/>
            </a:ln>
          </p:spPr>
          <p:style>
            <a:lnRef idx="0"/>
            <a:fillRef idx="0"/>
            <a:effectRef idx="0"/>
            <a:fontRef idx="minor"/>
          </p:style>
        </p:sp>
      </p:grpSp>
      <p:sp>
        <p:nvSpPr>
          <p:cNvPr id="1693" name="CustomShape 39"/>
          <p:cNvSpPr/>
          <p:nvPr/>
        </p:nvSpPr>
        <p:spPr>
          <a:xfrm>
            <a:off x="5666400" y="5834880"/>
            <a:ext cx="54828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bus</a:t>
            </a:r>
            <a:endParaRPr b="0" lang="en-US" sz="1800" spc="-1" strike="noStrike">
              <a:latin typeface="Arial"/>
            </a:endParaRPr>
          </a:p>
        </p:txBody>
      </p:sp>
      <p:grpSp>
        <p:nvGrpSpPr>
          <p:cNvPr id="1694" name="Group 40"/>
          <p:cNvGrpSpPr/>
          <p:nvPr/>
        </p:nvGrpSpPr>
        <p:grpSpPr>
          <a:xfrm>
            <a:off x="1186920" y="4439160"/>
            <a:ext cx="2798280" cy="1750320"/>
            <a:chOff x="1186920" y="4439160"/>
            <a:chExt cx="2798280" cy="1750320"/>
          </a:xfrm>
        </p:grpSpPr>
        <p:grpSp>
          <p:nvGrpSpPr>
            <p:cNvPr id="1695" name="Group 41"/>
            <p:cNvGrpSpPr/>
            <p:nvPr/>
          </p:nvGrpSpPr>
          <p:grpSpPr>
            <a:xfrm>
              <a:off x="1339200" y="4521600"/>
              <a:ext cx="890640" cy="215640"/>
              <a:chOff x="1339200" y="4521600"/>
              <a:chExt cx="890640" cy="215640"/>
            </a:xfrm>
          </p:grpSpPr>
          <p:sp>
            <p:nvSpPr>
              <p:cNvPr id="1696" name="CustomShape 42"/>
              <p:cNvSpPr/>
              <p:nvPr/>
            </p:nvSpPr>
            <p:spPr>
              <a:xfrm>
                <a:off x="1407240" y="4521600"/>
                <a:ext cx="672480" cy="21564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97" name="CustomShape 43"/>
              <p:cNvSpPr/>
              <p:nvPr/>
            </p:nvSpPr>
            <p:spPr>
              <a:xfrm>
                <a:off x="1434960" y="4582080"/>
                <a:ext cx="209160" cy="95760"/>
              </a:xfrm>
              <a:prstGeom prst="rect">
                <a:avLst/>
              </a:prstGeom>
              <a:solidFill>
                <a:srgbClr val="ffffff"/>
              </a:solidFill>
              <a:ln w="19050">
                <a:solidFill>
                  <a:srgbClr val="006600"/>
                </a:solidFill>
                <a:miter/>
              </a:ln>
            </p:spPr>
            <p:style>
              <a:lnRef idx="0"/>
              <a:fillRef idx="0"/>
              <a:effectRef idx="0"/>
              <a:fontRef idx="minor"/>
            </p:style>
          </p:sp>
          <p:sp>
            <p:nvSpPr>
              <p:cNvPr id="1698" name="CustomShape 44"/>
              <p:cNvSpPr/>
              <p:nvPr/>
            </p:nvSpPr>
            <p:spPr>
              <a:xfrm>
                <a:off x="1673640" y="4543920"/>
                <a:ext cx="171720" cy="164880"/>
              </a:xfrm>
              <a:prstGeom prst="rect">
                <a:avLst/>
              </a:prstGeom>
              <a:solidFill>
                <a:srgbClr val="ffffff"/>
              </a:solidFill>
              <a:ln w="19050">
                <a:solidFill>
                  <a:srgbClr val="3333cc"/>
                </a:solidFill>
                <a:miter/>
              </a:ln>
            </p:spPr>
            <p:style>
              <a:lnRef idx="0"/>
              <a:fillRef idx="0"/>
              <a:effectRef idx="0"/>
              <a:fontRef idx="minor"/>
            </p:style>
          </p:sp>
          <p:sp>
            <p:nvSpPr>
              <p:cNvPr id="1699" name="CustomShape 45"/>
              <p:cNvSpPr/>
              <p:nvPr/>
            </p:nvSpPr>
            <p:spPr>
              <a:xfrm>
                <a:off x="1876320" y="4539960"/>
                <a:ext cx="173160" cy="166320"/>
              </a:xfrm>
              <a:prstGeom prst="rect">
                <a:avLst/>
              </a:prstGeom>
              <a:solidFill>
                <a:srgbClr val="ffffff"/>
              </a:solidFill>
              <a:ln w="19050">
                <a:solidFill>
                  <a:srgbClr val="ff0000"/>
                </a:solidFill>
                <a:miter/>
              </a:ln>
            </p:spPr>
            <p:style>
              <a:lnRef idx="0"/>
              <a:fillRef idx="0"/>
              <a:effectRef idx="0"/>
              <a:fontRef idx="minor"/>
            </p:style>
          </p:sp>
          <p:sp>
            <p:nvSpPr>
              <p:cNvPr id="1700" name="Line 46"/>
              <p:cNvSpPr/>
              <p:nvPr/>
            </p:nvSpPr>
            <p:spPr>
              <a:xfrm flipV="1">
                <a:off x="1339200" y="4622760"/>
                <a:ext cx="890640" cy="6120"/>
              </a:xfrm>
              <a:prstGeom prst="line">
                <a:avLst/>
              </a:prstGeom>
              <a:ln w="19050">
                <a:solidFill>
                  <a:srgbClr val="000000"/>
                </a:solidFill>
                <a:round/>
                <a:tailEnd len="med" type="triangle" w="med"/>
              </a:ln>
            </p:spPr>
            <p:style>
              <a:lnRef idx="0"/>
              <a:fillRef idx="0"/>
              <a:effectRef idx="0"/>
              <a:fontRef idx="minor"/>
            </p:style>
          </p:sp>
        </p:grpSp>
        <p:grpSp>
          <p:nvGrpSpPr>
            <p:cNvPr id="1701" name="Group 47"/>
            <p:cNvGrpSpPr/>
            <p:nvPr/>
          </p:nvGrpSpPr>
          <p:grpSpPr>
            <a:xfrm>
              <a:off x="1315440" y="4916880"/>
              <a:ext cx="890280" cy="215640"/>
              <a:chOff x="1315440" y="4916880"/>
              <a:chExt cx="890280" cy="215640"/>
            </a:xfrm>
          </p:grpSpPr>
          <p:sp>
            <p:nvSpPr>
              <p:cNvPr id="1702" name="CustomShape 48"/>
              <p:cNvSpPr/>
              <p:nvPr/>
            </p:nvSpPr>
            <p:spPr>
              <a:xfrm>
                <a:off x="1383480" y="4916880"/>
                <a:ext cx="672480" cy="21564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03" name="CustomShape 49"/>
              <p:cNvSpPr/>
              <p:nvPr/>
            </p:nvSpPr>
            <p:spPr>
              <a:xfrm>
                <a:off x="1411200" y="4977360"/>
                <a:ext cx="209160" cy="95760"/>
              </a:xfrm>
              <a:prstGeom prst="rect">
                <a:avLst/>
              </a:prstGeom>
              <a:solidFill>
                <a:srgbClr val="ffffff"/>
              </a:solidFill>
              <a:ln w="19050">
                <a:solidFill>
                  <a:srgbClr val="006600"/>
                </a:solidFill>
                <a:miter/>
              </a:ln>
            </p:spPr>
            <p:style>
              <a:lnRef idx="0"/>
              <a:fillRef idx="0"/>
              <a:effectRef idx="0"/>
              <a:fontRef idx="minor"/>
            </p:style>
          </p:sp>
          <p:sp>
            <p:nvSpPr>
              <p:cNvPr id="1704" name="CustomShape 50"/>
              <p:cNvSpPr/>
              <p:nvPr/>
            </p:nvSpPr>
            <p:spPr>
              <a:xfrm>
                <a:off x="1649880" y="4939200"/>
                <a:ext cx="171720" cy="164880"/>
              </a:xfrm>
              <a:prstGeom prst="rect">
                <a:avLst/>
              </a:prstGeom>
              <a:solidFill>
                <a:srgbClr val="ffffff"/>
              </a:solidFill>
              <a:ln w="19050">
                <a:solidFill>
                  <a:srgbClr val="3333cc"/>
                </a:solidFill>
                <a:miter/>
              </a:ln>
            </p:spPr>
            <p:style>
              <a:lnRef idx="0"/>
              <a:fillRef idx="0"/>
              <a:effectRef idx="0"/>
              <a:fontRef idx="minor"/>
            </p:style>
          </p:sp>
          <p:sp>
            <p:nvSpPr>
              <p:cNvPr id="1705" name="CustomShape 51"/>
              <p:cNvSpPr/>
              <p:nvPr/>
            </p:nvSpPr>
            <p:spPr>
              <a:xfrm>
                <a:off x="1852200" y="4935240"/>
                <a:ext cx="173160" cy="166320"/>
              </a:xfrm>
              <a:prstGeom prst="rect">
                <a:avLst/>
              </a:prstGeom>
              <a:solidFill>
                <a:srgbClr val="ffffff"/>
              </a:solidFill>
              <a:ln w="19050">
                <a:solidFill>
                  <a:srgbClr val="ff0000"/>
                </a:solidFill>
                <a:miter/>
              </a:ln>
            </p:spPr>
            <p:style>
              <a:lnRef idx="0"/>
              <a:fillRef idx="0"/>
              <a:effectRef idx="0"/>
              <a:fontRef idx="minor"/>
            </p:style>
          </p:sp>
          <p:sp>
            <p:nvSpPr>
              <p:cNvPr id="1706" name="Line 52"/>
              <p:cNvSpPr/>
              <p:nvPr/>
            </p:nvSpPr>
            <p:spPr>
              <a:xfrm flipV="1">
                <a:off x="1315440" y="5018040"/>
                <a:ext cx="890280" cy="6120"/>
              </a:xfrm>
              <a:prstGeom prst="line">
                <a:avLst/>
              </a:prstGeom>
              <a:ln w="19050">
                <a:solidFill>
                  <a:srgbClr val="000000"/>
                </a:solidFill>
                <a:round/>
                <a:tailEnd len="med" type="triangle" w="med"/>
              </a:ln>
            </p:spPr>
            <p:style>
              <a:lnRef idx="0"/>
              <a:fillRef idx="0"/>
              <a:effectRef idx="0"/>
              <a:fontRef idx="minor"/>
            </p:style>
          </p:sp>
        </p:grpSp>
        <p:grpSp>
          <p:nvGrpSpPr>
            <p:cNvPr id="1707" name="Group 53"/>
            <p:cNvGrpSpPr/>
            <p:nvPr/>
          </p:nvGrpSpPr>
          <p:grpSpPr>
            <a:xfrm>
              <a:off x="1310400" y="5343840"/>
              <a:ext cx="890640" cy="215640"/>
              <a:chOff x="1310400" y="5343840"/>
              <a:chExt cx="890640" cy="215640"/>
            </a:xfrm>
          </p:grpSpPr>
          <p:sp>
            <p:nvSpPr>
              <p:cNvPr id="1708" name="CustomShape 54"/>
              <p:cNvSpPr/>
              <p:nvPr/>
            </p:nvSpPr>
            <p:spPr>
              <a:xfrm>
                <a:off x="1378800" y="5343840"/>
                <a:ext cx="672480" cy="21564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09" name="CustomShape 55"/>
              <p:cNvSpPr/>
              <p:nvPr/>
            </p:nvSpPr>
            <p:spPr>
              <a:xfrm>
                <a:off x="1406520" y="5404320"/>
                <a:ext cx="209160" cy="95760"/>
              </a:xfrm>
              <a:prstGeom prst="rect">
                <a:avLst/>
              </a:prstGeom>
              <a:solidFill>
                <a:srgbClr val="ffffff"/>
              </a:solidFill>
              <a:ln w="19050">
                <a:solidFill>
                  <a:srgbClr val="006600"/>
                </a:solidFill>
                <a:miter/>
              </a:ln>
            </p:spPr>
            <p:style>
              <a:lnRef idx="0"/>
              <a:fillRef idx="0"/>
              <a:effectRef idx="0"/>
              <a:fontRef idx="minor"/>
            </p:style>
          </p:sp>
          <p:sp>
            <p:nvSpPr>
              <p:cNvPr id="1710" name="CustomShape 56"/>
              <p:cNvSpPr/>
              <p:nvPr/>
            </p:nvSpPr>
            <p:spPr>
              <a:xfrm>
                <a:off x="1645200" y="5366160"/>
                <a:ext cx="171720" cy="164880"/>
              </a:xfrm>
              <a:prstGeom prst="rect">
                <a:avLst/>
              </a:prstGeom>
              <a:solidFill>
                <a:srgbClr val="ffffff"/>
              </a:solidFill>
              <a:ln w="19050">
                <a:solidFill>
                  <a:srgbClr val="3333cc"/>
                </a:solidFill>
                <a:miter/>
              </a:ln>
            </p:spPr>
            <p:style>
              <a:lnRef idx="0"/>
              <a:fillRef idx="0"/>
              <a:effectRef idx="0"/>
              <a:fontRef idx="minor"/>
            </p:style>
          </p:sp>
          <p:sp>
            <p:nvSpPr>
              <p:cNvPr id="1711" name="CustomShape 57"/>
              <p:cNvSpPr/>
              <p:nvPr/>
            </p:nvSpPr>
            <p:spPr>
              <a:xfrm>
                <a:off x="1847520" y="5362560"/>
                <a:ext cx="173160" cy="166320"/>
              </a:xfrm>
              <a:prstGeom prst="rect">
                <a:avLst/>
              </a:prstGeom>
              <a:solidFill>
                <a:srgbClr val="ffffff"/>
              </a:solidFill>
              <a:ln w="19050">
                <a:solidFill>
                  <a:srgbClr val="ff0000"/>
                </a:solidFill>
                <a:miter/>
              </a:ln>
            </p:spPr>
            <p:style>
              <a:lnRef idx="0"/>
              <a:fillRef idx="0"/>
              <a:effectRef idx="0"/>
              <a:fontRef idx="minor"/>
            </p:style>
          </p:sp>
          <p:sp>
            <p:nvSpPr>
              <p:cNvPr id="1712" name="Line 58"/>
              <p:cNvSpPr/>
              <p:nvPr/>
            </p:nvSpPr>
            <p:spPr>
              <a:xfrm flipV="1">
                <a:off x="1310400" y="5445000"/>
                <a:ext cx="890640" cy="6120"/>
              </a:xfrm>
              <a:prstGeom prst="line">
                <a:avLst/>
              </a:prstGeom>
              <a:ln w="19050">
                <a:solidFill>
                  <a:srgbClr val="000000"/>
                </a:solidFill>
                <a:round/>
                <a:tailEnd len="med" type="triangle" w="med"/>
              </a:ln>
            </p:spPr>
            <p:style>
              <a:lnRef idx="0"/>
              <a:fillRef idx="0"/>
              <a:effectRef idx="0"/>
              <a:fontRef idx="minor"/>
            </p:style>
          </p:sp>
        </p:grpSp>
        <p:sp>
          <p:nvSpPr>
            <p:cNvPr id="1713" name="CustomShape 59"/>
            <p:cNvSpPr/>
            <p:nvPr/>
          </p:nvSpPr>
          <p:spPr>
            <a:xfrm>
              <a:off x="2198160" y="4439160"/>
              <a:ext cx="704520" cy="1176120"/>
            </a:xfrm>
            <a:prstGeom prst="rect">
              <a:avLst/>
            </a:prstGeom>
            <a:solidFill>
              <a:srgbClr val="ffffff"/>
            </a:solidFill>
            <a:ln w="28575">
              <a:solidFill>
                <a:srgbClr val="ff0000"/>
              </a:solidFill>
              <a:miter/>
            </a:ln>
            <a:effectLst>
              <a:outerShdw algn="tl" blurRad="50800" dir="2700000" dist="37674" rotWithShape="0">
                <a:srgbClr val="000000">
                  <a:alpha val="40000"/>
                </a:srgbClr>
              </a:outerShdw>
            </a:effectLst>
          </p:spPr>
          <p:style>
            <a:lnRef idx="0"/>
            <a:fillRef idx="0"/>
            <a:effectRef idx="0"/>
            <a:fontRef idx="minor"/>
          </p:style>
        </p:sp>
        <p:grpSp>
          <p:nvGrpSpPr>
            <p:cNvPr id="1714" name="Group 60"/>
            <p:cNvGrpSpPr/>
            <p:nvPr/>
          </p:nvGrpSpPr>
          <p:grpSpPr>
            <a:xfrm>
              <a:off x="2907720" y="4520160"/>
              <a:ext cx="890280" cy="215640"/>
              <a:chOff x="2907720" y="4520160"/>
              <a:chExt cx="890280" cy="215640"/>
            </a:xfrm>
          </p:grpSpPr>
          <p:sp>
            <p:nvSpPr>
              <p:cNvPr id="1715" name="CustomShape 61"/>
              <p:cNvSpPr/>
              <p:nvPr/>
            </p:nvSpPr>
            <p:spPr>
              <a:xfrm>
                <a:off x="2976120" y="4520160"/>
                <a:ext cx="672840" cy="21564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16" name="CustomShape 62"/>
              <p:cNvSpPr/>
              <p:nvPr/>
            </p:nvSpPr>
            <p:spPr>
              <a:xfrm>
                <a:off x="3409560" y="4578840"/>
                <a:ext cx="209160" cy="96480"/>
              </a:xfrm>
              <a:prstGeom prst="rect">
                <a:avLst/>
              </a:prstGeom>
              <a:solidFill>
                <a:srgbClr val="ffffff"/>
              </a:solidFill>
              <a:ln w="19050">
                <a:solidFill>
                  <a:srgbClr val="006600"/>
                </a:solidFill>
                <a:miter/>
              </a:ln>
            </p:spPr>
            <p:style>
              <a:lnRef idx="0"/>
              <a:fillRef idx="0"/>
              <a:effectRef idx="0"/>
              <a:fontRef idx="minor"/>
            </p:style>
          </p:sp>
          <p:sp>
            <p:nvSpPr>
              <p:cNvPr id="1717" name="CustomShape 63"/>
              <p:cNvSpPr/>
              <p:nvPr/>
            </p:nvSpPr>
            <p:spPr>
              <a:xfrm>
                <a:off x="3207960" y="4542120"/>
                <a:ext cx="171000" cy="164880"/>
              </a:xfrm>
              <a:prstGeom prst="rect">
                <a:avLst/>
              </a:prstGeom>
              <a:solidFill>
                <a:srgbClr val="ffffff"/>
              </a:solidFill>
              <a:ln w="19050">
                <a:solidFill>
                  <a:srgbClr val="3333cc"/>
                </a:solidFill>
                <a:miter/>
              </a:ln>
            </p:spPr>
            <p:style>
              <a:lnRef idx="0"/>
              <a:fillRef idx="0"/>
              <a:effectRef idx="0"/>
              <a:fontRef idx="minor"/>
            </p:style>
          </p:sp>
          <p:sp>
            <p:nvSpPr>
              <p:cNvPr id="1718" name="CustomShape 64"/>
              <p:cNvSpPr/>
              <p:nvPr/>
            </p:nvSpPr>
            <p:spPr>
              <a:xfrm>
                <a:off x="3006000" y="4547160"/>
                <a:ext cx="171000" cy="166320"/>
              </a:xfrm>
              <a:prstGeom prst="rect">
                <a:avLst/>
              </a:prstGeom>
              <a:solidFill>
                <a:srgbClr val="ffffff"/>
              </a:solidFill>
              <a:ln w="19050">
                <a:solidFill>
                  <a:srgbClr val="ff0000"/>
                </a:solidFill>
                <a:miter/>
              </a:ln>
            </p:spPr>
            <p:style>
              <a:lnRef idx="0"/>
              <a:fillRef idx="0"/>
              <a:effectRef idx="0"/>
              <a:fontRef idx="minor"/>
            </p:style>
          </p:sp>
          <p:sp>
            <p:nvSpPr>
              <p:cNvPr id="1719" name="Line 65"/>
              <p:cNvSpPr/>
              <p:nvPr/>
            </p:nvSpPr>
            <p:spPr>
              <a:xfrm flipV="1">
                <a:off x="2907720" y="4621320"/>
                <a:ext cx="890280" cy="6480"/>
              </a:xfrm>
              <a:prstGeom prst="line">
                <a:avLst/>
              </a:prstGeom>
              <a:ln w="19050">
                <a:solidFill>
                  <a:srgbClr val="000000"/>
                </a:solidFill>
                <a:round/>
                <a:tailEnd len="med" type="triangle" w="med"/>
              </a:ln>
            </p:spPr>
            <p:style>
              <a:lnRef idx="0"/>
              <a:fillRef idx="0"/>
              <a:effectRef idx="0"/>
              <a:fontRef idx="minor"/>
            </p:style>
          </p:sp>
        </p:grpSp>
        <p:grpSp>
          <p:nvGrpSpPr>
            <p:cNvPr id="1720" name="Group 66"/>
            <p:cNvGrpSpPr/>
            <p:nvPr/>
          </p:nvGrpSpPr>
          <p:grpSpPr>
            <a:xfrm>
              <a:off x="2912400" y="4912200"/>
              <a:ext cx="890640" cy="215640"/>
              <a:chOff x="2912400" y="4912200"/>
              <a:chExt cx="890640" cy="215640"/>
            </a:xfrm>
          </p:grpSpPr>
          <p:sp>
            <p:nvSpPr>
              <p:cNvPr id="1721" name="CustomShape 67"/>
              <p:cNvSpPr/>
              <p:nvPr/>
            </p:nvSpPr>
            <p:spPr>
              <a:xfrm>
                <a:off x="2980800" y="4912200"/>
                <a:ext cx="672840" cy="21564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22" name="CustomShape 68"/>
              <p:cNvSpPr/>
              <p:nvPr/>
            </p:nvSpPr>
            <p:spPr>
              <a:xfrm>
                <a:off x="3414240" y="4970880"/>
                <a:ext cx="209160" cy="96480"/>
              </a:xfrm>
              <a:prstGeom prst="rect">
                <a:avLst/>
              </a:prstGeom>
              <a:solidFill>
                <a:srgbClr val="ffffff"/>
              </a:solidFill>
              <a:ln w="19050">
                <a:solidFill>
                  <a:srgbClr val="006600"/>
                </a:solidFill>
                <a:miter/>
              </a:ln>
            </p:spPr>
            <p:style>
              <a:lnRef idx="0"/>
              <a:fillRef idx="0"/>
              <a:effectRef idx="0"/>
              <a:fontRef idx="minor"/>
            </p:style>
          </p:sp>
          <p:sp>
            <p:nvSpPr>
              <p:cNvPr id="1723" name="CustomShape 69"/>
              <p:cNvSpPr/>
              <p:nvPr/>
            </p:nvSpPr>
            <p:spPr>
              <a:xfrm>
                <a:off x="3212640" y="4934520"/>
                <a:ext cx="171000" cy="164880"/>
              </a:xfrm>
              <a:prstGeom prst="rect">
                <a:avLst/>
              </a:prstGeom>
              <a:solidFill>
                <a:srgbClr val="ffffff"/>
              </a:solidFill>
              <a:ln w="19050">
                <a:solidFill>
                  <a:srgbClr val="3333cc"/>
                </a:solidFill>
                <a:miter/>
              </a:ln>
            </p:spPr>
            <p:style>
              <a:lnRef idx="0"/>
              <a:fillRef idx="0"/>
              <a:effectRef idx="0"/>
              <a:fontRef idx="minor"/>
            </p:style>
          </p:sp>
          <p:sp>
            <p:nvSpPr>
              <p:cNvPr id="1724" name="CustomShape 70"/>
              <p:cNvSpPr/>
              <p:nvPr/>
            </p:nvSpPr>
            <p:spPr>
              <a:xfrm>
                <a:off x="3011040" y="4939200"/>
                <a:ext cx="171000" cy="166320"/>
              </a:xfrm>
              <a:prstGeom prst="rect">
                <a:avLst/>
              </a:prstGeom>
              <a:solidFill>
                <a:srgbClr val="ffffff"/>
              </a:solidFill>
              <a:ln w="19050">
                <a:solidFill>
                  <a:srgbClr val="ff0000"/>
                </a:solidFill>
                <a:miter/>
              </a:ln>
            </p:spPr>
            <p:style>
              <a:lnRef idx="0"/>
              <a:fillRef idx="0"/>
              <a:effectRef idx="0"/>
              <a:fontRef idx="minor"/>
            </p:style>
          </p:sp>
          <p:sp>
            <p:nvSpPr>
              <p:cNvPr id="1725" name="Line 71"/>
              <p:cNvSpPr/>
              <p:nvPr/>
            </p:nvSpPr>
            <p:spPr>
              <a:xfrm flipV="1">
                <a:off x="2912400" y="5013720"/>
                <a:ext cx="890640" cy="6120"/>
              </a:xfrm>
              <a:prstGeom prst="line">
                <a:avLst/>
              </a:prstGeom>
              <a:ln w="19050">
                <a:solidFill>
                  <a:srgbClr val="000000"/>
                </a:solidFill>
                <a:round/>
                <a:tailEnd len="med" type="triangle" w="med"/>
              </a:ln>
            </p:spPr>
            <p:style>
              <a:lnRef idx="0"/>
              <a:fillRef idx="0"/>
              <a:effectRef idx="0"/>
              <a:fontRef idx="minor"/>
            </p:style>
          </p:sp>
        </p:grpSp>
        <p:grpSp>
          <p:nvGrpSpPr>
            <p:cNvPr id="1726" name="Group 72"/>
            <p:cNvGrpSpPr/>
            <p:nvPr/>
          </p:nvGrpSpPr>
          <p:grpSpPr>
            <a:xfrm>
              <a:off x="2907720" y="5339160"/>
              <a:ext cx="890280" cy="215640"/>
              <a:chOff x="2907720" y="5339160"/>
              <a:chExt cx="890280" cy="215640"/>
            </a:xfrm>
          </p:grpSpPr>
          <p:sp>
            <p:nvSpPr>
              <p:cNvPr id="1727" name="CustomShape 73"/>
              <p:cNvSpPr/>
              <p:nvPr/>
            </p:nvSpPr>
            <p:spPr>
              <a:xfrm>
                <a:off x="2976120" y="5339160"/>
                <a:ext cx="672840" cy="21564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28" name="CustomShape 74"/>
              <p:cNvSpPr/>
              <p:nvPr/>
            </p:nvSpPr>
            <p:spPr>
              <a:xfrm>
                <a:off x="3409560" y="5397840"/>
                <a:ext cx="209160" cy="96480"/>
              </a:xfrm>
              <a:prstGeom prst="rect">
                <a:avLst/>
              </a:prstGeom>
              <a:solidFill>
                <a:srgbClr val="ffffff"/>
              </a:solidFill>
              <a:ln w="19050">
                <a:solidFill>
                  <a:srgbClr val="006600"/>
                </a:solidFill>
                <a:miter/>
              </a:ln>
            </p:spPr>
            <p:style>
              <a:lnRef idx="0"/>
              <a:fillRef idx="0"/>
              <a:effectRef idx="0"/>
              <a:fontRef idx="minor"/>
            </p:style>
          </p:sp>
          <p:sp>
            <p:nvSpPr>
              <p:cNvPr id="1729" name="CustomShape 75"/>
              <p:cNvSpPr/>
              <p:nvPr/>
            </p:nvSpPr>
            <p:spPr>
              <a:xfrm>
                <a:off x="3207960" y="5361480"/>
                <a:ext cx="171000" cy="164880"/>
              </a:xfrm>
              <a:prstGeom prst="rect">
                <a:avLst/>
              </a:prstGeom>
              <a:solidFill>
                <a:srgbClr val="ffffff"/>
              </a:solidFill>
              <a:ln w="19050">
                <a:solidFill>
                  <a:srgbClr val="3333cc"/>
                </a:solidFill>
                <a:miter/>
              </a:ln>
            </p:spPr>
            <p:style>
              <a:lnRef idx="0"/>
              <a:fillRef idx="0"/>
              <a:effectRef idx="0"/>
              <a:fontRef idx="minor"/>
            </p:style>
          </p:sp>
          <p:sp>
            <p:nvSpPr>
              <p:cNvPr id="1730" name="CustomShape 76"/>
              <p:cNvSpPr/>
              <p:nvPr/>
            </p:nvSpPr>
            <p:spPr>
              <a:xfrm>
                <a:off x="3006000" y="5366160"/>
                <a:ext cx="171000" cy="166320"/>
              </a:xfrm>
              <a:prstGeom prst="rect">
                <a:avLst/>
              </a:prstGeom>
              <a:solidFill>
                <a:srgbClr val="ffffff"/>
              </a:solidFill>
              <a:ln w="19050">
                <a:solidFill>
                  <a:srgbClr val="ff0000"/>
                </a:solidFill>
                <a:miter/>
              </a:ln>
            </p:spPr>
            <p:style>
              <a:lnRef idx="0"/>
              <a:fillRef idx="0"/>
              <a:effectRef idx="0"/>
              <a:fontRef idx="minor"/>
            </p:style>
          </p:sp>
          <p:sp>
            <p:nvSpPr>
              <p:cNvPr id="1731" name="Line 77"/>
              <p:cNvSpPr/>
              <p:nvPr/>
            </p:nvSpPr>
            <p:spPr>
              <a:xfrm flipV="1">
                <a:off x="2907720" y="5440680"/>
                <a:ext cx="890280" cy="6120"/>
              </a:xfrm>
              <a:prstGeom prst="line">
                <a:avLst/>
              </a:prstGeom>
              <a:ln w="19050">
                <a:solidFill>
                  <a:srgbClr val="000000"/>
                </a:solidFill>
                <a:round/>
                <a:tailEnd len="med" type="triangle" w="med"/>
              </a:ln>
            </p:spPr>
            <p:style>
              <a:lnRef idx="0"/>
              <a:fillRef idx="0"/>
              <a:effectRef idx="0"/>
              <a:fontRef idx="minor"/>
            </p:style>
          </p:sp>
        </p:grpSp>
        <p:sp>
          <p:nvSpPr>
            <p:cNvPr id="1732" name="CustomShape 78"/>
            <p:cNvSpPr/>
            <p:nvPr/>
          </p:nvSpPr>
          <p:spPr>
            <a:xfrm>
              <a:off x="2033280" y="5824800"/>
              <a:ext cx="100548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memory</a:t>
              </a:r>
              <a:endParaRPr b="0" lang="en-US" sz="1800" spc="-1" strike="noStrike">
                <a:latin typeface="Arial"/>
              </a:endParaRPr>
            </a:p>
          </p:txBody>
        </p:sp>
        <p:sp>
          <p:nvSpPr>
            <p:cNvPr id="1733" name="CustomShape 79"/>
            <p:cNvSpPr/>
            <p:nvPr/>
          </p:nvSpPr>
          <p:spPr>
            <a:xfrm>
              <a:off x="2129760" y="4756680"/>
              <a:ext cx="82368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memory</a:t>
              </a:r>
              <a:endParaRPr b="0" lang="en-US" sz="1400" spc="-1" strike="noStrike">
                <a:latin typeface="Arial"/>
              </a:endParaRPr>
            </a:p>
          </p:txBody>
        </p:sp>
        <p:sp>
          <p:nvSpPr>
            <p:cNvPr id="1734" name="CustomShape 80"/>
            <p:cNvSpPr/>
            <p:nvPr/>
          </p:nvSpPr>
          <p:spPr>
            <a:xfrm>
              <a:off x="1186920" y="4564440"/>
              <a:ext cx="2798280" cy="412560"/>
            </a:xfrm>
            <a:custGeom>
              <a:avLst/>
              <a:gdLst/>
              <a:ahLst/>
              <a:rect l="l" t="t" r="r" b="b"/>
              <a:pathLst>
                <a:path w="1763" h="260">
                  <a:moveTo>
                    <a:pt x="0" y="0"/>
                  </a:moveTo>
                  <a:lnTo>
                    <a:pt x="689" y="0"/>
                  </a:lnTo>
                  <a:lnTo>
                    <a:pt x="1054" y="260"/>
                  </a:lnTo>
                  <a:lnTo>
                    <a:pt x="1763" y="260"/>
                  </a:lnTo>
                </a:path>
              </a:pathLst>
            </a:custGeom>
            <a:noFill/>
            <a:ln w="38100">
              <a:solidFill>
                <a:srgbClr val="000000"/>
              </a:solidFill>
              <a:round/>
              <a:tailEnd len="med" type="triangle" w="med"/>
            </a:ln>
          </p:spPr>
          <p:style>
            <a:lnRef idx="0"/>
            <a:fillRef idx="0"/>
            <a:effectRef idx="0"/>
            <a:fontRef idx="minor"/>
          </p:style>
        </p:sp>
      </p:grpSp>
      <p:sp>
        <p:nvSpPr>
          <p:cNvPr id="1735" name="CustomShape 81"/>
          <p:cNvSpPr/>
          <p:nvPr/>
        </p:nvSpPr>
        <p:spPr>
          <a:xfrm>
            <a:off x="5019840" y="4547520"/>
            <a:ext cx="2006280" cy="399600"/>
          </a:xfrm>
          <a:custGeom>
            <a:avLst/>
            <a:gdLst/>
            <a:ahLst/>
            <a:rect l="l" t="t" r="r" b="b"/>
            <a:pathLst>
              <a:path w="1264" h="252">
                <a:moveTo>
                  <a:pt x="0" y="2"/>
                </a:moveTo>
                <a:lnTo>
                  <a:pt x="622" y="0"/>
                </a:lnTo>
                <a:lnTo>
                  <a:pt x="616" y="246"/>
                </a:lnTo>
                <a:lnTo>
                  <a:pt x="1264" y="252"/>
                </a:lnTo>
              </a:path>
            </a:pathLst>
          </a:custGeom>
          <a:noFill/>
          <a:ln w="38100">
            <a:solidFill>
              <a:srgbClr val="000000"/>
            </a:solidFill>
            <a:round/>
            <a:tailEnd len="med" type="triangle" w="med"/>
          </a:ln>
        </p:spPr>
        <p:style>
          <a:lnRef idx="0"/>
          <a:fillRef idx="0"/>
          <a:effectRef idx="0"/>
          <a:fontRef idx="minor"/>
        </p:style>
      </p:sp>
      <p:grpSp>
        <p:nvGrpSpPr>
          <p:cNvPr id="1736" name="Group 82"/>
          <p:cNvGrpSpPr/>
          <p:nvPr/>
        </p:nvGrpSpPr>
        <p:grpSpPr>
          <a:xfrm>
            <a:off x="7269480" y="4512240"/>
            <a:ext cx="2840400" cy="2066400"/>
            <a:chOff x="7269480" y="4512240"/>
            <a:chExt cx="2840400" cy="2066400"/>
          </a:xfrm>
        </p:grpSpPr>
        <p:grpSp>
          <p:nvGrpSpPr>
            <p:cNvPr id="1737" name="Group 83"/>
            <p:cNvGrpSpPr/>
            <p:nvPr/>
          </p:nvGrpSpPr>
          <p:grpSpPr>
            <a:xfrm>
              <a:off x="8052480" y="4512240"/>
              <a:ext cx="890640" cy="215640"/>
              <a:chOff x="8052480" y="4512240"/>
              <a:chExt cx="890640" cy="215640"/>
            </a:xfrm>
          </p:grpSpPr>
          <p:sp>
            <p:nvSpPr>
              <p:cNvPr id="1738" name="CustomShape 84"/>
              <p:cNvSpPr/>
              <p:nvPr/>
            </p:nvSpPr>
            <p:spPr>
              <a:xfrm>
                <a:off x="8120520" y="4512240"/>
                <a:ext cx="672480" cy="21564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39" name="CustomShape 85"/>
              <p:cNvSpPr/>
              <p:nvPr/>
            </p:nvSpPr>
            <p:spPr>
              <a:xfrm>
                <a:off x="8148240" y="4572720"/>
                <a:ext cx="209160" cy="95760"/>
              </a:xfrm>
              <a:prstGeom prst="rect">
                <a:avLst/>
              </a:prstGeom>
              <a:solidFill>
                <a:srgbClr val="ffffff"/>
              </a:solidFill>
              <a:ln w="19050">
                <a:solidFill>
                  <a:srgbClr val="006600"/>
                </a:solidFill>
                <a:miter/>
              </a:ln>
            </p:spPr>
            <p:style>
              <a:lnRef idx="0"/>
              <a:fillRef idx="0"/>
              <a:effectRef idx="0"/>
              <a:fontRef idx="minor"/>
            </p:style>
          </p:sp>
          <p:sp>
            <p:nvSpPr>
              <p:cNvPr id="1740" name="CustomShape 86"/>
              <p:cNvSpPr/>
              <p:nvPr/>
            </p:nvSpPr>
            <p:spPr>
              <a:xfrm>
                <a:off x="8386920" y="4534200"/>
                <a:ext cx="171720" cy="164880"/>
              </a:xfrm>
              <a:prstGeom prst="rect">
                <a:avLst/>
              </a:prstGeom>
              <a:solidFill>
                <a:srgbClr val="ffffff"/>
              </a:solidFill>
              <a:ln w="19050">
                <a:solidFill>
                  <a:srgbClr val="3333cc"/>
                </a:solidFill>
                <a:miter/>
              </a:ln>
            </p:spPr>
            <p:style>
              <a:lnRef idx="0"/>
              <a:fillRef idx="0"/>
              <a:effectRef idx="0"/>
              <a:fontRef idx="minor"/>
            </p:style>
          </p:sp>
          <p:sp>
            <p:nvSpPr>
              <p:cNvPr id="1741" name="CustomShape 87"/>
              <p:cNvSpPr/>
              <p:nvPr/>
            </p:nvSpPr>
            <p:spPr>
              <a:xfrm>
                <a:off x="8589240" y="4530600"/>
                <a:ext cx="173160" cy="166320"/>
              </a:xfrm>
              <a:prstGeom prst="rect">
                <a:avLst/>
              </a:prstGeom>
              <a:solidFill>
                <a:srgbClr val="ffffff"/>
              </a:solidFill>
              <a:ln w="19050">
                <a:solidFill>
                  <a:srgbClr val="ff0000"/>
                </a:solidFill>
                <a:miter/>
              </a:ln>
            </p:spPr>
            <p:style>
              <a:lnRef idx="0"/>
              <a:fillRef idx="0"/>
              <a:effectRef idx="0"/>
              <a:fontRef idx="minor"/>
            </p:style>
          </p:sp>
          <p:sp>
            <p:nvSpPr>
              <p:cNvPr id="1742" name="Line 88"/>
              <p:cNvSpPr/>
              <p:nvPr/>
            </p:nvSpPr>
            <p:spPr>
              <a:xfrm flipV="1">
                <a:off x="8052480" y="4613040"/>
                <a:ext cx="890640" cy="6120"/>
              </a:xfrm>
              <a:prstGeom prst="line">
                <a:avLst/>
              </a:prstGeom>
              <a:ln w="19050">
                <a:solidFill>
                  <a:srgbClr val="000000"/>
                </a:solidFill>
                <a:round/>
                <a:tailEnd len="med" type="triangle" w="med"/>
              </a:ln>
            </p:spPr>
            <p:style>
              <a:lnRef idx="0"/>
              <a:fillRef idx="0"/>
              <a:effectRef idx="0"/>
              <a:fontRef idx="minor"/>
            </p:style>
          </p:sp>
        </p:grpSp>
        <p:grpSp>
          <p:nvGrpSpPr>
            <p:cNvPr id="1743" name="Group 89"/>
            <p:cNvGrpSpPr/>
            <p:nvPr/>
          </p:nvGrpSpPr>
          <p:grpSpPr>
            <a:xfrm>
              <a:off x="8028720" y="4907520"/>
              <a:ext cx="890280" cy="215640"/>
              <a:chOff x="8028720" y="4907520"/>
              <a:chExt cx="890280" cy="215640"/>
            </a:xfrm>
          </p:grpSpPr>
          <p:sp>
            <p:nvSpPr>
              <p:cNvPr id="1744" name="CustomShape 90"/>
              <p:cNvSpPr/>
              <p:nvPr/>
            </p:nvSpPr>
            <p:spPr>
              <a:xfrm>
                <a:off x="8096760" y="4907520"/>
                <a:ext cx="672480" cy="21564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45" name="CustomShape 91"/>
              <p:cNvSpPr/>
              <p:nvPr/>
            </p:nvSpPr>
            <p:spPr>
              <a:xfrm>
                <a:off x="8124480" y="4968000"/>
                <a:ext cx="209160" cy="95760"/>
              </a:xfrm>
              <a:prstGeom prst="rect">
                <a:avLst/>
              </a:prstGeom>
              <a:solidFill>
                <a:srgbClr val="ffffff"/>
              </a:solidFill>
              <a:ln w="19050">
                <a:solidFill>
                  <a:srgbClr val="006600"/>
                </a:solidFill>
                <a:miter/>
              </a:ln>
            </p:spPr>
            <p:style>
              <a:lnRef idx="0"/>
              <a:fillRef idx="0"/>
              <a:effectRef idx="0"/>
              <a:fontRef idx="minor"/>
            </p:style>
          </p:sp>
          <p:sp>
            <p:nvSpPr>
              <p:cNvPr id="1746" name="CustomShape 92"/>
              <p:cNvSpPr/>
              <p:nvPr/>
            </p:nvSpPr>
            <p:spPr>
              <a:xfrm>
                <a:off x="8363160" y="4929480"/>
                <a:ext cx="171720" cy="164880"/>
              </a:xfrm>
              <a:prstGeom prst="rect">
                <a:avLst/>
              </a:prstGeom>
              <a:solidFill>
                <a:srgbClr val="ffffff"/>
              </a:solidFill>
              <a:ln w="19050">
                <a:solidFill>
                  <a:srgbClr val="3333cc"/>
                </a:solidFill>
                <a:miter/>
              </a:ln>
            </p:spPr>
            <p:style>
              <a:lnRef idx="0"/>
              <a:fillRef idx="0"/>
              <a:effectRef idx="0"/>
              <a:fontRef idx="minor"/>
            </p:style>
          </p:sp>
          <p:sp>
            <p:nvSpPr>
              <p:cNvPr id="1747" name="CustomShape 93"/>
              <p:cNvSpPr/>
              <p:nvPr/>
            </p:nvSpPr>
            <p:spPr>
              <a:xfrm>
                <a:off x="8565480" y="4925880"/>
                <a:ext cx="173160" cy="166320"/>
              </a:xfrm>
              <a:prstGeom prst="rect">
                <a:avLst/>
              </a:prstGeom>
              <a:solidFill>
                <a:srgbClr val="ffffff"/>
              </a:solidFill>
              <a:ln w="19050">
                <a:solidFill>
                  <a:srgbClr val="ff0000"/>
                </a:solidFill>
                <a:miter/>
              </a:ln>
            </p:spPr>
            <p:style>
              <a:lnRef idx="0"/>
              <a:fillRef idx="0"/>
              <a:effectRef idx="0"/>
              <a:fontRef idx="minor"/>
            </p:style>
          </p:sp>
          <p:sp>
            <p:nvSpPr>
              <p:cNvPr id="1748" name="Line 94"/>
              <p:cNvSpPr/>
              <p:nvPr/>
            </p:nvSpPr>
            <p:spPr>
              <a:xfrm flipV="1">
                <a:off x="8028720" y="5008320"/>
                <a:ext cx="890280" cy="6120"/>
              </a:xfrm>
              <a:prstGeom prst="line">
                <a:avLst/>
              </a:prstGeom>
              <a:ln w="19050">
                <a:solidFill>
                  <a:srgbClr val="000000"/>
                </a:solidFill>
                <a:round/>
                <a:tailEnd len="med" type="triangle" w="med"/>
              </a:ln>
            </p:spPr>
            <p:style>
              <a:lnRef idx="0"/>
              <a:fillRef idx="0"/>
              <a:effectRef idx="0"/>
              <a:fontRef idx="minor"/>
            </p:style>
          </p:sp>
        </p:grpSp>
        <p:grpSp>
          <p:nvGrpSpPr>
            <p:cNvPr id="1749" name="Group 95"/>
            <p:cNvGrpSpPr/>
            <p:nvPr/>
          </p:nvGrpSpPr>
          <p:grpSpPr>
            <a:xfrm>
              <a:off x="8023680" y="5334480"/>
              <a:ext cx="890640" cy="215640"/>
              <a:chOff x="8023680" y="5334480"/>
              <a:chExt cx="890640" cy="215640"/>
            </a:xfrm>
          </p:grpSpPr>
          <p:sp>
            <p:nvSpPr>
              <p:cNvPr id="1750" name="CustomShape 96"/>
              <p:cNvSpPr/>
              <p:nvPr/>
            </p:nvSpPr>
            <p:spPr>
              <a:xfrm>
                <a:off x="8092080" y="5334480"/>
                <a:ext cx="672480" cy="21564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51" name="CustomShape 97"/>
              <p:cNvSpPr/>
              <p:nvPr/>
            </p:nvSpPr>
            <p:spPr>
              <a:xfrm>
                <a:off x="8119800" y="5394960"/>
                <a:ext cx="209160" cy="95760"/>
              </a:xfrm>
              <a:prstGeom prst="rect">
                <a:avLst/>
              </a:prstGeom>
              <a:solidFill>
                <a:srgbClr val="ffffff"/>
              </a:solidFill>
              <a:ln w="19050">
                <a:solidFill>
                  <a:srgbClr val="006600"/>
                </a:solidFill>
                <a:miter/>
              </a:ln>
            </p:spPr>
            <p:style>
              <a:lnRef idx="0"/>
              <a:fillRef idx="0"/>
              <a:effectRef idx="0"/>
              <a:fontRef idx="minor"/>
            </p:style>
          </p:sp>
          <p:sp>
            <p:nvSpPr>
              <p:cNvPr id="1752" name="CustomShape 98"/>
              <p:cNvSpPr/>
              <p:nvPr/>
            </p:nvSpPr>
            <p:spPr>
              <a:xfrm>
                <a:off x="8358480" y="5356800"/>
                <a:ext cx="171720" cy="164880"/>
              </a:xfrm>
              <a:prstGeom prst="rect">
                <a:avLst/>
              </a:prstGeom>
              <a:solidFill>
                <a:srgbClr val="ffffff"/>
              </a:solidFill>
              <a:ln w="19050">
                <a:solidFill>
                  <a:srgbClr val="3333cc"/>
                </a:solidFill>
                <a:miter/>
              </a:ln>
            </p:spPr>
            <p:style>
              <a:lnRef idx="0"/>
              <a:fillRef idx="0"/>
              <a:effectRef idx="0"/>
              <a:fontRef idx="minor"/>
            </p:style>
          </p:sp>
          <p:sp>
            <p:nvSpPr>
              <p:cNvPr id="1753" name="CustomShape 99"/>
              <p:cNvSpPr/>
              <p:nvPr/>
            </p:nvSpPr>
            <p:spPr>
              <a:xfrm>
                <a:off x="8560800" y="5352840"/>
                <a:ext cx="173160" cy="166320"/>
              </a:xfrm>
              <a:prstGeom prst="rect">
                <a:avLst/>
              </a:prstGeom>
              <a:solidFill>
                <a:srgbClr val="ffffff"/>
              </a:solidFill>
              <a:ln w="19050">
                <a:solidFill>
                  <a:srgbClr val="ff0000"/>
                </a:solidFill>
                <a:miter/>
              </a:ln>
            </p:spPr>
            <p:style>
              <a:lnRef idx="0"/>
              <a:fillRef idx="0"/>
              <a:effectRef idx="0"/>
              <a:fontRef idx="minor"/>
            </p:style>
          </p:sp>
          <p:sp>
            <p:nvSpPr>
              <p:cNvPr id="1754" name="Line 100"/>
              <p:cNvSpPr/>
              <p:nvPr/>
            </p:nvSpPr>
            <p:spPr>
              <a:xfrm flipV="1">
                <a:off x="8023680" y="5435640"/>
                <a:ext cx="890640" cy="6120"/>
              </a:xfrm>
              <a:prstGeom prst="line">
                <a:avLst/>
              </a:prstGeom>
              <a:ln w="19050">
                <a:solidFill>
                  <a:srgbClr val="000000"/>
                </a:solidFill>
                <a:round/>
                <a:tailEnd len="med" type="triangle" w="med"/>
              </a:ln>
            </p:spPr>
            <p:style>
              <a:lnRef idx="0"/>
              <a:fillRef idx="0"/>
              <a:effectRef idx="0"/>
              <a:fontRef idx="minor"/>
            </p:style>
          </p:sp>
        </p:grpSp>
        <p:grpSp>
          <p:nvGrpSpPr>
            <p:cNvPr id="1755" name="Group 101"/>
            <p:cNvGrpSpPr/>
            <p:nvPr/>
          </p:nvGrpSpPr>
          <p:grpSpPr>
            <a:xfrm>
              <a:off x="9075240" y="5598000"/>
              <a:ext cx="1034640" cy="895320"/>
              <a:chOff x="9075240" y="5598000"/>
              <a:chExt cx="1034640" cy="895320"/>
            </a:xfrm>
          </p:grpSpPr>
          <p:grpSp>
            <p:nvGrpSpPr>
              <p:cNvPr id="1756" name="Group 102"/>
              <p:cNvGrpSpPr/>
              <p:nvPr/>
            </p:nvGrpSpPr>
            <p:grpSpPr>
              <a:xfrm>
                <a:off x="9894240" y="5598000"/>
                <a:ext cx="215640" cy="890280"/>
                <a:chOff x="9894240" y="5598000"/>
                <a:chExt cx="215640" cy="890280"/>
              </a:xfrm>
            </p:grpSpPr>
            <p:sp>
              <p:nvSpPr>
                <p:cNvPr id="1757" name="CustomShape 103"/>
                <p:cNvSpPr/>
                <p:nvPr/>
              </p:nvSpPr>
              <p:spPr>
                <a:xfrm rot="5400000">
                  <a:off x="9665640" y="5895000"/>
                  <a:ext cx="672840" cy="21564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58" name="CustomShape 104"/>
                <p:cNvSpPr/>
                <p:nvPr/>
              </p:nvSpPr>
              <p:spPr>
                <a:xfrm rot="5400000">
                  <a:off x="9894960" y="6155640"/>
                  <a:ext cx="209160" cy="96480"/>
                </a:xfrm>
                <a:prstGeom prst="rect">
                  <a:avLst/>
                </a:prstGeom>
                <a:solidFill>
                  <a:srgbClr val="ffffff"/>
                </a:solidFill>
                <a:ln w="19050">
                  <a:solidFill>
                    <a:srgbClr val="006600"/>
                  </a:solidFill>
                  <a:miter/>
                </a:ln>
              </p:spPr>
              <p:style>
                <a:lnRef idx="0"/>
                <a:fillRef idx="0"/>
                <a:effectRef idx="0"/>
                <a:fontRef idx="minor"/>
              </p:style>
            </p:sp>
            <p:sp>
              <p:nvSpPr>
                <p:cNvPr id="1759" name="CustomShape 105"/>
                <p:cNvSpPr/>
                <p:nvPr/>
              </p:nvSpPr>
              <p:spPr>
                <a:xfrm rot="5400000">
                  <a:off x="9919440" y="5900760"/>
                  <a:ext cx="171000" cy="164880"/>
                </a:xfrm>
                <a:prstGeom prst="rect">
                  <a:avLst/>
                </a:prstGeom>
                <a:solidFill>
                  <a:srgbClr val="ffffff"/>
                </a:solidFill>
                <a:ln w="19050">
                  <a:solidFill>
                    <a:srgbClr val="3333cc"/>
                  </a:solidFill>
                  <a:miter/>
                </a:ln>
              </p:spPr>
              <p:style>
                <a:lnRef idx="0"/>
                <a:fillRef idx="0"/>
                <a:effectRef idx="0"/>
                <a:fontRef idx="minor"/>
              </p:style>
            </p:sp>
            <p:sp>
              <p:nvSpPr>
                <p:cNvPr id="1760" name="CustomShape 106"/>
                <p:cNvSpPr/>
                <p:nvPr/>
              </p:nvSpPr>
              <p:spPr>
                <a:xfrm rot="5400000">
                  <a:off x="9910800" y="5698440"/>
                  <a:ext cx="171000" cy="166320"/>
                </a:xfrm>
                <a:prstGeom prst="rect">
                  <a:avLst/>
                </a:prstGeom>
                <a:solidFill>
                  <a:srgbClr val="ffffff"/>
                </a:solidFill>
                <a:ln w="19050">
                  <a:solidFill>
                    <a:srgbClr val="ff0000"/>
                  </a:solidFill>
                  <a:miter/>
                </a:ln>
              </p:spPr>
              <p:style>
                <a:lnRef idx="0"/>
                <a:fillRef idx="0"/>
                <a:effectRef idx="0"/>
                <a:fontRef idx="minor"/>
              </p:style>
            </p:sp>
            <p:sp>
              <p:nvSpPr>
                <p:cNvPr id="1761" name="Line 107"/>
                <p:cNvSpPr/>
                <p:nvPr/>
              </p:nvSpPr>
              <p:spPr>
                <a:xfrm>
                  <a:off x="10001880" y="5598000"/>
                  <a:ext cx="6480" cy="890280"/>
                </a:xfrm>
                <a:prstGeom prst="line">
                  <a:avLst/>
                </a:prstGeom>
                <a:ln w="19050">
                  <a:solidFill>
                    <a:srgbClr val="000000"/>
                  </a:solidFill>
                  <a:round/>
                  <a:tailEnd len="med" type="triangle" w="med"/>
                </a:ln>
              </p:spPr>
              <p:style>
                <a:lnRef idx="0"/>
                <a:fillRef idx="0"/>
                <a:effectRef idx="0"/>
                <a:fontRef idx="minor"/>
              </p:style>
            </p:sp>
          </p:grpSp>
          <p:grpSp>
            <p:nvGrpSpPr>
              <p:cNvPr id="1762" name="Group 108"/>
              <p:cNvGrpSpPr/>
              <p:nvPr/>
            </p:nvGrpSpPr>
            <p:grpSpPr>
              <a:xfrm>
                <a:off x="9502200" y="5602680"/>
                <a:ext cx="215640" cy="890640"/>
                <a:chOff x="9502200" y="5602680"/>
                <a:chExt cx="215640" cy="890640"/>
              </a:xfrm>
            </p:grpSpPr>
            <p:sp>
              <p:nvSpPr>
                <p:cNvPr id="1763" name="CustomShape 109"/>
                <p:cNvSpPr/>
                <p:nvPr/>
              </p:nvSpPr>
              <p:spPr>
                <a:xfrm rot="5400000">
                  <a:off x="9273600" y="5899680"/>
                  <a:ext cx="672840" cy="21564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64" name="CustomShape 110"/>
                <p:cNvSpPr/>
                <p:nvPr/>
              </p:nvSpPr>
              <p:spPr>
                <a:xfrm rot="5400000">
                  <a:off x="9502920" y="6160680"/>
                  <a:ext cx="209160" cy="96480"/>
                </a:xfrm>
                <a:prstGeom prst="rect">
                  <a:avLst/>
                </a:prstGeom>
                <a:solidFill>
                  <a:srgbClr val="ffffff"/>
                </a:solidFill>
                <a:ln w="19050">
                  <a:solidFill>
                    <a:srgbClr val="006600"/>
                  </a:solidFill>
                  <a:miter/>
                </a:ln>
              </p:spPr>
              <p:style>
                <a:lnRef idx="0"/>
                <a:fillRef idx="0"/>
                <a:effectRef idx="0"/>
                <a:fontRef idx="minor"/>
              </p:style>
            </p:sp>
            <p:sp>
              <p:nvSpPr>
                <p:cNvPr id="1765" name="CustomShape 111"/>
                <p:cNvSpPr/>
                <p:nvPr/>
              </p:nvSpPr>
              <p:spPr>
                <a:xfrm rot="5400000">
                  <a:off x="9527400" y="5905800"/>
                  <a:ext cx="171000" cy="164880"/>
                </a:xfrm>
                <a:prstGeom prst="rect">
                  <a:avLst/>
                </a:prstGeom>
                <a:solidFill>
                  <a:srgbClr val="ffffff"/>
                </a:solidFill>
                <a:ln w="19050">
                  <a:solidFill>
                    <a:srgbClr val="3333cc"/>
                  </a:solidFill>
                  <a:miter/>
                </a:ln>
              </p:spPr>
              <p:style>
                <a:lnRef idx="0"/>
                <a:fillRef idx="0"/>
                <a:effectRef idx="0"/>
                <a:fontRef idx="minor"/>
              </p:style>
            </p:sp>
            <p:sp>
              <p:nvSpPr>
                <p:cNvPr id="1766" name="CustomShape 112"/>
                <p:cNvSpPr/>
                <p:nvPr/>
              </p:nvSpPr>
              <p:spPr>
                <a:xfrm rot="5400000">
                  <a:off x="9518760" y="5703480"/>
                  <a:ext cx="171000" cy="166320"/>
                </a:xfrm>
                <a:prstGeom prst="rect">
                  <a:avLst/>
                </a:prstGeom>
                <a:solidFill>
                  <a:srgbClr val="ffffff"/>
                </a:solidFill>
                <a:ln w="19050">
                  <a:solidFill>
                    <a:srgbClr val="ff0000"/>
                  </a:solidFill>
                  <a:miter/>
                </a:ln>
              </p:spPr>
              <p:style>
                <a:lnRef idx="0"/>
                <a:fillRef idx="0"/>
                <a:effectRef idx="0"/>
                <a:fontRef idx="minor"/>
              </p:style>
            </p:sp>
            <p:sp>
              <p:nvSpPr>
                <p:cNvPr id="1767" name="Line 113"/>
                <p:cNvSpPr/>
                <p:nvPr/>
              </p:nvSpPr>
              <p:spPr>
                <a:xfrm>
                  <a:off x="9609840" y="5602680"/>
                  <a:ext cx="6120" cy="890640"/>
                </a:xfrm>
                <a:prstGeom prst="line">
                  <a:avLst/>
                </a:prstGeom>
                <a:ln w="19050">
                  <a:solidFill>
                    <a:srgbClr val="000000"/>
                  </a:solidFill>
                  <a:round/>
                  <a:tailEnd len="med" type="triangle" w="med"/>
                </a:ln>
              </p:spPr>
              <p:style>
                <a:lnRef idx="0"/>
                <a:fillRef idx="0"/>
                <a:effectRef idx="0"/>
                <a:fontRef idx="minor"/>
              </p:style>
            </p:sp>
          </p:grpSp>
          <p:grpSp>
            <p:nvGrpSpPr>
              <p:cNvPr id="1768" name="Group 114"/>
              <p:cNvGrpSpPr/>
              <p:nvPr/>
            </p:nvGrpSpPr>
            <p:grpSpPr>
              <a:xfrm>
                <a:off x="9075240" y="5598000"/>
                <a:ext cx="215640" cy="890280"/>
                <a:chOff x="9075240" y="5598000"/>
                <a:chExt cx="215640" cy="890280"/>
              </a:xfrm>
            </p:grpSpPr>
            <p:sp>
              <p:nvSpPr>
                <p:cNvPr id="1769" name="CustomShape 115"/>
                <p:cNvSpPr/>
                <p:nvPr/>
              </p:nvSpPr>
              <p:spPr>
                <a:xfrm rot="5400000">
                  <a:off x="8846640" y="5895000"/>
                  <a:ext cx="672840" cy="21564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70" name="CustomShape 116"/>
                <p:cNvSpPr/>
                <p:nvPr/>
              </p:nvSpPr>
              <p:spPr>
                <a:xfrm rot="5400000">
                  <a:off x="9075960" y="6155640"/>
                  <a:ext cx="209160" cy="96480"/>
                </a:xfrm>
                <a:prstGeom prst="rect">
                  <a:avLst/>
                </a:prstGeom>
                <a:solidFill>
                  <a:srgbClr val="ffffff"/>
                </a:solidFill>
                <a:ln w="19050">
                  <a:solidFill>
                    <a:srgbClr val="006600"/>
                  </a:solidFill>
                  <a:miter/>
                </a:ln>
              </p:spPr>
              <p:style>
                <a:lnRef idx="0"/>
                <a:fillRef idx="0"/>
                <a:effectRef idx="0"/>
                <a:fontRef idx="minor"/>
              </p:style>
            </p:sp>
            <p:sp>
              <p:nvSpPr>
                <p:cNvPr id="1771" name="CustomShape 117"/>
                <p:cNvSpPr/>
                <p:nvPr/>
              </p:nvSpPr>
              <p:spPr>
                <a:xfrm rot="5400000">
                  <a:off x="9100440" y="5900760"/>
                  <a:ext cx="171000" cy="164880"/>
                </a:xfrm>
                <a:prstGeom prst="rect">
                  <a:avLst/>
                </a:prstGeom>
                <a:solidFill>
                  <a:srgbClr val="ffffff"/>
                </a:solidFill>
                <a:ln w="19050">
                  <a:solidFill>
                    <a:srgbClr val="3333cc"/>
                  </a:solidFill>
                  <a:miter/>
                </a:ln>
              </p:spPr>
              <p:style>
                <a:lnRef idx="0"/>
                <a:fillRef idx="0"/>
                <a:effectRef idx="0"/>
                <a:fontRef idx="minor"/>
              </p:style>
            </p:sp>
            <p:sp>
              <p:nvSpPr>
                <p:cNvPr id="1772" name="CustomShape 118"/>
                <p:cNvSpPr/>
                <p:nvPr/>
              </p:nvSpPr>
              <p:spPr>
                <a:xfrm rot="5400000">
                  <a:off x="9091800" y="5698440"/>
                  <a:ext cx="171000" cy="166320"/>
                </a:xfrm>
                <a:prstGeom prst="rect">
                  <a:avLst/>
                </a:prstGeom>
                <a:solidFill>
                  <a:srgbClr val="ffffff"/>
                </a:solidFill>
                <a:ln w="19050">
                  <a:solidFill>
                    <a:srgbClr val="ff0000"/>
                  </a:solidFill>
                  <a:miter/>
                </a:ln>
              </p:spPr>
              <p:style>
                <a:lnRef idx="0"/>
                <a:fillRef idx="0"/>
                <a:effectRef idx="0"/>
                <a:fontRef idx="minor"/>
              </p:style>
            </p:sp>
            <p:sp>
              <p:nvSpPr>
                <p:cNvPr id="1773" name="Line 119"/>
                <p:cNvSpPr/>
                <p:nvPr/>
              </p:nvSpPr>
              <p:spPr>
                <a:xfrm>
                  <a:off x="9182520" y="5598000"/>
                  <a:ext cx="6480" cy="890280"/>
                </a:xfrm>
                <a:prstGeom prst="line">
                  <a:avLst/>
                </a:prstGeom>
                <a:ln w="19050">
                  <a:solidFill>
                    <a:srgbClr val="000000"/>
                  </a:solidFill>
                  <a:round/>
                  <a:tailEnd len="med" type="triangle" w="med"/>
                </a:ln>
              </p:spPr>
              <p:style>
                <a:lnRef idx="0"/>
                <a:fillRef idx="0"/>
                <a:effectRef idx="0"/>
                <a:fontRef idx="minor"/>
              </p:style>
            </p:sp>
          </p:grpSp>
        </p:grpSp>
        <p:sp>
          <p:nvSpPr>
            <p:cNvPr id="1774" name="Line 120"/>
            <p:cNvSpPr/>
            <p:nvPr/>
          </p:nvSpPr>
          <p:spPr>
            <a:xfrm>
              <a:off x="8943120" y="4618440"/>
              <a:ext cx="1063440" cy="360"/>
            </a:xfrm>
            <a:prstGeom prst="line">
              <a:avLst/>
            </a:prstGeom>
            <a:ln w="28575">
              <a:solidFill>
                <a:srgbClr val="ff0000"/>
              </a:solidFill>
              <a:round/>
            </a:ln>
          </p:spPr>
          <p:style>
            <a:lnRef idx="0"/>
            <a:fillRef idx="0"/>
            <a:effectRef idx="0"/>
            <a:fontRef idx="minor"/>
          </p:style>
        </p:sp>
        <p:sp>
          <p:nvSpPr>
            <p:cNvPr id="1775" name="Line 121"/>
            <p:cNvSpPr/>
            <p:nvPr/>
          </p:nvSpPr>
          <p:spPr>
            <a:xfrm flipV="1">
              <a:off x="8904960" y="5005800"/>
              <a:ext cx="1111320" cy="3240"/>
            </a:xfrm>
            <a:prstGeom prst="line">
              <a:avLst/>
            </a:prstGeom>
            <a:ln w="28575">
              <a:solidFill>
                <a:srgbClr val="ff0000"/>
              </a:solidFill>
              <a:round/>
            </a:ln>
          </p:spPr>
          <p:style>
            <a:lnRef idx="0"/>
            <a:fillRef idx="0"/>
            <a:effectRef idx="0"/>
            <a:fontRef idx="minor"/>
          </p:style>
        </p:sp>
        <p:sp>
          <p:nvSpPr>
            <p:cNvPr id="1776" name="Line 122"/>
            <p:cNvSpPr/>
            <p:nvPr/>
          </p:nvSpPr>
          <p:spPr>
            <a:xfrm>
              <a:off x="8904960" y="5437440"/>
              <a:ext cx="1101600" cy="360"/>
            </a:xfrm>
            <a:prstGeom prst="line">
              <a:avLst/>
            </a:prstGeom>
            <a:ln w="28575">
              <a:solidFill>
                <a:srgbClr val="ff0000"/>
              </a:solidFill>
              <a:round/>
            </a:ln>
          </p:spPr>
          <p:style>
            <a:lnRef idx="0"/>
            <a:fillRef idx="0"/>
            <a:effectRef idx="0"/>
            <a:fontRef idx="minor"/>
          </p:style>
        </p:sp>
        <p:sp>
          <p:nvSpPr>
            <p:cNvPr id="1777" name="Line 123"/>
            <p:cNvSpPr/>
            <p:nvPr/>
          </p:nvSpPr>
          <p:spPr>
            <a:xfrm flipV="1">
              <a:off x="9187560" y="4618440"/>
              <a:ext cx="360" cy="977760"/>
            </a:xfrm>
            <a:prstGeom prst="line">
              <a:avLst/>
            </a:prstGeom>
            <a:ln w="28575">
              <a:solidFill>
                <a:srgbClr val="ff0000"/>
              </a:solidFill>
              <a:round/>
            </a:ln>
          </p:spPr>
          <p:style>
            <a:lnRef idx="0"/>
            <a:fillRef idx="0"/>
            <a:effectRef idx="0"/>
            <a:fontRef idx="minor"/>
          </p:style>
        </p:sp>
        <p:sp>
          <p:nvSpPr>
            <p:cNvPr id="1778" name="Line 124"/>
            <p:cNvSpPr/>
            <p:nvPr/>
          </p:nvSpPr>
          <p:spPr>
            <a:xfrm flipV="1">
              <a:off x="9609840" y="4618440"/>
              <a:ext cx="360" cy="977760"/>
            </a:xfrm>
            <a:prstGeom prst="line">
              <a:avLst/>
            </a:prstGeom>
            <a:ln w="28575">
              <a:solidFill>
                <a:srgbClr val="ff0000"/>
              </a:solidFill>
              <a:round/>
            </a:ln>
          </p:spPr>
          <p:style>
            <a:lnRef idx="0"/>
            <a:fillRef idx="0"/>
            <a:effectRef idx="0"/>
            <a:fontRef idx="minor"/>
          </p:style>
        </p:sp>
        <p:sp>
          <p:nvSpPr>
            <p:cNvPr id="1779" name="Line 125"/>
            <p:cNvSpPr/>
            <p:nvPr/>
          </p:nvSpPr>
          <p:spPr>
            <a:xfrm flipV="1">
              <a:off x="10006560" y="4608720"/>
              <a:ext cx="360" cy="978120"/>
            </a:xfrm>
            <a:prstGeom prst="line">
              <a:avLst/>
            </a:prstGeom>
            <a:ln w="28575">
              <a:solidFill>
                <a:srgbClr val="ff0000"/>
              </a:solidFill>
              <a:round/>
            </a:ln>
          </p:spPr>
          <p:style>
            <a:lnRef idx="0"/>
            <a:fillRef idx="0"/>
            <a:effectRef idx="0"/>
            <a:fontRef idx="minor"/>
          </p:style>
        </p:sp>
        <p:sp>
          <p:nvSpPr>
            <p:cNvPr id="1780" name="CustomShape 126"/>
            <p:cNvSpPr/>
            <p:nvPr/>
          </p:nvSpPr>
          <p:spPr>
            <a:xfrm>
              <a:off x="9146520" y="4580280"/>
              <a:ext cx="88560" cy="88560"/>
            </a:xfrm>
            <a:prstGeom prst="ellipse">
              <a:avLst/>
            </a:prstGeom>
            <a:solidFill>
              <a:srgbClr val="ff0000"/>
            </a:solidFill>
            <a:ln w="0">
              <a:noFill/>
            </a:ln>
          </p:spPr>
          <p:style>
            <a:lnRef idx="0"/>
            <a:fillRef idx="0"/>
            <a:effectRef idx="0"/>
            <a:fontRef idx="minor"/>
          </p:style>
        </p:sp>
        <p:sp>
          <p:nvSpPr>
            <p:cNvPr id="1781" name="CustomShape 127"/>
            <p:cNvSpPr/>
            <p:nvPr/>
          </p:nvSpPr>
          <p:spPr>
            <a:xfrm>
              <a:off x="9146520" y="4964760"/>
              <a:ext cx="88560" cy="88560"/>
            </a:xfrm>
            <a:prstGeom prst="ellipse">
              <a:avLst/>
            </a:prstGeom>
            <a:solidFill>
              <a:srgbClr val="ff0000"/>
            </a:solidFill>
            <a:ln w="0">
              <a:noFill/>
            </a:ln>
          </p:spPr>
          <p:style>
            <a:lnRef idx="0"/>
            <a:fillRef idx="0"/>
            <a:effectRef idx="0"/>
            <a:fontRef idx="minor"/>
          </p:style>
        </p:sp>
        <p:sp>
          <p:nvSpPr>
            <p:cNvPr id="1782" name="CustomShape 128"/>
            <p:cNvSpPr/>
            <p:nvPr/>
          </p:nvSpPr>
          <p:spPr>
            <a:xfrm>
              <a:off x="9140040" y="5389920"/>
              <a:ext cx="88560" cy="88560"/>
            </a:xfrm>
            <a:prstGeom prst="ellipse">
              <a:avLst/>
            </a:prstGeom>
            <a:solidFill>
              <a:srgbClr val="ff0000"/>
            </a:solidFill>
            <a:ln w="0">
              <a:noFill/>
            </a:ln>
          </p:spPr>
          <p:style>
            <a:lnRef idx="0"/>
            <a:fillRef idx="0"/>
            <a:effectRef idx="0"/>
            <a:fontRef idx="minor"/>
          </p:style>
        </p:sp>
        <p:sp>
          <p:nvSpPr>
            <p:cNvPr id="1783" name="CustomShape 129"/>
            <p:cNvSpPr/>
            <p:nvPr/>
          </p:nvSpPr>
          <p:spPr>
            <a:xfrm>
              <a:off x="9571680" y="4580280"/>
              <a:ext cx="88560" cy="88560"/>
            </a:xfrm>
            <a:prstGeom prst="ellipse">
              <a:avLst/>
            </a:prstGeom>
            <a:solidFill>
              <a:srgbClr val="ff0000"/>
            </a:solidFill>
            <a:ln w="0">
              <a:noFill/>
            </a:ln>
          </p:spPr>
          <p:style>
            <a:lnRef idx="0"/>
            <a:fillRef idx="0"/>
            <a:effectRef idx="0"/>
            <a:fontRef idx="minor"/>
          </p:style>
        </p:sp>
        <p:sp>
          <p:nvSpPr>
            <p:cNvPr id="1784" name="CustomShape 130"/>
            <p:cNvSpPr/>
            <p:nvPr/>
          </p:nvSpPr>
          <p:spPr>
            <a:xfrm>
              <a:off x="9571680" y="4964760"/>
              <a:ext cx="88560" cy="88560"/>
            </a:xfrm>
            <a:prstGeom prst="ellipse">
              <a:avLst/>
            </a:prstGeom>
            <a:solidFill>
              <a:srgbClr val="ff0000"/>
            </a:solidFill>
            <a:ln w="0">
              <a:noFill/>
            </a:ln>
          </p:spPr>
          <p:style>
            <a:lnRef idx="0"/>
            <a:fillRef idx="0"/>
            <a:effectRef idx="0"/>
            <a:fontRef idx="minor"/>
          </p:style>
        </p:sp>
        <p:sp>
          <p:nvSpPr>
            <p:cNvPr id="1785" name="CustomShape 131"/>
            <p:cNvSpPr/>
            <p:nvPr/>
          </p:nvSpPr>
          <p:spPr>
            <a:xfrm>
              <a:off x="9565560" y="5389920"/>
              <a:ext cx="88560" cy="88560"/>
            </a:xfrm>
            <a:prstGeom prst="ellipse">
              <a:avLst/>
            </a:prstGeom>
            <a:solidFill>
              <a:srgbClr val="ff0000"/>
            </a:solidFill>
            <a:ln w="0">
              <a:noFill/>
            </a:ln>
          </p:spPr>
          <p:style>
            <a:lnRef idx="0"/>
            <a:fillRef idx="0"/>
            <a:effectRef idx="0"/>
            <a:fontRef idx="minor"/>
          </p:style>
        </p:sp>
        <p:sp>
          <p:nvSpPr>
            <p:cNvPr id="1786" name="CustomShape 132"/>
            <p:cNvSpPr/>
            <p:nvPr/>
          </p:nvSpPr>
          <p:spPr>
            <a:xfrm>
              <a:off x="9962280" y="4580280"/>
              <a:ext cx="88560" cy="88560"/>
            </a:xfrm>
            <a:prstGeom prst="ellipse">
              <a:avLst/>
            </a:prstGeom>
            <a:solidFill>
              <a:srgbClr val="ff0000"/>
            </a:solidFill>
            <a:ln w="0">
              <a:noFill/>
            </a:ln>
          </p:spPr>
          <p:style>
            <a:lnRef idx="0"/>
            <a:fillRef idx="0"/>
            <a:effectRef idx="0"/>
            <a:fontRef idx="minor"/>
          </p:style>
        </p:sp>
        <p:sp>
          <p:nvSpPr>
            <p:cNvPr id="1787" name="CustomShape 133"/>
            <p:cNvSpPr/>
            <p:nvPr/>
          </p:nvSpPr>
          <p:spPr>
            <a:xfrm>
              <a:off x="9962280" y="4964760"/>
              <a:ext cx="88560" cy="88560"/>
            </a:xfrm>
            <a:prstGeom prst="ellipse">
              <a:avLst/>
            </a:prstGeom>
            <a:solidFill>
              <a:srgbClr val="ff0000"/>
            </a:solidFill>
            <a:ln w="0">
              <a:noFill/>
            </a:ln>
          </p:spPr>
          <p:style>
            <a:lnRef idx="0"/>
            <a:fillRef idx="0"/>
            <a:effectRef idx="0"/>
            <a:fontRef idx="minor"/>
          </p:style>
        </p:sp>
        <p:sp>
          <p:nvSpPr>
            <p:cNvPr id="1788" name="CustomShape 134"/>
            <p:cNvSpPr/>
            <p:nvPr/>
          </p:nvSpPr>
          <p:spPr>
            <a:xfrm>
              <a:off x="9955800" y="5389920"/>
              <a:ext cx="88560" cy="88560"/>
            </a:xfrm>
            <a:prstGeom prst="ellipse">
              <a:avLst/>
            </a:prstGeom>
            <a:solidFill>
              <a:srgbClr val="ff0000"/>
            </a:solidFill>
            <a:ln w="0">
              <a:noFill/>
            </a:ln>
          </p:spPr>
          <p:style>
            <a:lnRef idx="0"/>
            <a:fillRef idx="0"/>
            <a:effectRef idx="0"/>
            <a:fontRef idx="minor"/>
          </p:style>
        </p:sp>
        <p:sp>
          <p:nvSpPr>
            <p:cNvPr id="1789" name="CustomShape 135"/>
            <p:cNvSpPr/>
            <p:nvPr/>
          </p:nvSpPr>
          <p:spPr>
            <a:xfrm>
              <a:off x="7269480" y="5794560"/>
              <a:ext cx="172656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interconnection</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network</a:t>
              </a:r>
              <a:endParaRPr b="0" lang="en-US" sz="1800" spc="-1" strike="noStrike">
                <a:latin typeface="Arial"/>
              </a:endParaRPr>
            </a:p>
          </p:txBody>
        </p:sp>
        <p:sp>
          <p:nvSpPr>
            <p:cNvPr id="1790" name="CustomShape 136"/>
            <p:cNvSpPr/>
            <p:nvPr/>
          </p:nvSpPr>
          <p:spPr>
            <a:xfrm>
              <a:off x="8000280" y="4564440"/>
              <a:ext cx="1542600" cy="2014200"/>
            </a:xfrm>
            <a:custGeom>
              <a:avLst/>
              <a:gdLst/>
              <a:ahLst/>
              <a:rect l="l" t="t" r="r" b="b"/>
              <a:pathLst>
                <a:path w="972" h="1266">
                  <a:moveTo>
                    <a:pt x="0" y="3"/>
                  </a:moveTo>
                  <a:lnTo>
                    <a:pt x="969" y="0"/>
                  </a:lnTo>
                  <a:lnTo>
                    <a:pt x="972" y="1266"/>
                  </a:lnTo>
                </a:path>
              </a:pathLst>
            </a:custGeom>
            <a:noFill/>
            <a:ln w="38100">
              <a:solidFill>
                <a:srgbClr val="000000"/>
              </a:solidFill>
              <a:round/>
              <a:tailEnd len="med" type="triangle" w="med"/>
            </a:ln>
          </p:spPr>
          <p:style>
            <a:lnRef idx="0"/>
            <a:fillRef idx="0"/>
            <a:effectRef idx="0"/>
            <a:fontRef idx="minor"/>
          </p:style>
        </p:sp>
      </p:grpSp>
      <p:sp>
        <p:nvSpPr>
          <p:cNvPr id="1791" name="CustomShape 137"/>
          <p:cNvSpPr/>
          <p:nvPr/>
        </p:nvSpPr>
        <p:spPr>
          <a:xfrm>
            <a:off x="818280" y="3691800"/>
            <a:ext cx="11035440" cy="654480"/>
          </a:xfrm>
          <a:prstGeom prst="rect">
            <a:avLst/>
          </a:prstGeom>
          <a:noFill/>
          <a:ln w="0">
            <a:noFill/>
          </a:ln>
        </p:spPr>
        <p:style>
          <a:lnRef idx="0"/>
          <a:fillRef idx="0"/>
          <a:effectRef idx="0"/>
          <a:fontRef idx="minor"/>
        </p:style>
        <p:txBody>
          <a:bodyPr>
            <a:normAutofit/>
          </a:bodyPr>
          <a:p>
            <a:pPr marL="352440" indent="-286920">
              <a:lnSpc>
                <a:spcPct val="90000"/>
              </a:lnSpc>
              <a:spcBef>
                <a:spcPts val="1001"/>
              </a:spcBef>
              <a:buClr>
                <a:srgbClr val="0000a3"/>
              </a:buClr>
              <a:buFont typeface="Wingdings" charset="2"/>
              <a:buChar char=""/>
            </a:pPr>
            <a:r>
              <a:rPr b="0" lang="en-US" sz="3200" spc="-1" strike="noStrike">
                <a:solidFill>
                  <a:srgbClr val="000000"/>
                </a:solidFill>
                <a:latin typeface="Calibri"/>
              </a:rPr>
              <a:t>three major types of switching fabrics:</a:t>
            </a:r>
            <a:endParaRPr b="0" lang="en-US" sz="3200" spc="-1" strike="noStrike">
              <a:latin typeface="Arial"/>
            </a:endParaRPr>
          </a:p>
        </p:txBody>
      </p:sp>
      <p:sp>
        <p:nvSpPr>
          <p:cNvPr id="1792" name="TextShape 138"/>
          <p:cNvSpPr txBox="1"/>
          <p:nvPr/>
        </p:nvSpPr>
        <p:spPr>
          <a:xfrm>
            <a:off x="811800" y="1379520"/>
            <a:ext cx="11035440" cy="634680"/>
          </a:xfrm>
          <a:prstGeom prst="rect">
            <a:avLst/>
          </a:prstGeom>
          <a:noFill/>
          <a:ln w="0">
            <a:noFill/>
          </a:ln>
        </p:spPr>
        <p:txBody>
          <a:bodyPr>
            <a:normAutofit/>
          </a:bodyPr>
          <a:p>
            <a:pPr marL="352440" indent="-286920">
              <a:lnSpc>
                <a:spcPct val="90000"/>
              </a:lnSpc>
              <a:spcBef>
                <a:spcPts val="1001"/>
              </a:spcBef>
              <a:buClr>
                <a:srgbClr val="0000a3"/>
              </a:buClr>
              <a:buFont typeface="Wingdings" charset="2"/>
              <a:buChar char=""/>
            </a:pPr>
            <a:r>
              <a:rPr b="0" lang="en-US" sz="3200" spc="-1" strike="noStrike">
                <a:solidFill>
                  <a:srgbClr val="000000"/>
                </a:solidFill>
                <a:latin typeface="Calibri"/>
              </a:rPr>
              <a:t>transfer packet from input link to appropriate output link</a:t>
            </a:r>
            <a:endParaRPr b="0" lang="en-US" sz="3200" spc="-1" strike="noStrike">
              <a:solidFill>
                <a:srgbClr val="000000"/>
              </a:solidFill>
              <a:latin typeface="Calibri"/>
            </a:endParaRPr>
          </a:p>
          <a:p>
            <a:pPr>
              <a:lnSpc>
                <a:spcPct val="90000"/>
              </a:lnSpc>
              <a:spcBef>
                <a:spcPts val="1001"/>
              </a:spcBef>
            </a:pPr>
            <a:endParaRPr b="0" lang="en-US" sz="3200" spc="-1" strike="noStrike">
              <a:solidFill>
                <a:srgbClr val="000000"/>
              </a:solidFill>
              <a:latin typeface="Calibri"/>
            </a:endParaRPr>
          </a:p>
        </p:txBody>
      </p:sp>
      <p:sp>
        <p:nvSpPr>
          <p:cNvPr id="1793" name="CustomShape 139"/>
          <p:cNvSpPr/>
          <p:nvPr/>
        </p:nvSpPr>
        <p:spPr>
          <a:xfrm>
            <a:off x="804960" y="1889640"/>
            <a:ext cx="11035440" cy="2317680"/>
          </a:xfrm>
          <a:prstGeom prst="rect">
            <a:avLst/>
          </a:prstGeom>
          <a:noFill/>
          <a:ln w="0">
            <a:noFill/>
          </a:ln>
        </p:spPr>
        <p:style>
          <a:lnRef idx="0"/>
          <a:fillRef idx="0"/>
          <a:effectRef idx="0"/>
          <a:fontRef idx="minor"/>
        </p:style>
        <p:txBody>
          <a:bodyPr>
            <a:normAutofit/>
          </a:bodyPr>
          <a:p>
            <a:pPr marL="352440" indent="-286920">
              <a:lnSpc>
                <a:spcPct val="90000"/>
              </a:lnSpc>
              <a:spcBef>
                <a:spcPts val="1001"/>
              </a:spcBef>
              <a:buClr>
                <a:srgbClr val="0000a3"/>
              </a:buClr>
              <a:buFont typeface="Wingdings" charset="2"/>
              <a:buChar char=""/>
            </a:pPr>
            <a:r>
              <a:rPr b="0" lang="en-US" sz="3200" spc="-1" strike="noStrike">
                <a:solidFill>
                  <a:srgbClr val="0000a3"/>
                </a:solidFill>
                <a:latin typeface="Calibri"/>
              </a:rPr>
              <a:t>switching rate: </a:t>
            </a:r>
            <a:r>
              <a:rPr b="0" lang="en-US" sz="3200" spc="-1" strike="noStrike">
                <a:solidFill>
                  <a:srgbClr val="000000"/>
                </a:solidFill>
                <a:latin typeface="Calibri"/>
              </a:rPr>
              <a:t>rate at which packets can be transfer from inputs to outputs</a:t>
            </a:r>
            <a:endParaRPr b="0" lang="en-US" sz="3200" spc="-1" strike="noStrike">
              <a:latin typeface="Arial"/>
            </a:endParaRPr>
          </a:p>
          <a:p>
            <a:pPr lvl="1" marL="695160" indent="-231480">
              <a:lnSpc>
                <a:spcPct val="90000"/>
              </a:lnSpc>
              <a:spcBef>
                <a:spcPts val="499"/>
              </a:spcBef>
              <a:buClr>
                <a:srgbClr val="0000a8"/>
              </a:buClr>
              <a:buFont typeface="Arial"/>
              <a:buChar char="•"/>
            </a:pPr>
            <a:r>
              <a:rPr b="0" lang="en-US" sz="2400" spc="-1" strike="noStrike">
                <a:solidFill>
                  <a:srgbClr val="000000"/>
                </a:solidFill>
                <a:latin typeface="Calibri"/>
              </a:rPr>
              <a:t>often measured as multiple of input/output line rate</a:t>
            </a:r>
            <a:endParaRPr b="0" lang="en-US" sz="2400" spc="-1" strike="noStrike">
              <a:latin typeface="Arial"/>
            </a:endParaRPr>
          </a:p>
          <a:p>
            <a:pPr lvl="1" marL="695160" indent="-231480">
              <a:lnSpc>
                <a:spcPct val="90000"/>
              </a:lnSpc>
              <a:spcBef>
                <a:spcPts val="499"/>
              </a:spcBef>
              <a:buClr>
                <a:srgbClr val="0000a8"/>
              </a:buClr>
              <a:buFont typeface="Arial"/>
              <a:buChar char="•"/>
            </a:pPr>
            <a:r>
              <a:rPr b="0" lang="en-US" sz="2400" spc="-1" strike="noStrike">
                <a:solidFill>
                  <a:srgbClr val="000000"/>
                </a:solidFill>
                <a:latin typeface="Calibri"/>
              </a:rPr>
              <a:t>N inputs: switching rate N times line rate desirable</a:t>
            </a:r>
            <a:endParaRPr b="0" lang="en-US" sz="2400" spc="-1" strike="noStrike">
              <a:latin typeface="Arial"/>
            </a:endParaRPr>
          </a:p>
        </p:txBody>
      </p:sp>
      <p:sp>
        <p:nvSpPr>
          <p:cNvPr id="1794" name="TextShape 140"/>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DAF3953B-42B3-4C93-AB6A-25FC74B84943}" type="slidenum">
              <a:rPr b="0" lang="en-US" sz="1100" spc="-1" strike="noStrike">
                <a:solidFill>
                  <a:srgbClr val="404040"/>
                </a:solidFill>
                <a:latin typeface="Calibri"/>
              </a:rPr>
              <a:t>24</a:t>
            </a:fld>
            <a:endParaRPr b="0" lang="en-US" sz="1100" spc="-1" strike="noStrike">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5" name="TextShape 1"/>
          <p:cNvSpPr txBox="1"/>
          <p:nvPr/>
        </p:nvSpPr>
        <p:spPr>
          <a:xfrm>
            <a:off x="811800" y="1472400"/>
            <a:ext cx="11287080" cy="2768040"/>
          </a:xfrm>
          <a:prstGeom prst="rect">
            <a:avLst/>
          </a:prstGeom>
          <a:noFill/>
          <a:ln w="0">
            <a:noFill/>
          </a:ln>
        </p:spPr>
        <p:txBody>
          <a:bodyPr>
            <a:normAutofit/>
          </a:bodyPr>
          <a:p>
            <a:pPr marL="235080" indent="-234720">
              <a:lnSpc>
                <a:spcPct val="90000"/>
              </a:lnSpc>
              <a:spcBef>
                <a:spcPts val="1001"/>
              </a:spcBef>
              <a:tabLst>
                <a:tab algn="l" pos="0"/>
              </a:tabLst>
            </a:pPr>
            <a:r>
              <a:rPr b="0" lang="en-US" sz="3200" spc="-1" strike="noStrike">
                <a:solidFill>
                  <a:srgbClr val="c00000"/>
                </a:solidFill>
                <a:latin typeface="Calibri"/>
                <a:ea typeface="ＭＳ Ｐゴシック"/>
              </a:rPr>
              <a:t>first generation routers:</a:t>
            </a:r>
            <a:endParaRPr b="0" lang="en-US" sz="3200" spc="-1" strike="noStrike">
              <a:solidFill>
                <a:srgbClr val="000000"/>
              </a:solidFill>
              <a:latin typeface="Calibri"/>
            </a:endParaRPr>
          </a:p>
          <a:p>
            <a:pPr marL="404640" indent="-28692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traditional computers with switching under direct control of CPU</a:t>
            </a:r>
            <a:endParaRPr b="0" lang="en-US" sz="2800" spc="-1" strike="noStrike">
              <a:solidFill>
                <a:srgbClr val="000000"/>
              </a:solidFill>
              <a:latin typeface="Calibri"/>
            </a:endParaRPr>
          </a:p>
          <a:p>
            <a:pPr marL="404640" indent="-28692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packet copied to system’s memory</a:t>
            </a:r>
            <a:endParaRPr b="0" lang="en-US" sz="2800" spc="-1" strike="noStrike">
              <a:solidFill>
                <a:srgbClr val="000000"/>
              </a:solidFill>
              <a:latin typeface="Calibri"/>
            </a:endParaRPr>
          </a:p>
          <a:p>
            <a:pPr marL="404640" indent="-28692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speed limited by memory bandwidth (2 bus crossings per datagram)</a:t>
            </a:r>
            <a:endParaRPr b="0" lang="en-US" sz="2800" spc="-1" strike="noStrike">
              <a:solidFill>
                <a:srgbClr val="000000"/>
              </a:solidFill>
              <a:latin typeface="Calibri"/>
            </a:endParaRPr>
          </a:p>
        </p:txBody>
      </p:sp>
      <p:sp>
        <p:nvSpPr>
          <p:cNvPr id="1796" name="TextShape 2"/>
          <p:cNvSpPr txBox="1"/>
          <p:nvPr/>
        </p:nvSpPr>
        <p:spPr>
          <a:xfrm>
            <a:off x="838080" y="45180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ea typeface="ＭＳ Ｐゴシック"/>
              </a:rPr>
              <a:t>Switching via memory</a:t>
            </a:r>
            <a:endParaRPr b="0" lang="en-US" sz="4800" spc="-1" strike="noStrike">
              <a:solidFill>
                <a:srgbClr val="000000"/>
              </a:solidFill>
              <a:latin typeface="Calibri"/>
            </a:endParaRPr>
          </a:p>
        </p:txBody>
      </p:sp>
      <p:grpSp>
        <p:nvGrpSpPr>
          <p:cNvPr id="1797" name="Group 3"/>
          <p:cNvGrpSpPr/>
          <p:nvPr/>
        </p:nvGrpSpPr>
        <p:grpSpPr>
          <a:xfrm>
            <a:off x="2991600" y="4058640"/>
            <a:ext cx="6609960" cy="1785600"/>
            <a:chOff x="2991600" y="4058640"/>
            <a:chExt cx="6609960" cy="1785600"/>
          </a:xfrm>
        </p:grpSpPr>
        <p:sp>
          <p:nvSpPr>
            <p:cNvPr id="1798" name="CustomShape 4"/>
            <p:cNvSpPr/>
            <p:nvPr/>
          </p:nvSpPr>
          <p:spPr>
            <a:xfrm>
              <a:off x="2991600" y="4061880"/>
              <a:ext cx="1215720" cy="1114200"/>
            </a:xfrm>
            <a:prstGeom prst="rect">
              <a:avLst/>
            </a:prstGeom>
            <a:solidFill>
              <a:srgbClr val="ffffff"/>
            </a:solidFill>
            <a:ln w="28575">
              <a:solidFill>
                <a:srgbClr val="3333cc"/>
              </a:solidFill>
              <a:miter/>
            </a:ln>
          </p:spPr>
          <p:style>
            <a:lnRef idx="0"/>
            <a:fillRef idx="0"/>
            <a:effectRef idx="0"/>
            <a:fontRef idx="minor"/>
          </p:style>
        </p:sp>
        <p:sp>
          <p:nvSpPr>
            <p:cNvPr id="1799" name="CustomShape 5"/>
            <p:cNvSpPr/>
            <p:nvPr/>
          </p:nvSpPr>
          <p:spPr>
            <a:xfrm>
              <a:off x="3006360" y="4085640"/>
              <a:ext cx="1119960" cy="1076760"/>
            </a:xfrm>
            <a:prstGeom prst="rect">
              <a:avLst/>
            </a:prstGeom>
            <a:noFill/>
            <a:ln w="0">
              <a:noFill/>
            </a:ln>
          </p:spPr>
          <p:style>
            <a:lnRef idx="0"/>
            <a:fillRef idx="0"/>
            <a:effectRef idx="0"/>
            <a:fontRef idx="minor"/>
          </p:style>
          <p:txBody>
            <a:bodyPr wrap="none" lIns="90000" rIns="90000" tIns="45000" bIns="45000">
              <a:spAutoFit/>
            </a:bodyPr>
            <a:p>
              <a:pPr algn="ctr">
                <a:lnSpc>
                  <a:spcPct val="90000"/>
                </a:lnSpc>
                <a:tabLst>
                  <a:tab algn="l" pos="0"/>
                </a:tabLst>
              </a:pPr>
              <a:r>
                <a:rPr b="0" lang="en-US" sz="1800" spc="-1" strike="noStrike">
                  <a:solidFill>
                    <a:srgbClr val="000000"/>
                  </a:solidFill>
                  <a:latin typeface="Arial"/>
                  <a:ea typeface="ＭＳ Ｐゴシック"/>
                </a:rPr>
                <a:t>input</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port</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(e.g.,</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Ethernet)</a:t>
              </a:r>
              <a:endParaRPr b="0" lang="en-US" sz="1800" spc="-1" strike="noStrike">
                <a:latin typeface="Arial"/>
              </a:endParaRPr>
            </a:p>
          </p:txBody>
        </p:sp>
        <p:sp>
          <p:nvSpPr>
            <p:cNvPr id="1800" name="CustomShape 6"/>
            <p:cNvSpPr/>
            <p:nvPr/>
          </p:nvSpPr>
          <p:spPr>
            <a:xfrm>
              <a:off x="5122440" y="4428720"/>
              <a:ext cx="1005480" cy="336960"/>
            </a:xfrm>
            <a:prstGeom prst="rect">
              <a:avLst/>
            </a:prstGeom>
            <a:noFill/>
            <a:ln w="0">
              <a:noFill/>
            </a:ln>
          </p:spPr>
          <p:style>
            <a:lnRef idx="0"/>
            <a:fillRef idx="0"/>
            <a:effectRef idx="0"/>
            <a:fontRef idx="minor"/>
          </p:style>
          <p:txBody>
            <a:bodyPr wrap="none" lIns="90000" rIns="90000" tIns="45000" bIns="45000">
              <a:spAutoFit/>
            </a:bodyPr>
            <a:p>
              <a:pPr algn="ctr">
                <a:lnSpc>
                  <a:spcPct val="90000"/>
                </a:lnSpc>
                <a:tabLst>
                  <a:tab algn="l" pos="0"/>
                </a:tabLst>
              </a:pPr>
              <a:r>
                <a:rPr b="0" lang="en-US" sz="1800" spc="-1" strike="noStrike">
                  <a:solidFill>
                    <a:srgbClr val="000000"/>
                  </a:solidFill>
                  <a:latin typeface="Arial"/>
                  <a:ea typeface="ＭＳ Ｐゴシック"/>
                </a:rPr>
                <a:t>memory</a:t>
              </a:r>
              <a:endParaRPr b="0" lang="en-US" sz="1800" spc="-1" strike="noStrike">
                <a:latin typeface="Arial"/>
              </a:endParaRPr>
            </a:p>
          </p:txBody>
        </p:sp>
        <p:sp>
          <p:nvSpPr>
            <p:cNvPr id="1801" name="CustomShape 7"/>
            <p:cNvSpPr/>
            <p:nvPr/>
          </p:nvSpPr>
          <p:spPr>
            <a:xfrm>
              <a:off x="4720680" y="4061880"/>
              <a:ext cx="1861920" cy="1091880"/>
            </a:xfrm>
            <a:prstGeom prst="rect">
              <a:avLst/>
            </a:prstGeom>
            <a:noFill/>
            <a:ln w="28575">
              <a:solidFill>
                <a:srgbClr val="ff0000"/>
              </a:solidFill>
              <a:miter/>
            </a:ln>
          </p:spPr>
          <p:style>
            <a:lnRef idx="0"/>
            <a:fillRef idx="0"/>
            <a:effectRef idx="0"/>
            <a:fontRef idx="minor"/>
          </p:style>
        </p:sp>
        <p:sp>
          <p:nvSpPr>
            <p:cNvPr id="1802" name="CustomShape 8"/>
            <p:cNvSpPr/>
            <p:nvPr/>
          </p:nvSpPr>
          <p:spPr>
            <a:xfrm>
              <a:off x="7077960" y="4058640"/>
              <a:ext cx="1215720" cy="1114200"/>
            </a:xfrm>
            <a:prstGeom prst="rect">
              <a:avLst/>
            </a:prstGeom>
            <a:solidFill>
              <a:srgbClr val="ffffff"/>
            </a:solidFill>
            <a:ln w="28575">
              <a:solidFill>
                <a:srgbClr val="3333cc"/>
              </a:solidFill>
              <a:miter/>
            </a:ln>
          </p:spPr>
          <p:style>
            <a:lnRef idx="0"/>
            <a:fillRef idx="0"/>
            <a:effectRef idx="0"/>
            <a:fontRef idx="minor"/>
          </p:style>
        </p:sp>
        <p:sp>
          <p:nvSpPr>
            <p:cNvPr id="1803" name="CustomShape 9"/>
            <p:cNvSpPr/>
            <p:nvPr/>
          </p:nvSpPr>
          <p:spPr>
            <a:xfrm>
              <a:off x="7092360" y="4082400"/>
              <a:ext cx="1119960" cy="1076760"/>
            </a:xfrm>
            <a:prstGeom prst="rect">
              <a:avLst/>
            </a:prstGeom>
            <a:noFill/>
            <a:ln w="0">
              <a:noFill/>
            </a:ln>
          </p:spPr>
          <p:style>
            <a:lnRef idx="0"/>
            <a:fillRef idx="0"/>
            <a:effectRef idx="0"/>
            <a:fontRef idx="minor"/>
          </p:style>
          <p:txBody>
            <a:bodyPr wrap="none" lIns="90000" rIns="90000" tIns="45000" bIns="45000">
              <a:spAutoFit/>
            </a:bodyPr>
            <a:p>
              <a:pPr algn="ctr">
                <a:lnSpc>
                  <a:spcPct val="90000"/>
                </a:lnSpc>
                <a:tabLst>
                  <a:tab algn="l" pos="0"/>
                </a:tabLst>
              </a:pPr>
              <a:r>
                <a:rPr b="0" lang="en-US" sz="1800" spc="-1" strike="noStrike">
                  <a:solidFill>
                    <a:srgbClr val="000000"/>
                  </a:solidFill>
                  <a:latin typeface="Arial"/>
                  <a:ea typeface="ＭＳ Ｐゴシック"/>
                </a:rPr>
                <a:t>output</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port</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(e.g.,</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Ethernet)</a:t>
              </a:r>
              <a:endParaRPr b="0" lang="en-US" sz="1800" spc="-1" strike="noStrike">
                <a:latin typeface="Arial"/>
              </a:endParaRPr>
            </a:p>
          </p:txBody>
        </p:sp>
        <p:sp>
          <p:nvSpPr>
            <p:cNvPr id="1804" name="Line 10"/>
            <p:cNvSpPr/>
            <p:nvPr/>
          </p:nvSpPr>
          <p:spPr>
            <a:xfrm>
              <a:off x="2991600" y="5679360"/>
              <a:ext cx="5297400" cy="360"/>
            </a:xfrm>
            <a:prstGeom prst="line">
              <a:avLst/>
            </a:prstGeom>
            <a:ln w="28575">
              <a:solidFill>
                <a:srgbClr val="000000"/>
              </a:solidFill>
              <a:round/>
            </a:ln>
          </p:spPr>
          <p:style>
            <a:lnRef idx="0"/>
            <a:fillRef idx="0"/>
            <a:effectRef idx="0"/>
            <a:fontRef idx="minor"/>
          </p:style>
        </p:sp>
        <p:sp>
          <p:nvSpPr>
            <p:cNvPr id="1805" name="Line 11"/>
            <p:cNvSpPr/>
            <p:nvPr/>
          </p:nvSpPr>
          <p:spPr>
            <a:xfrm>
              <a:off x="3605760" y="5189040"/>
              <a:ext cx="360" cy="501480"/>
            </a:xfrm>
            <a:prstGeom prst="line">
              <a:avLst/>
            </a:prstGeom>
            <a:ln w="28575">
              <a:solidFill>
                <a:srgbClr val="3333cc"/>
              </a:solidFill>
              <a:round/>
            </a:ln>
          </p:spPr>
          <p:style>
            <a:lnRef idx="0"/>
            <a:fillRef idx="0"/>
            <a:effectRef idx="0"/>
            <a:fontRef idx="minor"/>
          </p:style>
        </p:sp>
        <p:sp>
          <p:nvSpPr>
            <p:cNvPr id="1806" name="Line 12"/>
            <p:cNvSpPr/>
            <p:nvPr/>
          </p:nvSpPr>
          <p:spPr>
            <a:xfrm>
              <a:off x="7684200" y="5172840"/>
              <a:ext cx="360" cy="501840"/>
            </a:xfrm>
            <a:prstGeom prst="line">
              <a:avLst/>
            </a:prstGeom>
            <a:ln w="28575">
              <a:solidFill>
                <a:srgbClr val="3333cc"/>
              </a:solidFill>
              <a:round/>
            </a:ln>
          </p:spPr>
          <p:style>
            <a:lnRef idx="0"/>
            <a:fillRef idx="0"/>
            <a:effectRef idx="0"/>
            <a:fontRef idx="minor"/>
          </p:style>
        </p:sp>
        <p:sp>
          <p:nvSpPr>
            <p:cNvPr id="1807" name="Line 13"/>
            <p:cNvSpPr/>
            <p:nvPr/>
          </p:nvSpPr>
          <p:spPr>
            <a:xfrm>
              <a:off x="5661720" y="5169960"/>
              <a:ext cx="360" cy="501480"/>
            </a:xfrm>
            <a:prstGeom prst="line">
              <a:avLst/>
            </a:prstGeom>
            <a:ln w="28575">
              <a:solidFill>
                <a:srgbClr val="ff0000"/>
              </a:solidFill>
              <a:round/>
            </a:ln>
          </p:spPr>
          <p:style>
            <a:lnRef idx="0"/>
            <a:fillRef idx="0"/>
            <a:effectRef idx="0"/>
            <a:fontRef idx="minor"/>
          </p:style>
        </p:sp>
        <p:sp>
          <p:nvSpPr>
            <p:cNvPr id="1808" name="CustomShape 14"/>
            <p:cNvSpPr/>
            <p:nvPr/>
          </p:nvSpPr>
          <p:spPr>
            <a:xfrm>
              <a:off x="8265240" y="5479560"/>
              <a:ext cx="13363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system bus</a:t>
              </a:r>
              <a:endParaRPr b="0" lang="en-US" sz="1800" spc="-1" strike="noStrike">
                <a:latin typeface="Arial"/>
              </a:endParaRPr>
            </a:p>
          </p:txBody>
        </p:sp>
      </p:grpSp>
      <p:pic>
        <p:nvPicPr>
          <p:cNvPr id="1809" name="Picture 43" descr=""/>
          <p:cNvPicPr/>
          <p:nvPr/>
        </p:nvPicPr>
        <p:blipFill>
          <a:blip r:embed="rId1"/>
          <a:stretch/>
        </p:blipFill>
        <p:spPr>
          <a:xfrm>
            <a:off x="2556720" y="4252320"/>
            <a:ext cx="533160" cy="684000"/>
          </a:xfrm>
          <a:prstGeom prst="rect">
            <a:avLst/>
          </a:prstGeom>
          <a:ln w="0">
            <a:noFill/>
          </a:ln>
        </p:spPr>
      </p:pic>
      <p:pic>
        <p:nvPicPr>
          <p:cNvPr id="1810" name="Picture 44" descr=""/>
          <p:cNvPicPr/>
          <p:nvPr/>
        </p:nvPicPr>
        <p:blipFill>
          <a:blip r:embed="rId2"/>
          <a:stretch/>
        </p:blipFill>
        <p:spPr>
          <a:xfrm>
            <a:off x="8195400" y="4215960"/>
            <a:ext cx="533160" cy="684000"/>
          </a:xfrm>
          <a:prstGeom prst="rect">
            <a:avLst/>
          </a:prstGeom>
          <a:ln w="0">
            <a:noFill/>
          </a:ln>
        </p:spPr>
      </p:pic>
      <p:sp>
        <p:nvSpPr>
          <p:cNvPr id="1811" name="CustomShape 15"/>
          <p:cNvSpPr/>
          <p:nvPr/>
        </p:nvSpPr>
        <p:spPr>
          <a:xfrm>
            <a:off x="1809000" y="4487400"/>
            <a:ext cx="434520" cy="221760"/>
          </a:xfrm>
          <a:prstGeom prst="rect">
            <a:avLst/>
          </a:prstGeom>
          <a:solidFill>
            <a:srgbClr val="00cc99"/>
          </a:solidFill>
          <a:ln w="9525">
            <a:solidFill>
              <a:srgbClr val="000000"/>
            </a:solidFill>
            <a:miter/>
          </a:ln>
        </p:spPr>
        <p:style>
          <a:lnRef idx="0"/>
          <a:fillRef idx="0"/>
          <a:effectRef idx="0"/>
          <a:fontRef idx="minor"/>
        </p:style>
      </p:sp>
      <p:sp>
        <p:nvSpPr>
          <p:cNvPr id="1812" name="CustomShape 16"/>
          <p:cNvSpPr/>
          <p:nvPr/>
        </p:nvSpPr>
        <p:spPr>
          <a:xfrm>
            <a:off x="1821600" y="4496760"/>
            <a:ext cx="445680" cy="212400"/>
          </a:xfrm>
          <a:prstGeom prst="rect">
            <a:avLst/>
          </a:prstGeom>
          <a:solidFill>
            <a:srgbClr val="00cc99"/>
          </a:solidFill>
          <a:ln w="9525">
            <a:solidFill>
              <a:srgbClr val="000000"/>
            </a:solidFill>
            <a:miter/>
          </a:ln>
        </p:spPr>
        <p:style>
          <a:lnRef idx="0"/>
          <a:fillRef idx="0"/>
          <a:effectRef idx="0"/>
          <a:fontRef idx="minor"/>
        </p:style>
      </p:sp>
      <p:sp>
        <p:nvSpPr>
          <p:cNvPr id="1813" name="TextShape 17"/>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171A85EB-8434-45B1-8899-D45D5951D8F9}" type="slidenum">
              <a:rPr b="0" lang="en-US" sz="1100" spc="-1" strike="noStrike">
                <a:solidFill>
                  <a:srgbClr val="404040"/>
                </a:solidFill>
                <a:latin typeface="Calibri"/>
              </a:rPr>
              <a:t>25</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357" dur="indefinite" restart="never" nodeType="tmRoot">
          <p:childTnLst>
            <p:seq>
              <p:cTn id="358" dur="indefinite" nodeType="mainSeq">
                <p:childTnLst>
                  <p:par>
                    <p:cTn id="359" fill="hold">
                      <p:stCondLst>
                        <p:cond delay="indefinite"/>
                      </p:stCondLst>
                      <p:childTnLst>
                        <p:par>
                          <p:cTn id="360" fill="hold">
                            <p:stCondLst>
                              <p:cond delay="0"/>
                            </p:stCondLst>
                            <p:childTnLst>
                              <p:par>
                                <p:cTn id="361" nodeType="clickEffect" fill="hold" presetClass="path">
                                  <p:stCondLst>
                                    <p:cond delay="0"/>
                                  </p:stCondLst>
                                  <p:childTnLst>
                                    <p:animMotion origin="layout" path="M -0.00221 -0.00162 L 0.11159 -0.00162 L 0.11497 0.13334 L 0.26849 0.13334 L 0.26849 0.03912 E">
                                      <p:cBhvr>
                                        <p:cTn id="362" dur="2000" fill="hold"/>
                                        <p:tgtEl>
                                          <p:spTgt spid="1811"/>
                                        </p:tgtEl>
                                        <p:attrNameLst>
                                          <p:attrName>ppt_x</p:attrName>
                                          <p:attrName>ppt_y</p:attrName>
                                        </p:attrNameLst>
                                      </p:cBhvr>
                                    </p:animMotion>
                                  </p:childTnLst>
                                </p:cTn>
                              </p:par>
                            </p:childTnLst>
                          </p:cTn>
                        </p:par>
                        <p:par>
                          <p:cTn id="363" fill="hold">
                            <p:stCondLst>
                              <p:cond delay="2000"/>
                            </p:stCondLst>
                            <p:childTnLst>
                              <p:par>
                                <p:cTn id="364" nodeType="afterEffect" fill="hold" presetClass="entr" presetID="9">
                                  <p:stCondLst>
                                    <p:cond delay="0"/>
                                  </p:stCondLst>
                                  <p:childTnLst>
                                    <p:set>
                                      <p:cBhvr>
                                        <p:cTn id="365" dur="1" fill="hold">
                                          <p:stCondLst>
                                            <p:cond delay="0"/>
                                          </p:stCondLst>
                                        </p:cTn>
                                        <p:tgtEl>
                                          <p:spTgt spid="1812"/>
                                        </p:tgtEl>
                                        <p:attrNameLst>
                                          <p:attrName>style.visibility</p:attrName>
                                        </p:attrNameLst>
                                      </p:cBhvr>
                                      <p:to>
                                        <p:strVal val="visible"/>
                                      </p:to>
                                    </p:set>
                                    <p:animEffect filter="dissolve" transition="in">
                                      <p:cBhvr additive="repl">
                                        <p:cTn id="366" dur="500"/>
                                        <p:tgtEl>
                                          <p:spTgt spid="1812"/>
                                        </p:tgtEl>
                                      </p:cBhvr>
                                    </p:animEffect>
                                  </p:childTnLst>
                                </p:cTn>
                              </p:par>
                            </p:childTnLst>
                          </p:cTn>
                        </p:par>
                        <p:par>
                          <p:cTn id="367" fill="hold">
                            <p:stCondLst>
                              <p:cond delay="2500"/>
                            </p:stCondLst>
                            <p:childTnLst>
                              <p:par>
                                <p:cTn id="368" nodeType="afterEffect" fill="hold" presetClass="path">
                                  <p:stCondLst>
                                    <p:cond delay="0"/>
                                  </p:stCondLst>
                                  <p:childTnLst>
                                    <p:animMotion origin="layout" path="M 1.66667E-006 3.7037E-006 L 0.1487 3.7037E-006 L 0.15195 0.13819 L 0.31055 0.13588 L 0.30924 0.03842 E">
                                      <p:cBhvr>
                                        <p:cTn id="369" dur="2000" fill="hold"/>
                                        <p:tgtEl>
                                          <p:spTgt spid="1812"/>
                                        </p:tgtEl>
                                        <p:attrNameLst>
                                          <p:attrName>ppt_x</p:attrName>
                                          <p:attrName>ppt_y</p:attrName>
                                        </p:attrNameLst>
                                      </p:cBhvr>
                                    </p:animMotion>
                                  </p:childTnLst>
                                </p:cTn>
                              </p:par>
                            </p:childTnLst>
                          </p:cTn>
                        </p:par>
                      </p:childTnLst>
                    </p:cTn>
                  </p:par>
                  <p:par>
                    <p:cTn id="370" fill="hold">
                      <p:stCondLst>
                        <p:cond delay="indefinite"/>
                      </p:stCondLst>
                      <p:childTnLst>
                        <p:par>
                          <p:cTn id="371" fill="hold">
                            <p:stCondLst>
                              <p:cond delay="0"/>
                            </p:stCondLst>
                            <p:childTnLst>
                              <p:par>
                                <p:cTn id="372" nodeType="clickEffect" fill="hold" presetClass="path">
                                  <p:stCondLst>
                                    <p:cond delay="0"/>
                                  </p:stCondLst>
                                  <p:childTnLst>
                                    <p:animMotion origin="layout" path="M 0.26849 0.03912 L 0.28151 0.03912 L 0.28151 0.12685 L 0.44622 0.12199 L 0.44713 -0.00324 L 0.58046 -0.00324 E">
                                      <p:cBhvr>
                                        <p:cTn id="373" dur="2000" fill="hold"/>
                                        <p:tgtEl>
                                          <p:spTgt spid="1811"/>
                                        </p:tgtEl>
                                        <p:attrNameLst>
                                          <p:attrName>ppt_x</p:attrName>
                                          <p:attrName>ppt_y</p:attrName>
                                        </p:attrNameLst>
                                      </p:cBhvr>
                                    </p:animMotion>
                                  </p:childTnLst>
                                </p:cTn>
                              </p:par>
                            </p:childTnLst>
                          </p:cTn>
                        </p:par>
                        <p:par>
                          <p:cTn id="374" fill="hold">
                            <p:stCondLst>
                              <p:cond delay="2000"/>
                            </p:stCondLst>
                            <p:childTnLst>
                              <p:par>
                                <p:cTn id="375" nodeType="afterEffect" fill="hold" presetClass="exit" presetID="9">
                                  <p:stCondLst>
                                    <p:cond delay="0"/>
                                  </p:stCondLst>
                                  <p:childTnLst>
                                    <p:animEffect filter="dissolve" transition="out">
                                      <p:cBhvr additive="repl">
                                        <p:cTn id="376" dur="500"/>
                                        <p:tgtEl>
                                          <p:spTgt spid="1811"/>
                                        </p:tgtEl>
                                      </p:cBhvr>
                                    </p:animEffect>
                                    <p:set>
                                      <p:cBhvr>
                                        <p:cTn id="377" dur="1" fill="hold">
                                          <p:stCondLst>
                                            <p:cond delay="499"/>
                                          </p:stCondLst>
                                        </p:cTn>
                                        <p:tgtEl>
                                          <p:spTgt spid="181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4" name="TextShape 1"/>
          <p:cNvSpPr txBox="1"/>
          <p:nvPr/>
        </p:nvSpPr>
        <p:spPr>
          <a:xfrm>
            <a:off x="771840" y="1405800"/>
            <a:ext cx="10574640" cy="2768040"/>
          </a:xfrm>
          <a:prstGeom prst="rect">
            <a:avLst/>
          </a:prstGeom>
          <a:noFill/>
          <a:ln w="0">
            <a:noFill/>
          </a:ln>
        </p:spPr>
        <p:txBody>
          <a:bodyPr>
            <a:normAutofit/>
          </a:bodyPr>
          <a:p>
            <a:pPr marL="352440" indent="-221760">
              <a:lnSpc>
                <a:spcPct val="90000"/>
              </a:lnSpc>
              <a:spcBef>
                <a:spcPts val="1001"/>
              </a:spcBef>
              <a:buClr>
                <a:srgbClr val="0000a3"/>
              </a:buClr>
              <a:buFont typeface="Wingdings" charset="2"/>
              <a:buChar char=""/>
            </a:pPr>
            <a:r>
              <a:rPr b="0" lang="en-US" sz="3200" spc="-1" strike="noStrike">
                <a:solidFill>
                  <a:srgbClr val="000000"/>
                </a:solidFill>
                <a:latin typeface="Calibri"/>
              </a:rPr>
              <a:t>datagram from input port memory to output port memory via a shared bus</a:t>
            </a:r>
            <a:endParaRPr b="0" lang="en-US" sz="3200" spc="-1" strike="noStrike">
              <a:solidFill>
                <a:srgbClr val="000000"/>
              </a:solidFill>
              <a:latin typeface="Calibri"/>
            </a:endParaRPr>
          </a:p>
          <a:p>
            <a:pPr marL="352440" indent="-221760">
              <a:lnSpc>
                <a:spcPct val="90000"/>
              </a:lnSpc>
              <a:spcBef>
                <a:spcPts val="1001"/>
              </a:spcBef>
              <a:buClr>
                <a:srgbClr val="0000a3"/>
              </a:buClr>
              <a:buFont typeface="Wingdings" charset="2"/>
              <a:buChar char=""/>
            </a:pPr>
            <a:r>
              <a:rPr b="0" i="1" lang="en-US" sz="3200" spc="-1" strike="noStrike">
                <a:solidFill>
                  <a:srgbClr val="cc0000"/>
                </a:solidFill>
                <a:latin typeface="Calibri"/>
              </a:rPr>
              <a:t>bus contention:</a:t>
            </a:r>
            <a:r>
              <a:rPr b="0" lang="en-US" sz="3200" spc="-1" strike="noStrike">
                <a:solidFill>
                  <a:srgbClr val="000000"/>
                </a:solidFill>
                <a:latin typeface="Calibri"/>
              </a:rPr>
              <a:t>  switching speed limited by bus bandwidth</a:t>
            </a:r>
            <a:endParaRPr b="0" lang="en-US" sz="3200" spc="-1" strike="noStrike">
              <a:solidFill>
                <a:srgbClr val="000000"/>
              </a:solidFill>
              <a:latin typeface="Calibri"/>
            </a:endParaRPr>
          </a:p>
          <a:p>
            <a:pPr marL="352440" indent="-221760">
              <a:lnSpc>
                <a:spcPct val="90000"/>
              </a:lnSpc>
              <a:spcBef>
                <a:spcPts val="1001"/>
              </a:spcBef>
              <a:buClr>
                <a:srgbClr val="0000a3"/>
              </a:buClr>
              <a:buFont typeface="Wingdings" charset="2"/>
              <a:buChar char=""/>
            </a:pPr>
            <a:r>
              <a:rPr b="0" lang="en-US" sz="3200" spc="-1" strike="noStrike">
                <a:solidFill>
                  <a:srgbClr val="000000"/>
                </a:solidFill>
                <a:latin typeface="Calibri"/>
              </a:rPr>
              <a:t>32 Gbps bus, Cisco 5600: sufficient speed for access routers</a:t>
            </a:r>
            <a:endParaRPr b="0" lang="en-US" sz="3200" spc="-1" strike="noStrike">
              <a:solidFill>
                <a:srgbClr val="000000"/>
              </a:solidFill>
              <a:latin typeface="Calibri"/>
            </a:endParaRPr>
          </a:p>
        </p:txBody>
      </p:sp>
      <p:sp>
        <p:nvSpPr>
          <p:cNvPr id="1815" name="TextShape 2"/>
          <p:cNvSpPr txBox="1"/>
          <p:nvPr/>
        </p:nvSpPr>
        <p:spPr>
          <a:xfrm>
            <a:off x="838080" y="45180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ea typeface="ＭＳ Ｐゴシック"/>
              </a:rPr>
              <a:t>Switching via a bus</a:t>
            </a:r>
            <a:endParaRPr b="0" lang="en-US" sz="4800" spc="-1" strike="noStrike">
              <a:solidFill>
                <a:srgbClr val="000000"/>
              </a:solidFill>
              <a:latin typeface="Calibri"/>
            </a:endParaRPr>
          </a:p>
        </p:txBody>
      </p:sp>
      <p:grpSp>
        <p:nvGrpSpPr>
          <p:cNvPr id="1816" name="Group 3"/>
          <p:cNvGrpSpPr/>
          <p:nvPr/>
        </p:nvGrpSpPr>
        <p:grpSpPr>
          <a:xfrm>
            <a:off x="4078800" y="4298760"/>
            <a:ext cx="5296320" cy="1766160"/>
            <a:chOff x="4078800" y="4298760"/>
            <a:chExt cx="5296320" cy="1766160"/>
          </a:xfrm>
        </p:grpSpPr>
        <p:grpSp>
          <p:nvGrpSpPr>
            <p:cNvPr id="1817" name="Group 4"/>
            <p:cNvGrpSpPr/>
            <p:nvPr/>
          </p:nvGrpSpPr>
          <p:grpSpPr>
            <a:xfrm>
              <a:off x="4867200" y="4298760"/>
              <a:ext cx="1994040" cy="363960"/>
              <a:chOff x="4867200" y="4298760"/>
              <a:chExt cx="1994040" cy="363960"/>
            </a:xfrm>
          </p:grpSpPr>
          <p:sp>
            <p:nvSpPr>
              <p:cNvPr id="1818" name="CustomShape 5"/>
              <p:cNvSpPr/>
              <p:nvPr/>
            </p:nvSpPr>
            <p:spPr>
              <a:xfrm>
                <a:off x="4991400" y="4298760"/>
                <a:ext cx="1226880" cy="363960"/>
              </a:xfrm>
              <a:prstGeom prst="rect">
                <a:avLst/>
              </a:prstGeom>
              <a:solidFill>
                <a:srgbClr val="ffffff"/>
              </a:solidFill>
              <a:ln w="2540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19" name="CustomShape 6"/>
              <p:cNvSpPr/>
              <p:nvPr/>
            </p:nvSpPr>
            <p:spPr>
              <a:xfrm>
                <a:off x="5041800" y="4401000"/>
                <a:ext cx="381600" cy="162000"/>
              </a:xfrm>
              <a:prstGeom prst="rect">
                <a:avLst/>
              </a:prstGeom>
              <a:solidFill>
                <a:srgbClr val="ffffff"/>
              </a:solidFill>
              <a:ln w="19050">
                <a:solidFill>
                  <a:srgbClr val="006600"/>
                </a:solidFill>
                <a:miter/>
              </a:ln>
            </p:spPr>
            <p:style>
              <a:lnRef idx="0"/>
              <a:fillRef idx="0"/>
              <a:effectRef idx="0"/>
              <a:fontRef idx="minor"/>
            </p:style>
          </p:sp>
          <p:sp>
            <p:nvSpPr>
              <p:cNvPr id="1820" name="CustomShape 7"/>
              <p:cNvSpPr/>
              <p:nvPr/>
            </p:nvSpPr>
            <p:spPr>
              <a:xfrm>
                <a:off x="5477040" y="4336200"/>
                <a:ext cx="313560" cy="278640"/>
              </a:xfrm>
              <a:prstGeom prst="rect">
                <a:avLst/>
              </a:prstGeom>
              <a:solidFill>
                <a:srgbClr val="ffffff"/>
              </a:solidFill>
              <a:ln w="19050">
                <a:solidFill>
                  <a:srgbClr val="3333cc"/>
                </a:solidFill>
                <a:miter/>
              </a:ln>
            </p:spPr>
            <p:style>
              <a:lnRef idx="0"/>
              <a:fillRef idx="0"/>
              <a:effectRef idx="0"/>
              <a:fontRef idx="minor"/>
            </p:style>
          </p:sp>
          <p:sp>
            <p:nvSpPr>
              <p:cNvPr id="1821" name="CustomShape 8"/>
              <p:cNvSpPr/>
              <p:nvPr/>
            </p:nvSpPr>
            <p:spPr>
              <a:xfrm>
                <a:off x="5846760" y="4330080"/>
                <a:ext cx="316080" cy="280440"/>
              </a:xfrm>
              <a:prstGeom prst="rect">
                <a:avLst/>
              </a:prstGeom>
              <a:solidFill>
                <a:srgbClr val="ffffff"/>
              </a:solidFill>
              <a:ln w="19050">
                <a:solidFill>
                  <a:srgbClr val="ff0000"/>
                </a:solidFill>
                <a:miter/>
              </a:ln>
            </p:spPr>
            <p:style>
              <a:lnRef idx="0"/>
              <a:fillRef idx="0"/>
              <a:effectRef idx="0"/>
              <a:fontRef idx="minor"/>
            </p:style>
          </p:sp>
          <p:sp>
            <p:nvSpPr>
              <p:cNvPr id="1822" name="Line 9"/>
              <p:cNvSpPr/>
              <p:nvPr/>
            </p:nvSpPr>
            <p:spPr>
              <a:xfrm>
                <a:off x="4867200" y="4482000"/>
                <a:ext cx="1994040" cy="360"/>
              </a:xfrm>
              <a:prstGeom prst="line">
                <a:avLst/>
              </a:prstGeom>
              <a:ln w="19050">
                <a:solidFill>
                  <a:srgbClr val="000000"/>
                </a:solidFill>
                <a:round/>
                <a:tailEnd len="med" type="triangle" w="med"/>
              </a:ln>
            </p:spPr>
            <p:style>
              <a:lnRef idx="0"/>
              <a:fillRef idx="0"/>
              <a:effectRef idx="0"/>
              <a:fontRef idx="minor"/>
            </p:style>
          </p:sp>
        </p:grpSp>
        <p:grpSp>
          <p:nvGrpSpPr>
            <p:cNvPr id="1823" name="Group 10"/>
            <p:cNvGrpSpPr/>
            <p:nvPr/>
          </p:nvGrpSpPr>
          <p:grpSpPr>
            <a:xfrm>
              <a:off x="4864320" y="4965840"/>
              <a:ext cx="1996560" cy="363960"/>
              <a:chOff x="4864320" y="4965840"/>
              <a:chExt cx="1996560" cy="363960"/>
            </a:xfrm>
          </p:grpSpPr>
          <p:sp>
            <p:nvSpPr>
              <p:cNvPr id="1824" name="CustomShape 11"/>
              <p:cNvSpPr/>
              <p:nvPr/>
            </p:nvSpPr>
            <p:spPr>
              <a:xfrm>
                <a:off x="4988520" y="4965840"/>
                <a:ext cx="1226880" cy="363960"/>
              </a:xfrm>
              <a:prstGeom prst="rect">
                <a:avLst/>
              </a:prstGeom>
              <a:solidFill>
                <a:srgbClr val="ffffff"/>
              </a:solidFill>
              <a:ln w="2540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25" name="CustomShape 12"/>
              <p:cNvSpPr/>
              <p:nvPr/>
            </p:nvSpPr>
            <p:spPr>
              <a:xfrm>
                <a:off x="5038920" y="5067720"/>
                <a:ext cx="381600" cy="162000"/>
              </a:xfrm>
              <a:prstGeom prst="rect">
                <a:avLst/>
              </a:prstGeom>
              <a:solidFill>
                <a:srgbClr val="ffffff"/>
              </a:solidFill>
              <a:ln w="19050">
                <a:solidFill>
                  <a:srgbClr val="006600"/>
                </a:solidFill>
                <a:miter/>
              </a:ln>
            </p:spPr>
            <p:style>
              <a:lnRef idx="0"/>
              <a:fillRef idx="0"/>
              <a:effectRef idx="0"/>
              <a:fontRef idx="minor"/>
            </p:style>
          </p:sp>
          <p:sp>
            <p:nvSpPr>
              <p:cNvPr id="1826" name="CustomShape 13"/>
              <p:cNvSpPr/>
              <p:nvPr/>
            </p:nvSpPr>
            <p:spPr>
              <a:xfrm>
                <a:off x="5474160" y="5003280"/>
                <a:ext cx="313560" cy="278640"/>
              </a:xfrm>
              <a:prstGeom prst="rect">
                <a:avLst/>
              </a:prstGeom>
              <a:solidFill>
                <a:srgbClr val="ffffff"/>
              </a:solidFill>
              <a:ln w="19050">
                <a:solidFill>
                  <a:srgbClr val="3333cc"/>
                </a:solidFill>
                <a:miter/>
              </a:ln>
            </p:spPr>
            <p:style>
              <a:lnRef idx="0"/>
              <a:fillRef idx="0"/>
              <a:effectRef idx="0"/>
              <a:fontRef idx="minor"/>
            </p:style>
          </p:sp>
          <p:sp>
            <p:nvSpPr>
              <p:cNvPr id="1827" name="CustomShape 14"/>
              <p:cNvSpPr/>
              <p:nvPr/>
            </p:nvSpPr>
            <p:spPr>
              <a:xfrm>
                <a:off x="5843520" y="4996800"/>
                <a:ext cx="316080" cy="280440"/>
              </a:xfrm>
              <a:prstGeom prst="rect">
                <a:avLst/>
              </a:prstGeom>
              <a:solidFill>
                <a:srgbClr val="ffffff"/>
              </a:solidFill>
              <a:ln w="19050">
                <a:solidFill>
                  <a:srgbClr val="ff0000"/>
                </a:solidFill>
                <a:miter/>
              </a:ln>
            </p:spPr>
            <p:style>
              <a:lnRef idx="0"/>
              <a:fillRef idx="0"/>
              <a:effectRef idx="0"/>
              <a:fontRef idx="minor"/>
            </p:style>
          </p:sp>
          <p:sp>
            <p:nvSpPr>
              <p:cNvPr id="1828" name="Line 15"/>
              <p:cNvSpPr/>
              <p:nvPr/>
            </p:nvSpPr>
            <p:spPr>
              <a:xfrm>
                <a:off x="4864320" y="5148720"/>
                <a:ext cx="1996560" cy="360"/>
              </a:xfrm>
              <a:prstGeom prst="line">
                <a:avLst/>
              </a:prstGeom>
              <a:ln w="19050">
                <a:solidFill>
                  <a:srgbClr val="000000"/>
                </a:solidFill>
                <a:round/>
                <a:tailEnd len="med" type="triangle" w="med"/>
              </a:ln>
            </p:spPr>
            <p:style>
              <a:lnRef idx="0"/>
              <a:fillRef idx="0"/>
              <a:effectRef idx="0"/>
              <a:fontRef idx="minor"/>
            </p:style>
          </p:sp>
        </p:grpSp>
        <p:grpSp>
          <p:nvGrpSpPr>
            <p:cNvPr id="1829" name="Group 16"/>
            <p:cNvGrpSpPr/>
            <p:nvPr/>
          </p:nvGrpSpPr>
          <p:grpSpPr>
            <a:xfrm>
              <a:off x="4855680" y="5686200"/>
              <a:ext cx="1968480" cy="363960"/>
              <a:chOff x="4855680" y="5686200"/>
              <a:chExt cx="1968480" cy="363960"/>
            </a:xfrm>
          </p:grpSpPr>
          <p:sp>
            <p:nvSpPr>
              <p:cNvPr id="1830" name="CustomShape 17"/>
              <p:cNvSpPr/>
              <p:nvPr/>
            </p:nvSpPr>
            <p:spPr>
              <a:xfrm>
                <a:off x="4979520" y="5686200"/>
                <a:ext cx="1226880" cy="363960"/>
              </a:xfrm>
              <a:prstGeom prst="rect">
                <a:avLst/>
              </a:prstGeom>
              <a:solidFill>
                <a:srgbClr val="ffffff"/>
              </a:solidFill>
              <a:ln w="2540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31" name="CustomShape 18"/>
              <p:cNvSpPr/>
              <p:nvPr/>
            </p:nvSpPr>
            <p:spPr>
              <a:xfrm>
                <a:off x="5030280" y="5788080"/>
                <a:ext cx="381600" cy="162000"/>
              </a:xfrm>
              <a:prstGeom prst="rect">
                <a:avLst/>
              </a:prstGeom>
              <a:solidFill>
                <a:srgbClr val="ffffff"/>
              </a:solidFill>
              <a:ln w="19050">
                <a:solidFill>
                  <a:srgbClr val="006600"/>
                </a:solidFill>
                <a:miter/>
              </a:ln>
            </p:spPr>
            <p:style>
              <a:lnRef idx="0"/>
              <a:fillRef idx="0"/>
              <a:effectRef idx="0"/>
              <a:fontRef idx="minor"/>
            </p:style>
          </p:sp>
          <p:sp>
            <p:nvSpPr>
              <p:cNvPr id="1832" name="CustomShape 19"/>
              <p:cNvSpPr/>
              <p:nvPr/>
            </p:nvSpPr>
            <p:spPr>
              <a:xfrm>
                <a:off x="5465520" y="5723640"/>
                <a:ext cx="313560" cy="278640"/>
              </a:xfrm>
              <a:prstGeom prst="rect">
                <a:avLst/>
              </a:prstGeom>
              <a:solidFill>
                <a:srgbClr val="ffffff"/>
              </a:solidFill>
              <a:ln w="19050">
                <a:solidFill>
                  <a:srgbClr val="3333cc"/>
                </a:solidFill>
                <a:miter/>
              </a:ln>
            </p:spPr>
            <p:style>
              <a:lnRef idx="0"/>
              <a:fillRef idx="0"/>
              <a:effectRef idx="0"/>
              <a:fontRef idx="minor"/>
            </p:style>
          </p:sp>
          <p:sp>
            <p:nvSpPr>
              <p:cNvPr id="1833" name="CustomShape 20"/>
              <p:cNvSpPr/>
              <p:nvPr/>
            </p:nvSpPr>
            <p:spPr>
              <a:xfrm>
                <a:off x="5834880" y="5717160"/>
                <a:ext cx="316080" cy="280440"/>
              </a:xfrm>
              <a:prstGeom prst="rect">
                <a:avLst/>
              </a:prstGeom>
              <a:solidFill>
                <a:srgbClr val="ffffff"/>
              </a:solidFill>
              <a:ln w="19050">
                <a:solidFill>
                  <a:srgbClr val="ff0000"/>
                </a:solidFill>
                <a:miter/>
              </a:ln>
            </p:spPr>
            <p:style>
              <a:lnRef idx="0"/>
              <a:fillRef idx="0"/>
              <a:effectRef idx="0"/>
              <a:fontRef idx="minor"/>
            </p:style>
          </p:sp>
          <p:sp>
            <p:nvSpPr>
              <p:cNvPr id="1834" name="Line 21"/>
              <p:cNvSpPr/>
              <p:nvPr/>
            </p:nvSpPr>
            <p:spPr>
              <a:xfrm>
                <a:off x="4855680" y="5869080"/>
                <a:ext cx="1968480" cy="360"/>
              </a:xfrm>
              <a:prstGeom prst="line">
                <a:avLst/>
              </a:prstGeom>
              <a:ln w="19050">
                <a:solidFill>
                  <a:srgbClr val="000000"/>
                </a:solidFill>
                <a:round/>
                <a:tailEnd len="med" type="triangle" w="med"/>
              </a:ln>
            </p:spPr>
            <p:style>
              <a:lnRef idx="0"/>
              <a:fillRef idx="0"/>
              <a:effectRef idx="0"/>
              <a:fontRef idx="minor"/>
            </p:style>
          </p:sp>
        </p:grpSp>
        <p:sp>
          <p:nvSpPr>
            <p:cNvPr id="1835" name="Line 22"/>
            <p:cNvSpPr/>
            <p:nvPr/>
          </p:nvSpPr>
          <p:spPr>
            <a:xfrm>
              <a:off x="6908760" y="4312440"/>
              <a:ext cx="360" cy="1692360"/>
            </a:xfrm>
            <a:prstGeom prst="line">
              <a:avLst/>
            </a:prstGeom>
            <a:ln w="76200">
              <a:solidFill>
                <a:srgbClr val="ff0000"/>
              </a:solidFill>
              <a:round/>
            </a:ln>
          </p:spPr>
          <p:style>
            <a:lnRef idx="0"/>
            <a:fillRef idx="0"/>
            <a:effectRef idx="0"/>
            <a:fontRef idx="minor"/>
          </p:style>
        </p:sp>
        <p:grpSp>
          <p:nvGrpSpPr>
            <p:cNvPr id="1836" name="Group 23"/>
            <p:cNvGrpSpPr/>
            <p:nvPr/>
          </p:nvGrpSpPr>
          <p:grpSpPr>
            <a:xfrm>
              <a:off x="7032600" y="4327560"/>
              <a:ext cx="1879200" cy="363960"/>
              <a:chOff x="7032600" y="4327560"/>
              <a:chExt cx="1879200" cy="363960"/>
            </a:xfrm>
          </p:grpSpPr>
          <p:sp>
            <p:nvSpPr>
              <p:cNvPr id="1837" name="CustomShape 24"/>
              <p:cNvSpPr/>
              <p:nvPr/>
            </p:nvSpPr>
            <p:spPr>
              <a:xfrm>
                <a:off x="7412040" y="4327560"/>
                <a:ext cx="1227600" cy="363960"/>
              </a:xfrm>
              <a:prstGeom prst="rect">
                <a:avLst/>
              </a:prstGeom>
              <a:solidFill>
                <a:srgbClr val="ffffff"/>
              </a:solidFill>
              <a:ln w="2540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38" name="CustomShape 25"/>
              <p:cNvSpPr/>
              <p:nvPr/>
            </p:nvSpPr>
            <p:spPr>
              <a:xfrm>
                <a:off x="8202600" y="4426560"/>
                <a:ext cx="381960" cy="163080"/>
              </a:xfrm>
              <a:prstGeom prst="rect">
                <a:avLst/>
              </a:prstGeom>
              <a:solidFill>
                <a:srgbClr val="ffffff"/>
              </a:solidFill>
              <a:ln w="19050">
                <a:solidFill>
                  <a:srgbClr val="006600"/>
                </a:solidFill>
                <a:miter/>
              </a:ln>
            </p:spPr>
            <p:style>
              <a:lnRef idx="0"/>
              <a:fillRef idx="0"/>
              <a:effectRef idx="0"/>
              <a:fontRef idx="minor"/>
            </p:style>
          </p:sp>
          <p:sp>
            <p:nvSpPr>
              <p:cNvPr id="1839" name="CustomShape 26"/>
              <p:cNvSpPr/>
              <p:nvPr/>
            </p:nvSpPr>
            <p:spPr>
              <a:xfrm>
                <a:off x="7834680" y="4365000"/>
                <a:ext cx="312480" cy="278280"/>
              </a:xfrm>
              <a:prstGeom prst="rect">
                <a:avLst/>
              </a:prstGeom>
              <a:solidFill>
                <a:srgbClr val="ffffff"/>
              </a:solidFill>
              <a:ln w="19050">
                <a:solidFill>
                  <a:srgbClr val="3333cc"/>
                </a:solidFill>
                <a:miter/>
              </a:ln>
            </p:spPr>
            <p:style>
              <a:lnRef idx="0"/>
              <a:fillRef idx="0"/>
              <a:effectRef idx="0"/>
              <a:fontRef idx="minor"/>
            </p:style>
          </p:sp>
          <p:sp>
            <p:nvSpPr>
              <p:cNvPr id="1840" name="CustomShape 27"/>
              <p:cNvSpPr/>
              <p:nvPr/>
            </p:nvSpPr>
            <p:spPr>
              <a:xfrm>
                <a:off x="7467120" y="4372920"/>
                <a:ext cx="312480" cy="280800"/>
              </a:xfrm>
              <a:prstGeom prst="rect">
                <a:avLst/>
              </a:prstGeom>
              <a:solidFill>
                <a:srgbClr val="ffffff"/>
              </a:solidFill>
              <a:ln w="19050">
                <a:solidFill>
                  <a:srgbClr val="ff0000"/>
                </a:solidFill>
                <a:miter/>
              </a:ln>
            </p:spPr>
            <p:style>
              <a:lnRef idx="0"/>
              <a:fillRef idx="0"/>
              <a:effectRef idx="0"/>
              <a:fontRef idx="minor"/>
            </p:style>
          </p:sp>
          <p:sp>
            <p:nvSpPr>
              <p:cNvPr id="1841" name="Line 28"/>
              <p:cNvSpPr/>
              <p:nvPr/>
            </p:nvSpPr>
            <p:spPr>
              <a:xfrm>
                <a:off x="7032600" y="4501440"/>
                <a:ext cx="1879200" cy="360"/>
              </a:xfrm>
              <a:prstGeom prst="line">
                <a:avLst/>
              </a:prstGeom>
              <a:ln w="19050">
                <a:solidFill>
                  <a:srgbClr val="000000"/>
                </a:solidFill>
                <a:round/>
                <a:tailEnd len="med" type="triangle" w="med"/>
              </a:ln>
            </p:spPr>
            <p:style>
              <a:lnRef idx="0"/>
              <a:fillRef idx="0"/>
              <a:effectRef idx="0"/>
              <a:fontRef idx="minor"/>
            </p:style>
          </p:sp>
        </p:grpSp>
        <p:grpSp>
          <p:nvGrpSpPr>
            <p:cNvPr id="1842" name="Group 29"/>
            <p:cNvGrpSpPr/>
            <p:nvPr/>
          </p:nvGrpSpPr>
          <p:grpSpPr>
            <a:xfrm>
              <a:off x="7014960" y="4988880"/>
              <a:ext cx="1905480" cy="363960"/>
              <a:chOff x="7014960" y="4988880"/>
              <a:chExt cx="1905480" cy="363960"/>
            </a:xfrm>
          </p:grpSpPr>
          <p:sp>
            <p:nvSpPr>
              <p:cNvPr id="1843" name="CustomShape 30"/>
              <p:cNvSpPr/>
              <p:nvPr/>
            </p:nvSpPr>
            <p:spPr>
              <a:xfrm>
                <a:off x="7420680" y="4988880"/>
                <a:ext cx="1227600" cy="363960"/>
              </a:xfrm>
              <a:prstGeom prst="rect">
                <a:avLst/>
              </a:prstGeom>
              <a:solidFill>
                <a:srgbClr val="ffffff"/>
              </a:solidFill>
              <a:ln w="2540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44" name="CustomShape 31"/>
              <p:cNvSpPr/>
              <p:nvPr/>
            </p:nvSpPr>
            <p:spPr>
              <a:xfrm>
                <a:off x="8211240" y="5087880"/>
                <a:ext cx="381960" cy="163080"/>
              </a:xfrm>
              <a:prstGeom prst="rect">
                <a:avLst/>
              </a:prstGeom>
              <a:solidFill>
                <a:srgbClr val="ffffff"/>
              </a:solidFill>
              <a:ln w="19050">
                <a:solidFill>
                  <a:srgbClr val="006600"/>
                </a:solidFill>
                <a:miter/>
              </a:ln>
            </p:spPr>
            <p:style>
              <a:lnRef idx="0"/>
              <a:fillRef idx="0"/>
              <a:effectRef idx="0"/>
              <a:fontRef idx="minor"/>
            </p:style>
          </p:sp>
          <p:sp>
            <p:nvSpPr>
              <p:cNvPr id="1845" name="CustomShape 32"/>
              <p:cNvSpPr/>
              <p:nvPr/>
            </p:nvSpPr>
            <p:spPr>
              <a:xfrm>
                <a:off x="7843320" y="5026320"/>
                <a:ext cx="312480" cy="278280"/>
              </a:xfrm>
              <a:prstGeom prst="rect">
                <a:avLst/>
              </a:prstGeom>
              <a:solidFill>
                <a:srgbClr val="ffffff"/>
              </a:solidFill>
              <a:ln w="19050">
                <a:solidFill>
                  <a:srgbClr val="3333cc"/>
                </a:solidFill>
                <a:miter/>
              </a:ln>
            </p:spPr>
            <p:style>
              <a:lnRef idx="0"/>
              <a:fillRef idx="0"/>
              <a:effectRef idx="0"/>
              <a:fontRef idx="minor"/>
            </p:style>
          </p:sp>
          <p:sp>
            <p:nvSpPr>
              <p:cNvPr id="1846" name="CustomShape 33"/>
              <p:cNvSpPr/>
              <p:nvPr/>
            </p:nvSpPr>
            <p:spPr>
              <a:xfrm>
                <a:off x="7475760" y="5034600"/>
                <a:ext cx="312480" cy="280800"/>
              </a:xfrm>
              <a:prstGeom prst="rect">
                <a:avLst/>
              </a:prstGeom>
              <a:solidFill>
                <a:srgbClr val="ffffff"/>
              </a:solidFill>
              <a:ln w="19050">
                <a:solidFill>
                  <a:srgbClr val="ff0000"/>
                </a:solidFill>
                <a:miter/>
              </a:ln>
            </p:spPr>
            <p:style>
              <a:lnRef idx="0"/>
              <a:fillRef idx="0"/>
              <a:effectRef idx="0"/>
              <a:fontRef idx="minor"/>
            </p:style>
          </p:sp>
          <p:sp>
            <p:nvSpPr>
              <p:cNvPr id="1847" name="Line 34"/>
              <p:cNvSpPr/>
              <p:nvPr/>
            </p:nvSpPr>
            <p:spPr>
              <a:xfrm>
                <a:off x="7014960" y="5162760"/>
                <a:ext cx="1905480" cy="360"/>
              </a:xfrm>
              <a:prstGeom prst="line">
                <a:avLst/>
              </a:prstGeom>
              <a:ln w="19050">
                <a:solidFill>
                  <a:srgbClr val="000000"/>
                </a:solidFill>
                <a:round/>
                <a:tailEnd len="med" type="triangle" w="med"/>
              </a:ln>
            </p:spPr>
            <p:style>
              <a:lnRef idx="0"/>
              <a:fillRef idx="0"/>
              <a:effectRef idx="0"/>
              <a:fontRef idx="minor"/>
            </p:style>
          </p:sp>
        </p:grpSp>
        <p:grpSp>
          <p:nvGrpSpPr>
            <p:cNvPr id="1848" name="Group 35"/>
            <p:cNvGrpSpPr/>
            <p:nvPr/>
          </p:nvGrpSpPr>
          <p:grpSpPr>
            <a:xfrm>
              <a:off x="7012440" y="5700960"/>
              <a:ext cx="1908360" cy="363960"/>
              <a:chOff x="7012440" y="5700960"/>
              <a:chExt cx="1908360" cy="363960"/>
            </a:xfrm>
          </p:grpSpPr>
          <p:sp>
            <p:nvSpPr>
              <p:cNvPr id="1849" name="CustomShape 36"/>
              <p:cNvSpPr/>
              <p:nvPr/>
            </p:nvSpPr>
            <p:spPr>
              <a:xfrm>
                <a:off x="7421040" y="5700960"/>
                <a:ext cx="1227600" cy="363960"/>
              </a:xfrm>
              <a:prstGeom prst="rect">
                <a:avLst/>
              </a:prstGeom>
              <a:solidFill>
                <a:srgbClr val="ffffff"/>
              </a:solidFill>
              <a:ln w="2540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50" name="CustomShape 37"/>
              <p:cNvSpPr/>
              <p:nvPr/>
            </p:nvSpPr>
            <p:spPr>
              <a:xfrm>
                <a:off x="8211600" y="5799960"/>
                <a:ext cx="381960" cy="163080"/>
              </a:xfrm>
              <a:prstGeom prst="rect">
                <a:avLst/>
              </a:prstGeom>
              <a:solidFill>
                <a:srgbClr val="ffffff"/>
              </a:solidFill>
              <a:ln w="19050">
                <a:solidFill>
                  <a:srgbClr val="006600"/>
                </a:solidFill>
                <a:miter/>
              </a:ln>
            </p:spPr>
            <p:style>
              <a:lnRef idx="0"/>
              <a:fillRef idx="0"/>
              <a:effectRef idx="0"/>
              <a:fontRef idx="minor"/>
            </p:style>
          </p:sp>
          <p:sp>
            <p:nvSpPr>
              <p:cNvPr id="1851" name="CustomShape 38"/>
              <p:cNvSpPr/>
              <p:nvPr/>
            </p:nvSpPr>
            <p:spPr>
              <a:xfrm>
                <a:off x="7843680" y="5738400"/>
                <a:ext cx="312480" cy="278280"/>
              </a:xfrm>
              <a:prstGeom prst="rect">
                <a:avLst/>
              </a:prstGeom>
              <a:solidFill>
                <a:srgbClr val="ffffff"/>
              </a:solidFill>
              <a:ln w="19050">
                <a:solidFill>
                  <a:srgbClr val="3333cc"/>
                </a:solidFill>
                <a:miter/>
              </a:ln>
            </p:spPr>
            <p:style>
              <a:lnRef idx="0"/>
              <a:fillRef idx="0"/>
              <a:effectRef idx="0"/>
              <a:fontRef idx="minor"/>
            </p:style>
          </p:sp>
          <p:sp>
            <p:nvSpPr>
              <p:cNvPr id="1852" name="CustomShape 39"/>
              <p:cNvSpPr/>
              <p:nvPr/>
            </p:nvSpPr>
            <p:spPr>
              <a:xfrm>
                <a:off x="7476120" y="5746680"/>
                <a:ext cx="312480" cy="280800"/>
              </a:xfrm>
              <a:prstGeom prst="rect">
                <a:avLst/>
              </a:prstGeom>
              <a:solidFill>
                <a:srgbClr val="ffffff"/>
              </a:solidFill>
              <a:ln w="19050">
                <a:solidFill>
                  <a:srgbClr val="ff0000"/>
                </a:solidFill>
                <a:miter/>
              </a:ln>
            </p:spPr>
            <p:style>
              <a:lnRef idx="0"/>
              <a:fillRef idx="0"/>
              <a:effectRef idx="0"/>
              <a:fontRef idx="minor"/>
            </p:style>
          </p:sp>
          <p:sp>
            <p:nvSpPr>
              <p:cNvPr id="1853" name="Line 40"/>
              <p:cNvSpPr/>
              <p:nvPr/>
            </p:nvSpPr>
            <p:spPr>
              <a:xfrm>
                <a:off x="7012440" y="5874840"/>
                <a:ext cx="1908360" cy="360"/>
              </a:xfrm>
              <a:prstGeom prst="line">
                <a:avLst/>
              </a:prstGeom>
              <a:ln w="19050">
                <a:solidFill>
                  <a:srgbClr val="000000"/>
                </a:solidFill>
                <a:round/>
                <a:tailEnd len="med" type="triangle" w="med"/>
              </a:ln>
            </p:spPr>
            <p:style>
              <a:lnRef idx="0"/>
              <a:fillRef idx="0"/>
              <a:effectRef idx="0"/>
              <a:fontRef idx="minor"/>
            </p:style>
          </p:sp>
        </p:grpSp>
        <p:sp>
          <p:nvSpPr>
            <p:cNvPr id="1854" name="CustomShape 41"/>
            <p:cNvSpPr/>
            <p:nvPr/>
          </p:nvSpPr>
          <p:spPr>
            <a:xfrm>
              <a:off x="4078800" y="4415760"/>
              <a:ext cx="5296320" cy="668520"/>
            </a:xfrm>
            <a:custGeom>
              <a:avLst/>
              <a:gdLst/>
              <a:ahLst/>
              <a:rect l="l" t="t" r="r" b="b"/>
              <a:pathLst>
                <a:path w="10000" h="10156">
                  <a:moveTo>
                    <a:pt x="0" y="3"/>
                  </a:moveTo>
                  <a:lnTo>
                    <a:pt x="5351" y="0"/>
                  </a:lnTo>
                  <a:cubicBezTo>
                    <a:pt x="5359" y="3359"/>
                    <a:pt x="5357" y="6797"/>
                    <a:pt x="5365" y="10156"/>
                  </a:cubicBezTo>
                  <a:lnTo>
                    <a:pt x="10000" y="9777"/>
                  </a:lnTo>
                </a:path>
              </a:pathLst>
            </a:custGeom>
            <a:noFill/>
            <a:ln w="38100">
              <a:solidFill>
                <a:srgbClr val="000000"/>
              </a:solidFill>
              <a:round/>
              <a:tailEnd len="med" type="triangle" w="med"/>
            </a:ln>
          </p:spPr>
          <p:style>
            <a:lnRef idx="0"/>
            <a:fillRef idx="0"/>
            <a:effectRef idx="0"/>
            <a:fontRef idx="minor"/>
          </p:style>
        </p:sp>
      </p:grpSp>
      <p:sp>
        <p:nvSpPr>
          <p:cNvPr id="1855" name="TextShape 42"/>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30796E14-0A24-4652-B11C-2BC1F8F552A7}" type="slidenum">
              <a:rPr b="0" lang="en-US" sz="1100" spc="-1" strike="noStrike">
                <a:solidFill>
                  <a:srgbClr val="404040"/>
                </a:solidFill>
                <a:latin typeface="Calibri"/>
              </a:rPr>
              <a:t>26</a:t>
            </a:fld>
            <a:endParaRPr b="0" lang="en-US" sz="1100" spc="-1" strike="noStrike">
              <a:latin typeface="Times New Roman"/>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56" name="TextShape 1"/>
          <p:cNvSpPr txBox="1"/>
          <p:nvPr/>
        </p:nvSpPr>
        <p:spPr>
          <a:xfrm>
            <a:off x="771840" y="1405800"/>
            <a:ext cx="6476760" cy="5100480"/>
          </a:xfrm>
          <a:prstGeom prst="rect">
            <a:avLst/>
          </a:prstGeom>
          <a:noFill/>
          <a:ln w="0">
            <a:noFill/>
          </a:ln>
        </p:spPr>
        <p:txBody>
          <a:bodyPr>
            <a:normAutofit/>
          </a:bodyPr>
          <a:p>
            <a:pPr marL="352440" indent="-286920">
              <a:lnSpc>
                <a:spcPct val="90000"/>
              </a:lnSpc>
              <a:spcBef>
                <a:spcPts val="1001"/>
              </a:spcBef>
              <a:buClr>
                <a:srgbClr val="0000a3"/>
              </a:buClr>
              <a:buFont typeface="Wingdings" charset="2"/>
              <a:buChar char=""/>
            </a:pPr>
            <a:r>
              <a:rPr b="0" lang="en-US" sz="3200" spc="-1" strike="noStrike">
                <a:solidFill>
                  <a:srgbClr val="000000"/>
                </a:solidFill>
                <a:latin typeface="Calibri"/>
              </a:rPr>
              <a:t>Crossbar, Clos networks, other interconnection nets initially developed to connect processors in multiprocessor</a:t>
            </a:r>
            <a:endParaRPr b="0" lang="en-US" sz="3200" spc="-1" strike="noStrike">
              <a:solidFill>
                <a:srgbClr val="000000"/>
              </a:solidFill>
              <a:latin typeface="Calibri"/>
            </a:endParaRPr>
          </a:p>
        </p:txBody>
      </p:sp>
      <p:sp>
        <p:nvSpPr>
          <p:cNvPr id="1857" name="TextShape 2"/>
          <p:cNvSpPr txBox="1"/>
          <p:nvPr/>
        </p:nvSpPr>
        <p:spPr>
          <a:xfrm>
            <a:off x="838080" y="398880"/>
            <a:ext cx="10515240" cy="894240"/>
          </a:xfrm>
          <a:prstGeom prst="rect">
            <a:avLst/>
          </a:prstGeom>
          <a:noFill/>
          <a:ln w="0">
            <a:noFill/>
          </a:ln>
        </p:spPr>
        <p:txBody>
          <a:bodyPr anchor="ctr">
            <a:normAutofit fontScale="49000"/>
          </a:bodyPr>
          <a:p>
            <a:pPr>
              <a:lnSpc>
                <a:spcPct val="90000"/>
              </a:lnSpc>
            </a:pPr>
            <a:r>
              <a:rPr b="1" lang="en-US" sz="4800" spc="-1" strike="noStrike">
                <a:solidFill>
                  <a:srgbClr val="0000a3"/>
                </a:solidFill>
                <a:latin typeface="Calibri Light"/>
              </a:rPr>
              <a:t>Switching via interconnection network</a:t>
            </a:r>
            <a:endParaRPr b="0" lang="en-US" sz="4800" spc="-1" strike="noStrike">
              <a:solidFill>
                <a:srgbClr val="000000"/>
              </a:solidFill>
              <a:latin typeface="Calibri"/>
            </a:endParaRPr>
          </a:p>
        </p:txBody>
      </p:sp>
      <p:grpSp>
        <p:nvGrpSpPr>
          <p:cNvPr id="1858" name="Group 3"/>
          <p:cNvGrpSpPr/>
          <p:nvPr/>
        </p:nvGrpSpPr>
        <p:grpSpPr>
          <a:xfrm>
            <a:off x="8083800" y="1590120"/>
            <a:ext cx="2315520" cy="1855080"/>
            <a:chOff x="8083800" y="1590120"/>
            <a:chExt cx="2315520" cy="1855080"/>
          </a:xfrm>
        </p:grpSpPr>
        <p:grpSp>
          <p:nvGrpSpPr>
            <p:cNvPr id="1859" name="Group 4"/>
            <p:cNvGrpSpPr/>
            <p:nvPr/>
          </p:nvGrpSpPr>
          <p:grpSpPr>
            <a:xfrm>
              <a:off x="8141040" y="1590120"/>
              <a:ext cx="977760" cy="193320"/>
              <a:chOff x="8141040" y="1590120"/>
              <a:chExt cx="977760" cy="193320"/>
            </a:xfrm>
          </p:grpSpPr>
          <p:sp>
            <p:nvSpPr>
              <p:cNvPr id="1860" name="CustomShape 5"/>
              <p:cNvSpPr/>
              <p:nvPr/>
            </p:nvSpPr>
            <p:spPr>
              <a:xfrm>
                <a:off x="8215920" y="1590120"/>
                <a:ext cx="738000" cy="193320"/>
              </a:xfrm>
              <a:prstGeom prst="rect">
                <a:avLst/>
              </a:prstGeom>
              <a:solidFill>
                <a:srgbClr val="ffffff"/>
              </a:solidFill>
              <a:ln w="28575">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61" name="CustomShape 6"/>
              <p:cNvSpPr/>
              <p:nvPr/>
            </p:nvSpPr>
            <p:spPr>
              <a:xfrm>
                <a:off x="8246520" y="1644480"/>
                <a:ext cx="229680" cy="86040"/>
              </a:xfrm>
              <a:prstGeom prst="rect">
                <a:avLst/>
              </a:prstGeom>
              <a:solidFill>
                <a:srgbClr val="ffffff"/>
              </a:solidFill>
              <a:ln w="19050">
                <a:solidFill>
                  <a:srgbClr val="006600"/>
                </a:solidFill>
                <a:miter/>
              </a:ln>
            </p:spPr>
            <p:style>
              <a:lnRef idx="0"/>
              <a:fillRef idx="0"/>
              <a:effectRef idx="0"/>
              <a:fontRef idx="minor"/>
            </p:style>
          </p:sp>
          <p:sp>
            <p:nvSpPr>
              <p:cNvPr id="1862" name="CustomShape 7"/>
              <p:cNvSpPr/>
              <p:nvPr/>
            </p:nvSpPr>
            <p:spPr>
              <a:xfrm>
                <a:off x="8508240" y="1610280"/>
                <a:ext cx="188280" cy="147960"/>
              </a:xfrm>
              <a:prstGeom prst="rect">
                <a:avLst/>
              </a:prstGeom>
              <a:solidFill>
                <a:srgbClr val="ffffff"/>
              </a:solidFill>
              <a:ln w="19050">
                <a:solidFill>
                  <a:srgbClr val="3333cc"/>
                </a:solidFill>
                <a:miter/>
              </a:ln>
            </p:spPr>
            <p:style>
              <a:lnRef idx="0"/>
              <a:fillRef idx="0"/>
              <a:effectRef idx="0"/>
              <a:fontRef idx="minor"/>
            </p:style>
          </p:sp>
          <p:sp>
            <p:nvSpPr>
              <p:cNvPr id="1863" name="CustomShape 8"/>
              <p:cNvSpPr/>
              <p:nvPr/>
            </p:nvSpPr>
            <p:spPr>
              <a:xfrm>
                <a:off x="8730720" y="1607040"/>
                <a:ext cx="190080" cy="149040"/>
              </a:xfrm>
              <a:prstGeom prst="rect">
                <a:avLst/>
              </a:prstGeom>
              <a:solidFill>
                <a:srgbClr val="ffffff"/>
              </a:solidFill>
              <a:ln w="19050">
                <a:solidFill>
                  <a:srgbClr val="ff0000"/>
                </a:solidFill>
                <a:miter/>
              </a:ln>
            </p:spPr>
            <p:style>
              <a:lnRef idx="0"/>
              <a:fillRef idx="0"/>
              <a:effectRef idx="0"/>
              <a:fontRef idx="minor"/>
            </p:style>
          </p:sp>
          <p:sp>
            <p:nvSpPr>
              <p:cNvPr id="1864" name="Line 9"/>
              <p:cNvSpPr/>
              <p:nvPr/>
            </p:nvSpPr>
            <p:spPr>
              <a:xfrm flipV="1">
                <a:off x="8141040" y="1680840"/>
                <a:ext cx="977760" cy="5760"/>
              </a:xfrm>
              <a:prstGeom prst="line">
                <a:avLst/>
              </a:prstGeom>
              <a:ln w="19050">
                <a:solidFill>
                  <a:srgbClr val="000000"/>
                </a:solidFill>
                <a:round/>
                <a:tailEnd len="med" type="triangle" w="med"/>
              </a:ln>
            </p:spPr>
            <p:style>
              <a:lnRef idx="0"/>
              <a:fillRef idx="0"/>
              <a:effectRef idx="0"/>
              <a:fontRef idx="minor"/>
            </p:style>
          </p:sp>
        </p:grpSp>
        <p:grpSp>
          <p:nvGrpSpPr>
            <p:cNvPr id="1865" name="Group 10"/>
            <p:cNvGrpSpPr/>
            <p:nvPr/>
          </p:nvGrpSpPr>
          <p:grpSpPr>
            <a:xfrm>
              <a:off x="8115120" y="1945080"/>
              <a:ext cx="977400" cy="193320"/>
              <a:chOff x="8115120" y="1945080"/>
              <a:chExt cx="977400" cy="193320"/>
            </a:xfrm>
          </p:grpSpPr>
          <p:sp>
            <p:nvSpPr>
              <p:cNvPr id="1866" name="CustomShape 11"/>
              <p:cNvSpPr/>
              <p:nvPr/>
            </p:nvSpPr>
            <p:spPr>
              <a:xfrm>
                <a:off x="8189640" y="1945080"/>
                <a:ext cx="738000" cy="193320"/>
              </a:xfrm>
              <a:prstGeom prst="rect">
                <a:avLst/>
              </a:prstGeom>
              <a:solidFill>
                <a:srgbClr val="ffffff"/>
              </a:solidFill>
              <a:ln w="28575">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67" name="CustomShape 12"/>
              <p:cNvSpPr/>
              <p:nvPr/>
            </p:nvSpPr>
            <p:spPr>
              <a:xfrm>
                <a:off x="8220240" y="1999440"/>
                <a:ext cx="229680" cy="86040"/>
              </a:xfrm>
              <a:prstGeom prst="rect">
                <a:avLst/>
              </a:prstGeom>
              <a:solidFill>
                <a:srgbClr val="ffffff"/>
              </a:solidFill>
              <a:ln w="19050">
                <a:solidFill>
                  <a:srgbClr val="006600"/>
                </a:solidFill>
                <a:miter/>
              </a:ln>
            </p:spPr>
            <p:style>
              <a:lnRef idx="0"/>
              <a:fillRef idx="0"/>
              <a:effectRef idx="0"/>
              <a:fontRef idx="minor"/>
            </p:style>
          </p:sp>
          <p:sp>
            <p:nvSpPr>
              <p:cNvPr id="1868" name="CustomShape 13"/>
              <p:cNvSpPr/>
              <p:nvPr/>
            </p:nvSpPr>
            <p:spPr>
              <a:xfrm>
                <a:off x="8481960" y="1964880"/>
                <a:ext cx="188280" cy="147960"/>
              </a:xfrm>
              <a:prstGeom prst="rect">
                <a:avLst/>
              </a:prstGeom>
              <a:solidFill>
                <a:srgbClr val="ffffff"/>
              </a:solidFill>
              <a:ln w="19050">
                <a:solidFill>
                  <a:srgbClr val="3333cc"/>
                </a:solidFill>
                <a:miter/>
              </a:ln>
            </p:spPr>
            <p:style>
              <a:lnRef idx="0"/>
              <a:fillRef idx="0"/>
              <a:effectRef idx="0"/>
              <a:fontRef idx="minor"/>
            </p:style>
          </p:sp>
          <p:sp>
            <p:nvSpPr>
              <p:cNvPr id="1869" name="CustomShape 14"/>
              <p:cNvSpPr/>
              <p:nvPr/>
            </p:nvSpPr>
            <p:spPr>
              <a:xfrm>
                <a:off x="8704440" y="1961640"/>
                <a:ext cx="190080" cy="149040"/>
              </a:xfrm>
              <a:prstGeom prst="rect">
                <a:avLst/>
              </a:prstGeom>
              <a:solidFill>
                <a:srgbClr val="ffffff"/>
              </a:solidFill>
              <a:ln w="19050">
                <a:solidFill>
                  <a:srgbClr val="ff0000"/>
                </a:solidFill>
                <a:miter/>
              </a:ln>
            </p:spPr>
            <p:style>
              <a:lnRef idx="0"/>
              <a:fillRef idx="0"/>
              <a:effectRef idx="0"/>
              <a:fontRef idx="minor"/>
            </p:style>
          </p:sp>
          <p:sp>
            <p:nvSpPr>
              <p:cNvPr id="1870" name="Line 15"/>
              <p:cNvSpPr/>
              <p:nvPr/>
            </p:nvSpPr>
            <p:spPr>
              <a:xfrm flipV="1">
                <a:off x="8115120" y="2035800"/>
                <a:ext cx="977400" cy="5400"/>
              </a:xfrm>
              <a:prstGeom prst="line">
                <a:avLst/>
              </a:prstGeom>
              <a:ln w="19050">
                <a:solidFill>
                  <a:srgbClr val="000000"/>
                </a:solidFill>
                <a:round/>
                <a:tailEnd len="med" type="triangle" w="med"/>
              </a:ln>
            </p:spPr>
            <p:style>
              <a:lnRef idx="0"/>
              <a:fillRef idx="0"/>
              <a:effectRef idx="0"/>
              <a:fontRef idx="minor"/>
            </p:style>
          </p:sp>
        </p:grpSp>
        <p:grpSp>
          <p:nvGrpSpPr>
            <p:cNvPr id="1871" name="Group 16"/>
            <p:cNvGrpSpPr/>
            <p:nvPr/>
          </p:nvGrpSpPr>
          <p:grpSpPr>
            <a:xfrm>
              <a:off x="8109720" y="2328480"/>
              <a:ext cx="977400" cy="193320"/>
              <a:chOff x="8109720" y="2328480"/>
              <a:chExt cx="977400" cy="193320"/>
            </a:xfrm>
          </p:grpSpPr>
          <p:sp>
            <p:nvSpPr>
              <p:cNvPr id="1872" name="CustomShape 17"/>
              <p:cNvSpPr/>
              <p:nvPr/>
            </p:nvSpPr>
            <p:spPr>
              <a:xfrm>
                <a:off x="8184600" y="2328480"/>
                <a:ext cx="738000" cy="193320"/>
              </a:xfrm>
              <a:prstGeom prst="rect">
                <a:avLst/>
              </a:prstGeom>
              <a:solidFill>
                <a:srgbClr val="ffffff"/>
              </a:solidFill>
              <a:ln w="28575">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73" name="CustomShape 18"/>
              <p:cNvSpPr/>
              <p:nvPr/>
            </p:nvSpPr>
            <p:spPr>
              <a:xfrm>
                <a:off x="8214840" y="2382480"/>
                <a:ext cx="229680" cy="86040"/>
              </a:xfrm>
              <a:prstGeom prst="rect">
                <a:avLst/>
              </a:prstGeom>
              <a:solidFill>
                <a:srgbClr val="ffffff"/>
              </a:solidFill>
              <a:ln w="19050">
                <a:solidFill>
                  <a:srgbClr val="006600"/>
                </a:solidFill>
                <a:miter/>
              </a:ln>
            </p:spPr>
            <p:style>
              <a:lnRef idx="0"/>
              <a:fillRef idx="0"/>
              <a:effectRef idx="0"/>
              <a:fontRef idx="minor"/>
            </p:style>
          </p:sp>
          <p:sp>
            <p:nvSpPr>
              <p:cNvPr id="1874" name="CustomShape 19"/>
              <p:cNvSpPr/>
              <p:nvPr/>
            </p:nvSpPr>
            <p:spPr>
              <a:xfrm>
                <a:off x="8476920" y="2348280"/>
                <a:ext cx="188280" cy="147960"/>
              </a:xfrm>
              <a:prstGeom prst="rect">
                <a:avLst/>
              </a:prstGeom>
              <a:solidFill>
                <a:srgbClr val="ffffff"/>
              </a:solidFill>
              <a:ln w="19050">
                <a:solidFill>
                  <a:srgbClr val="3333cc"/>
                </a:solidFill>
                <a:miter/>
              </a:ln>
            </p:spPr>
            <p:style>
              <a:lnRef idx="0"/>
              <a:fillRef idx="0"/>
              <a:effectRef idx="0"/>
              <a:fontRef idx="minor"/>
            </p:style>
          </p:sp>
          <p:sp>
            <p:nvSpPr>
              <p:cNvPr id="1875" name="CustomShape 20"/>
              <p:cNvSpPr/>
              <p:nvPr/>
            </p:nvSpPr>
            <p:spPr>
              <a:xfrm>
                <a:off x="8699040" y="2345040"/>
                <a:ext cx="190080" cy="149040"/>
              </a:xfrm>
              <a:prstGeom prst="rect">
                <a:avLst/>
              </a:prstGeom>
              <a:solidFill>
                <a:srgbClr val="ffffff"/>
              </a:solidFill>
              <a:ln w="19050">
                <a:solidFill>
                  <a:srgbClr val="ff0000"/>
                </a:solidFill>
                <a:miter/>
              </a:ln>
            </p:spPr>
            <p:style>
              <a:lnRef idx="0"/>
              <a:fillRef idx="0"/>
              <a:effectRef idx="0"/>
              <a:fontRef idx="minor"/>
            </p:style>
          </p:sp>
          <p:sp>
            <p:nvSpPr>
              <p:cNvPr id="1876" name="Line 21"/>
              <p:cNvSpPr/>
              <p:nvPr/>
            </p:nvSpPr>
            <p:spPr>
              <a:xfrm flipV="1">
                <a:off x="8109720" y="2419200"/>
                <a:ext cx="977400" cy="5400"/>
              </a:xfrm>
              <a:prstGeom prst="line">
                <a:avLst/>
              </a:prstGeom>
              <a:ln w="19050">
                <a:solidFill>
                  <a:srgbClr val="000000"/>
                </a:solidFill>
                <a:round/>
                <a:tailEnd len="med" type="triangle" w="med"/>
              </a:ln>
            </p:spPr>
            <p:style>
              <a:lnRef idx="0"/>
              <a:fillRef idx="0"/>
              <a:effectRef idx="0"/>
              <a:fontRef idx="minor"/>
            </p:style>
          </p:sp>
        </p:grpSp>
        <p:grpSp>
          <p:nvGrpSpPr>
            <p:cNvPr id="1877" name="Group 22"/>
            <p:cNvGrpSpPr/>
            <p:nvPr/>
          </p:nvGrpSpPr>
          <p:grpSpPr>
            <a:xfrm>
              <a:off x="9263880" y="2564640"/>
              <a:ext cx="1135440" cy="803880"/>
              <a:chOff x="9263880" y="2564640"/>
              <a:chExt cx="1135440" cy="803880"/>
            </a:xfrm>
          </p:grpSpPr>
          <p:grpSp>
            <p:nvGrpSpPr>
              <p:cNvPr id="1878" name="Group 23"/>
              <p:cNvGrpSpPr/>
              <p:nvPr/>
            </p:nvGrpSpPr>
            <p:grpSpPr>
              <a:xfrm>
                <a:off x="10162800" y="2564640"/>
                <a:ext cx="236520" cy="799560"/>
                <a:chOff x="10162800" y="2564640"/>
                <a:chExt cx="236520" cy="799560"/>
              </a:xfrm>
            </p:grpSpPr>
            <p:sp>
              <p:nvSpPr>
                <p:cNvPr id="1879" name="CustomShape 24"/>
                <p:cNvSpPr/>
                <p:nvPr/>
              </p:nvSpPr>
              <p:spPr>
                <a:xfrm rot="5400000">
                  <a:off x="9979200" y="2809800"/>
                  <a:ext cx="603720" cy="236520"/>
                </a:xfrm>
                <a:prstGeom prst="rect">
                  <a:avLst/>
                </a:prstGeom>
                <a:solidFill>
                  <a:srgbClr val="ffffff"/>
                </a:solidFill>
                <a:ln w="28575">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80" name="CustomShape 25"/>
                <p:cNvSpPr/>
                <p:nvPr/>
              </p:nvSpPr>
              <p:spPr>
                <a:xfrm rot="5400000">
                  <a:off x="10184760" y="3056040"/>
                  <a:ext cx="187560" cy="105840"/>
                </a:xfrm>
                <a:prstGeom prst="rect">
                  <a:avLst/>
                </a:prstGeom>
                <a:solidFill>
                  <a:srgbClr val="ffffff"/>
                </a:solidFill>
                <a:ln w="19050">
                  <a:solidFill>
                    <a:srgbClr val="006600"/>
                  </a:solidFill>
                  <a:miter/>
                </a:ln>
              </p:spPr>
              <p:style>
                <a:lnRef idx="0"/>
                <a:fillRef idx="0"/>
                <a:effectRef idx="0"/>
                <a:fontRef idx="minor"/>
              </p:style>
            </p:sp>
            <p:sp>
              <p:nvSpPr>
                <p:cNvPr id="1881" name="CustomShape 26"/>
                <p:cNvSpPr/>
                <p:nvPr/>
              </p:nvSpPr>
              <p:spPr>
                <a:xfrm rot="5400000">
                  <a:off x="10208160" y="2820600"/>
                  <a:ext cx="153360" cy="180720"/>
                </a:xfrm>
                <a:prstGeom prst="rect">
                  <a:avLst/>
                </a:prstGeom>
                <a:solidFill>
                  <a:srgbClr val="ffffff"/>
                </a:solidFill>
                <a:ln w="19050">
                  <a:solidFill>
                    <a:srgbClr val="3333cc"/>
                  </a:solidFill>
                  <a:miter/>
                </a:ln>
              </p:spPr>
              <p:style>
                <a:lnRef idx="0"/>
                <a:fillRef idx="0"/>
                <a:effectRef idx="0"/>
                <a:fontRef idx="minor"/>
              </p:style>
            </p:sp>
            <p:sp>
              <p:nvSpPr>
                <p:cNvPr id="1882" name="CustomShape 27"/>
                <p:cNvSpPr/>
                <p:nvPr/>
              </p:nvSpPr>
              <p:spPr>
                <a:xfrm rot="5400000">
                  <a:off x="10198080" y="2638440"/>
                  <a:ext cx="153360" cy="182520"/>
                </a:xfrm>
                <a:prstGeom prst="rect">
                  <a:avLst/>
                </a:prstGeom>
                <a:solidFill>
                  <a:srgbClr val="ffffff"/>
                </a:solidFill>
                <a:ln w="19050">
                  <a:solidFill>
                    <a:srgbClr val="ff0000"/>
                  </a:solidFill>
                  <a:miter/>
                </a:ln>
              </p:spPr>
              <p:style>
                <a:lnRef idx="0"/>
                <a:fillRef idx="0"/>
                <a:effectRef idx="0"/>
                <a:fontRef idx="minor"/>
              </p:style>
            </p:sp>
            <p:sp>
              <p:nvSpPr>
                <p:cNvPr id="1883" name="Line 28"/>
                <p:cNvSpPr/>
                <p:nvPr/>
              </p:nvSpPr>
              <p:spPr>
                <a:xfrm>
                  <a:off x="10280880" y="2564640"/>
                  <a:ext cx="6840" cy="799560"/>
                </a:xfrm>
                <a:prstGeom prst="line">
                  <a:avLst/>
                </a:prstGeom>
                <a:ln w="19050">
                  <a:solidFill>
                    <a:srgbClr val="000000"/>
                  </a:solidFill>
                  <a:round/>
                  <a:tailEnd len="med" type="triangle" w="med"/>
                </a:ln>
              </p:spPr>
              <p:style>
                <a:lnRef idx="0"/>
                <a:fillRef idx="0"/>
                <a:effectRef idx="0"/>
                <a:fontRef idx="minor"/>
              </p:style>
            </p:sp>
          </p:grpSp>
          <p:grpSp>
            <p:nvGrpSpPr>
              <p:cNvPr id="1884" name="Group 29"/>
              <p:cNvGrpSpPr/>
              <p:nvPr/>
            </p:nvGrpSpPr>
            <p:grpSpPr>
              <a:xfrm>
                <a:off x="9732600" y="2568960"/>
                <a:ext cx="236520" cy="799560"/>
                <a:chOff x="9732600" y="2568960"/>
                <a:chExt cx="236520" cy="799560"/>
              </a:xfrm>
            </p:grpSpPr>
            <p:sp>
              <p:nvSpPr>
                <p:cNvPr id="1885" name="CustomShape 30"/>
                <p:cNvSpPr/>
                <p:nvPr/>
              </p:nvSpPr>
              <p:spPr>
                <a:xfrm rot="5400000">
                  <a:off x="9549000" y="2814120"/>
                  <a:ext cx="603720" cy="236520"/>
                </a:xfrm>
                <a:prstGeom prst="rect">
                  <a:avLst/>
                </a:prstGeom>
                <a:solidFill>
                  <a:srgbClr val="ffffff"/>
                </a:solidFill>
                <a:ln w="28575">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86" name="CustomShape 31"/>
                <p:cNvSpPr/>
                <p:nvPr/>
              </p:nvSpPr>
              <p:spPr>
                <a:xfrm rot="5400000">
                  <a:off x="9754200" y="3060360"/>
                  <a:ext cx="187560" cy="105840"/>
                </a:xfrm>
                <a:prstGeom prst="rect">
                  <a:avLst/>
                </a:prstGeom>
                <a:solidFill>
                  <a:srgbClr val="ffffff"/>
                </a:solidFill>
                <a:ln w="19050">
                  <a:solidFill>
                    <a:srgbClr val="006600"/>
                  </a:solidFill>
                  <a:miter/>
                </a:ln>
              </p:spPr>
              <p:style>
                <a:lnRef idx="0"/>
                <a:fillRef idx="0"/>
                <a:effectRef idx="0"/>
                <a:fontRef idx="minor"/>
              </p:style>
            </p:sp>
            <p:sp>
              <p:nvSpPr>
                <p:cNvPr id="1887" name="CustomShape 32"/>
                <p:cNvSpPr/>
                <p:nvPr/>
              </p:nvSpPr>
              <p:spPr>
                <a:xfrm rot="5400000">
                  <a:off x="9777600" y="2824920"/>
                  <a:ext cx="153360" cy="180720"/>
                </a:xfrm>
                <a:prstGeom prst="rect">
                  <a:avLst/>
                </a:prstGeom>
                <a:solidFill>
                  <a:srgbClr val="ffffff"/>
                </a:solidFill>
                <a:ln w="19050">
                  <a:solidFill>
                    <a:srgbClr val="3333cc"/>
                  </a:solidFill>
                  <a:miter/>
                </a:ln>
              </p:spPr>
              <p:style>
                <a:lnRef idx="0"/>
                <a:fillRef idx="0"/>
                <a:effectRef idx="0"/>
                <a:fontRef idx="minor"/>
              </p:style>
            </p:sp>
            <p:sp>
              <p:nvSpPr>
                <p:cNvPr id="1888" name="CustomShape 33"/>
                <p:cNvSpPr/>
                <p:nvPr/>
              </p:nvSpPr>
              <p:spPr>
                <a:xfrm rot="5400000">
                  <a:off x="9767880" y="2642760"/>
                  <a:ext cx="153360" cy="182520"/>
                </a:xfrm>
                <a:prstGeom prst="rect">
                  <a:avLst/>
                </a:prstGeom>
                <a:solidFill>
                  <a:srgbClr val="ffffff"/>
                </a:solidFill>
                <a:ln w="19050">
                  <a:solidFill>
                    <a:srgbClr val="ff0000"/>
                  </a:solidFill>
                  <a:miter/>
                </a:ln>
              </p:spPr>
              <p:style>
                <a:lnRef idx="0"/>
                <a:fillRef idx="0"/>
                <a:effectRef idx="0"/>
                <a:fontRef idx="minor"/>
              </p:style>
            </p:sp>
            <p:sp>
              <p:nvSpPr>
                <p:cNvPr id="1889" name="Line 34"/>
                <p:cNvSpPr/>
                <p:nvPr/>
              </p:nvSpPr>
              <p:spPr>
                <a:xfrm>
                  <a:off x="9850320" y="2568960"/>
                  <a:ext cx="7200" cy="799560"/>
                </a:xfrm>
                <a:prstGeom prst="line">
                  <a:avLst/>
                </a:prstGeom>
                <a:ln w="19050">
                  <a:solidFill>
                    <a:srgbClr val="000000"/>
                  </a:solidFill>
                  <a:round/>
                  <a:tailEnd len="med" type="triangle" w="med"/>
                </a:ln>
              </p:spPr>
              <p:style>
                <a:lnRef idx="0"/>
                <a:fillRef idx="0"/>
                <a:effectRef idx="0"/>
                <a:fontRef idx="minor"/>
              </p:style>
            </p:sp>
          </p:grpSp>
          <p:grpSp>
            <p:nvGrpSpPr>
              <p:cNvPr id="1890" name="Group 35"/>
              <p:cNvGrpSpPr/>
              <p:nvPr/>
            </p:nvGrpSpPr>
            <p:grpSpPr>
              <a:xfrm>
                <a:off x="9263880" y="2564640"/>
                <a:ext cx="236520" cy="799560"/>
                <a:chOff x="9263880" y="2564640"/>
                <a:chExt cx="236520" cy="799560"/>
              </a:xfrm>
            </p:grpSpPr>
            <p:sp>
              <p:nvSpPr>
                <p:cNvPr id="1891" name="CustomShape 36"/>
                <p:cNvSpPr/>
                <p:nvPr/>
              </p:nvSpPr>
              <p:spPr>
                <a:xfrm rot="5400000">
                  <a:off x="9080280" y="2809800"/>
                  <a:ext cx="603720" cy="236520"/>
                </a:xfrm>
                <a:prstGeom prst="rect">
                  <a:avLst/>
                </a:prstGeom>
                <a:solidFill>
                  <a:srgbClr val="ffffff"/>
                </a:solidFill>
                <a:ln w="28575">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92" name="CustomShape 37"/>
                <p:cNvSpPr/>
                <p:nvPr/>
              </p:nvSpPr>
              <p:spPr>
                <a:xfrm rot="5400000">
                  <a:off x="9285480" y="3056040"/>
                  <a:ext cx="187560" cy="105840"/>
                </a:xfrm>
                <a:prstGeom prst="rect">
                  <a:avLst/>
                </a:prstGeom>
                <a:solidFill>
                  <a:srgbClr val="ffffff"/>
                </a:solidFill>
                <a:ln w="19050">
                  <a:solidFill>
                    <a:srgbClr val="006600"/>
                  </a:solidFill>
                  <a:miter/>
                </a:ln>
              </p:spPr>
              <p:style>
                <a:lnRef idx="0"/>
                <a:fillRef idx="0"/>
                <a:effectRef idx="0"/>
                <a:fontRef idx="minor"/>
              </p:style>
            </p:sp>
            <p:sp>
              <p:nvSpPr>
                <p:cNvPr id="1893" name="CustomShape 38"/>
                <p:cNvSpPr/>
                <p:nvPr/>
              </p:nvSpPr>
              <p:spPr>
                <a:xfrm rot="5400000">
                  <a:off x="9308880" y="2820600"/>
                  <a:ext cx="153360" cy="180720"/>
                </a:xfrm>
                <a:prstGeom prst="rect">
                  <a:avLst/>
                </a:prstGeom>
                <a:solidFill>
                  <a:srgbClr val="ffffff"/>
                </a:solidFill>
                <a:ln w="19050">
                  <a:solidFill>
                    <a:srgbClr val="3333cc"/>
                  </a:solidFill>
                  <a:miter/>
                </a:ln>
              </p:spPr>
              <p:style>
                <a:lnRef idx="0"/>
                <a:fillRef idx="0"/>
                <a:effectRef idx="0"/>
                <a:fontRef idx="minor"/>
              </p:style>
            </p:sp>
            <p:sp>
              <p:nvSpPr>
                <p:cNvPr id="1894" name="CustomShape 39"/>
                <p:cNvSpPr/>
                <p:nvPr/>
              </p:nvSpPr>
              <p:spPr>
                <a:xfrm rot="5400000">
                  <a:off x="9299160" y="2638440"/>
                  <a:ext cx="153360" cy="182520"/>
                </a:xfrm>
                <a:prstGeom prst="rect">
                  <a:avLst/>
                </a:prstGeom>
                <a:solidFill>
                  <a:srgbClr val="ffffff"/>
                </a:solidFill>
                <a:ln w="19050">
                  <a:solidFill>
                    <a:srgbClr val="ff0000"/>
                  </a:solidFill>
                  <a:miter/>
                </a:ln>
              </p:spPr>
              <p:style>
                <a:lnRef idx="0"/>
                <a:fillRef idx="0"/>
                <a:effectRef idx="0"/>
                <a:fontRef idx="minor"/>
              </p:style>
            </p:sp>
            <p:sp>
              <p:nvSpPr>
                <p:cNvPr id="1895" name="Line 40"/>
                <p:cNvSpPr/>
                <p:nvPr/>
              </p:nvSpPr>
              <p:spPr>
                <a:xfrm>
                  <a:off x="9381600" y="2564640"/>
                  <a:ext cx="7200" cy="799560"/>
                </a:xfrm>
                <a:prstGeom prst="line">
                  <a:avLst/>
                </a:prstGeom>
                <a:ln w="19050">
                  <a:solidFill>
                    <a:srgbClr val="000000"/>
                  </a:solidFill>
                  <a:round/>
                  <a:tailEnd len="med" type="triangle" w="med"/>
                </a:ln>
              </p:spPr>
              <p:style>
                <a:lnRef idx="0"/>
                <a:fillRef idx="0"/>
                <a:effectRef idx="0"/>
                <a:fontRef idx="minor"/>
              </p:style>
            </p:sp>
          </p:grpSp>
        </p:grpSp>
        <p:sp>
          <p:nvSpPr>
            <p:cNvPr id="1896" name="Line 41"/>
            <p:cNvSpPr/>
            <p:nvPr/>
          </p:nvSpPr>
          <p:spPr>
            <a:xfrm>
              <a:off x="9118800" y="1685520"/>
              <a:ext cx="1167120" cy="360"/>
            </a:xfrm>
            <a:prstGeom prst="line">
              <a:avLst/>
            </a:prstGeom>
            <a:ln w="28575">
              <a:solidFill>
                <a:srgbClr val="ff0000"/>
              </a:solidFill>
              <a:round/>
            </a:ln>
          </p:spPr>
          <p:style>
            <a:lnRef idx="0"/>
            <a:fillRef idx="0"/>
            <a:effectRef idx="0"/>
            <a:fontRef idx="minor"/>
          </p:style>
        </p:sp>
        <p:sp>
          <p:nvSpPr>
            <p:cNvPr id="1897" name="Line 42"/>
            <p:cNvSpPr/>
            <p:nvPr/>
          </p:nvSpPr>
          <p:spPr>
            <a:xfrm flipV="1">
              <a:off x="9076680" y="2033280"/>
              <a:ext cx="1219680" cy="2880"/>
            </a:xfrm>
            <a:prstGeom prst="line">
              <a:avLst/>
            </a:prstGeom>
            <a:ln w="28575">
              <a:solidFill>
                <a:srgbClr val="ff0000"/>
              </a:solidFill>
              <a:round/>
            </a:ln>
          </p:spPr>
          <p:style>
            <a:lnRef idx="0"/>
            <a:fillRef idx="0"/>
            <a:effectRef idx="0"/>
            <a:fontRef idx="minor"/>
          </p:style>
        </p:sp>
        <p:sp>
          <p:nvSpPr>
            <p:cNvPr id="1898" name="Line 43"/>
            <p:cNvSpPr/>
            <p:nvPr/>
          </p:nvSpPr>
          <p:spPr>
            <a:xfrm>
              <a:off x="9076680" y="2421000"/>
              <a:ext cx="1209240" cy="360"/>
            </a:xfrm>
            <a:prstGeom prst="line">
              <a:avLst/>
            </a:prstGeom>
            <a:ln w="28575">
              <a:solidFill>
                <a:srgbClr val="ff0000"/>
              </a:solidFill>
              <a:round/>
            </a:ln>
          </p:spPr>
          <p:style>
            <a:lnRef idx="0"/>
            <a:fillRef idx="0"/>
            <a:effectRef idx="0"/>
            <a:fontRef idx="minor"/>
          </p:style>
        </p:sp>
        <p:sp>
          <p:nvSpPr>
            <p:cNvPr id="1899" name="Line 44"/>
            <p:cNvSpPr/>
            <p:nvPr/>
          </p:nvSpPr>
          <p:spPr>
            <a:xfrm flipV="1">
              <a:off x="9387000" y="1685520"/>
              <a:ext cx="360" cy="877680"/>
            </a:xfrm>
            <a:prstGeom prst="line">
              <a:avLst/>
            </a:prstGeom>
            <a:ln w="28575">
              <a:solidFill>
                <a:srgbClr val="ff0000"/>
              </a:solidFill>
              <a:round/>
            </a:ln>
          </p:spPr>
          <p:style>
            <a:lnRef idx="0"/>
            <a:fillRef idx="0"/>
            <a:effectRef idx="0"/>
            <a:fontRef idx="minor"/>
          </p:style>
        </p:sp>
        <p:sp>
          <p:nvSpPr>
            <p:cNvPr id="1900" name="Line 45"/>
            <p:cNvSpPr/>
            <p:nvPr/>
          </p:nvSpPr>
          <p:spPr>
            <a:xfrm flipV="1">
              <a:off x="9850320" y="1685520"/>
              <a:ext cx="360" cy="877680"/>
            </a:xfrm>
            <a:prstGeom prst="line">
              <a:avLst/>
            </a:prstGeom>
            <a:ln w="28575">
              <a:solidFill>
                <a:srgbClr val="ff0000"/>
              </a:solidFill>
              <a:round/>
            </a:ln>
          </p:spPr>
          <p:style>
            <a:lnRef idx="0"/>
            <a:fillRef idx="0"/>
            <a:effectRef idx="0"/>
            <a:fontRef idx="minor"/>
          </p:style>
        </p:sp>
        <p:sp>
          <p:nvSpPr>
            <p:cNvPr id="1901" name="Line 46"/>
            <p:cNvSpPr/>
            <p:nvPr/>
          </p:nvSpPr>
          <p:spPr>
            <a:xfrm flipV="1">
              <a:off x="10285920" y="1676880"/>
              <a:ext cx="360" cy="878040"/>
            </a:xfrm>
            <a:prstGeom prst="line">
              <a:avLst/>
            </a:prstGeom>
            <a:ln w="28575">
              <a:solidFill>
                <a:srgbClr val="ff0000"/>
              </a:solidFill>
              <a:round/>
            </a:ln>
          </p:spPr>
          <p:style>
            <a:lnRef idx="0"/>
            <a:fillRef idx="0"/>
            <a:effectRef idx="0"/>
            <a:fontRef idx="minor"/>
          </p:style>
        </p:sp>
        <p:sp>
          <p:nvSpPr>
            <p:cNvPr id="1902" name="CustomShape 47"/>
            <p:cNvSpPr/>
            <p:nvPr/>
          </p:nvSpPr>
          <p:spPr>
            <a:xfrm>
              <a:off x="9342000" y="1651680"/>
              <a:ext cx="97200" cy="79560"/>
            </a:xfrm>
            <a:prstGeom prst="ellipse">
              <a:avLst/>
            </a:prstGeom>
            <a:solidFill>
              <a:srgbClr val="ff0000"/>
            </a:solidFill>
            <a:ln w="0">
              <a:noFill/>
            </a:ln>
          </p:spPr>
          <p:style>
            <a:lnRef idx="0"/>
            <a:fillRef idx="0"/>
            <a:effectRef idx="0"/>
            <a:fontRef idx="minor"/>
          </p:style>
        </p:sp>
        <p:sp>
          <p:nvSpPr>
            <p:cNvPr id="1903" name="CustomShape 48"/>
            <p:cNvSpPr/>
            <p:nvPr/>
          </p:nvSpPr>
          <p:spPr>
            <a:xfrm>
              <a:off x="9342000" y="1996200"/>
              <a:ext cx="97200" cy="79560"/>
            </a:xfrm>
            <a:prstGeom prst="ellipse">
              <a:avLst/>
            </a:prstGeom>
            <a:solidFill>
              <a:srgbClr val="ff0000"/>
            </a:solidFill>
            <a:ln w="0">
              <a:noFill/>
            </a:ln>
          </p:spPr>
          <p:style>
            <a:lnRef idx="0"/>
            <a:fillRef idx="0"/>
            <a:effectRef idx="0"/>
            <a:fontRef idx="minor"/>
          </p:style>
        </p:sp>
        <p:sp>
          <p:nvSpPr>
            <p:cNvPr id="1904" name="CustomShape 49"/>
            <p:cNvSpPr/>
            <p:nvPr/>
          </p:nvSpPr>
          <p:spPr>
            <a:xfrm>
              <a:off x="9334800" y="2378160"/>
              <a:ext cx="97200" cy="79560"/>
            </a:xfrm>
            <a:prstGeom prst="ellipse">
              <a:avLst/>
            </a:prstGeom>
            <a:solidFill>
              <a:srgbClr val="ff0000"/>
            </a:solidFill>
            <a:ln w="0">
              <a:noFill/>
            </a:ln>
          </p:spPr>
          <p:style>
            <a:lnRef idx="0"/>
            <a:fillRef idx="0"/>
            <a:effectRef idx="0"/>
            <a:fontRef idx="minor"/>
          </p:style>
        </p:sp>
        <p:sp>
          <p:nvSpPr>
            <p:cNvPr id="1905" name="CustomShape 50"/>
            <p:cNvSpPr/>
            <p:nvPr/>
          </p:nvSpPr>
          <p:spPr>
            <a:xfrm>
              <a:off x="9808920" y="1651680"/>
              <a:ext cx="97200" cy="79560"/>
            </a:xfrm>
            <a:prstGeom prst="ellipse">
              <a:avLst/>
            </a:prstGeom>
            <a:solidFill>
              <a:srgbClr val="ff0000"/>
            </a:solidFill>
            <a:ln w="0">
              <a:noFill/>
            </a:ln>
          </p:spPr>
          <p:style>
            <a:lnRef idx="0"/>
            <a:fillRef idx="0"/>
            <a:effectRef idx="0"/>
            <a:fontRef idx="minor"/>
          </p:style>
        </p:sp>
        <p:sp>
          <p:nvSpPr>
            <p:cNvPr id="1906" name="CustomShape 51"/>
            <p:cNvSpPr/>
            <p:nvPr/>
          </p:nvSpPr>
          <p:spPr>
            <a:xfrm>
              <a:off x="9808920" y="1996200"/>
              <a:ext cx="97200" cy="79560"/>
            </a:xfrm>
            <a:prstGeom prst="ellipse">
              <a:avLst/>
            </a:prstGeom>
            <a:solidFill>
              <a:srgbClr val="ff0000"/>
            </a:solidFill>
            <a:ln w="0">
              <a:noFill/>
            </a:ln>
          </p:spPr>
          <p:style>
            <a:lnRef idx="0"/>
            <a:fillRef idx="0"/>
            <a:effectRef idx="0"/>
            <a:fontRef idx="minor"/>
          </p:style>
        </p:sp>
        <p:sp>
          <p:nvSpPr>
            <p:cNvPr id="1907" name="CustomShape 52"/>
            <p:cNvSpPr/>
            <p:nvPr/>
          </p:nvSpPr>
          <p:spPr>
            <a:xfrm>
              <a:off x="9801720" y="2378160"/>
              <a:ext cx="97200" cy="79560"/>
            </a:xfrm>
            <a:prstGeom prst="ellipse">
              <a:avLst/>
            </a:prstGeom>
            <a:solidFill>
              <a:srgbClr val="ff0000"/>
            </a:solidFill>
            <a:ln w="0">
              <a:noFill/>
            </a:ln>
          </p:spPr>
          <p:style>
            <a:lnRef idx="0"/>
            <a:fillRef idx="0"/>
            <a:effectRef idx="0"/>
            <a:fontRef idx="minor"/>
          </p:style>
        </p:sp>
        <p:sp>
          <p:nvSpPr>
            <p:cNvPr id="1908" name="CustomShape 53"/>
            <p:cNvSpPr/>
            <p:nvPr/>
          </p:nvSpPr>
          <p:spPr>
            <a:xfrm>
              <a:off x="10237320" y="1651680"/>
              <a:ext cx="97200" cy="79560"/>
            </a:xfrm>
            <a:prstGeom prst="ellipse">
              <a:avLst/>
            </a:prstGeom>
            <a:solidFill>
              <a:srgbClr val="ff0000"/>
            </a:solidFill>
            <a:ln w="0">
              <a:noFill/>
            </a:ln>
          </p:spPr>
          <p:style>
            <a:lnRef idx="0"/>
            <a:fillRef idx="0"/>
            <a:effectRef idx="0"/>
            <a:fontRef idx="minor"/>
          </p:style>
        </p:sp>
        <p:sp>
          <p:nvSpPr>
            <p:cNvPr id="1909" name="CustomShape 54"/>
            <p:cNvSpPr/>
            <p:nvPr/>
          </p:nvSpPr>
          <p:spPr>
            <a:xfrm>
              <a:off x="10237320" y="1996200"/>
              <a:ext cx="97200" cy="79560"/>
            </a:xfrm>
            <a:prstGeom prst="ellipse">
              <a:avLst/>
            </a:prstGeom>
            <a:solidFill>
              <a:srgbClr val="ff0000"/>
            </a:solidFill>
            <a:ln w="0">
              <a:noFill/>
            </a:ln>
          </p:spPr>
          <p:style>
            <a:lnRef idx="0"/>
            <a:fillRef idx="0"/>
            <a:effectRef idx="0"/>
            <a:fontRef idx="minor"/>
          </p:style>
        </p:sp>
        <p:sp>
          <p:nvSpPr>
            <p:cNvPr id="1910" name="CustomShape 55"/>
            <p:cNvSpPr/>
            <p:nvPr/>
          </p:nvSpPr>
          <p:spPr>
            <a:xfrm>
              <a:off x="10230480" y="2378160"/>
              <a:ext cx="97200" cy="79560"/>
            </a:xfrm>
            <a:prstGeom prst="ellipse">
              <a:avLst/>
            </a:prstGeom>
            <a:solidFill>
              <a:srgbClr val="ff0000"/>
            </a:solidFill>
            <a:ln w="0">
              <a:noFill/>
            </a:ln>
          </p:spPr>
          <p:style>
            <a:lnRef idx="0"/>
            <a:fillRef idx="0"/>
            <a:effectRef idx="0"/>
            <a:fontRef idx="minor"/>
          </p:style>
        </p:sp>
        <p:sp>
          <p:nvSpPr>
            <p:cNvPr id="1911" name="CustomShape 56"/>
            <p:cNvSpPr/>
            <p:nvPr/>
          </p:nvSpPr>
          <p:spPr>
            <a:xfrm>
              <a:off x="8083800" y="1637280"/>
              <a:ext cx="1693080" cy="1807920"/>
            </a:xfrm>
            <a:custGeom>
              <a:avLst/>
              <a:gdLst/>
              <a:ahLst/>
              <a:rect l="l" t="t" r="r" b="b"/>
              <a:pathLst>
                <a:path w="972" h="1266">
                  <a:moveTo>
                    <a:pt x="0" y="3"/>
                  </a:moveTo>
                  <a:lnTo>
                    <a:pt x="969" y="0"/>
                  </a:lnTo>
                  <a:lnTo>
                    <a:pt x="972" y="1266"/>
                  </a:lnTo>
                </a:path>
              </a:pathLst>
            </a:custGeom>
            <a:noFill/>
            <a:ln w="38100">
              <a:solidFill>
                <a:srgbClr val="000000"/>
              </a:solidFill>
              <a:round/>
              <a:tailEnd len="med" type="triangle" w="med"/>
            </a:ln>
          </p:spPr>
          <p:style>
            <a:lnRef idx="0"/>
            <a:fillRef idx="0"/>
            <a:effectRef idx="0"/>
            <a:fontRef idx="minor"/>
          </p:style>
        </p:sp>
      </p:grpSp>
      <p:grpSp>
        <p:nvGrpSpPr>
          <p:cNvPr id="1912" name="Group 57"/>
          <p:cNvGrpSpPr/>
          <p:nvPr/>
        </p:nvGrpSpPr>
        <p:grpSpPr>
          <a:xfrm>
            <a:off x="8114400" y="4020120"/>
            <a:ext cx="3209400" cy="2526120"/>
            <a:chOff x="8114400" y="4020120"/>
            <a:chExt cx="3209400" cy="2526120"/>
          </a:xfrm>
        </p:grpSpPr>
        <p:grpSp>
          <p:nvGrpSpPr>
            <p:cNvPr id="1913" name="Group 58"/>
            <p:cNvGrpSpPr/>
            <p:nvPr/>
          </p:nvGrpSpPr>
          <p:grpSpPr>
            <a:xfrm>
              <a:off x="8169840" y="4020120"/>
              <a:ext cx="2682720" cy="1948680"/>
              <a:chOff x="8169840" y="4020120"/>
              <a:chExt cx="2682720" cy="1948680"/>
            </a:xfrm>
          </p:grpSpPr>
          <p:sp>
            <p:nvSpPr>
              <p:cNvPr id="1914" name="CustomShape 59"/>
              <p:cNvSpPr/>
              <p:nvPr/>
            </p:nvSpPr>
            <p:spPr>
              <a:xfrm>
                <a:off x="8176320" y="4127760"/>
                <a:ext cx="2676240" cy="479160"/>
              </a:xfrm>
              <a:custGeom>
                <a:avLst/>
                <a:gdLst/>
                <a:ahLst/>
                <a:rect l="l" t="t" r="r" b="b"/>
                <a:pathLst>
                  <a:path w="2676525" h="479425">
                    <a:moveTo>
                      <a:pt x="0" y="476250"/>
                    </a:moveTo>
                    <a:lnTo>
                      <a:pt x="622300" y="479425"/>
                    </a:lnTo>
                    <a:lnTo>
                      <a:pt x="1028700" y="0"/>
                    </a:lnTo>
                    <a:lnTo>
                      <a:pt x="1644650" y="0"/>
                    </a:lnTo>
                    <a:lnTo>
                      <a:pt x="2054225" y="469900"/>
                    </a:lnTo>
                    <a:lnTo>
                      <a:pt x="2676525" y="4667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1915" name="CustomShape 60"/>
              <p:cNvSpPr/>
              <p:nvPr/>
            </p:nvSpPr>
            <p:spPr>
              <a:xfrm flipV="1">
                <a:off x="8173080" y="5387400"/>
                <a:ext cx="2676240" cy="479160"/>
              </a:xfrm>
              <a:custGeom>
                <a:avLst/>
                <a:gdLst/>
                <a:ahLst/>
                <a:rect l="l" t="t" r="r" b="b"/>
                <a:pathLst>
                  <a:path w="2676525" h="479425">
                    <a:moveTo>
                      <a:pt x="0" y="476250"/>
                    </a:moveTo>
                    <a:lnTo>
                      <a:pt x="622300" y="479425"/>
                    </a:lnTo>
                    <a:lnTo>
                      <a:pt x="1028700" y="0"/>
                    </a:lnTo>
                    <a:lnTo>
                      <a:pt x="1644650" y="0"/>
                    </a:lnTo>
                    <a:lnTo>
                      <a:pt x="2054225" y="469900"/>
                    </a:lnTo>
                    <a:lnTo>
                      <a:pt x="2676525" y="4667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1916" name="CustomShape 61"/>
              <p:cNvSpPr/>
              <p:nvPr/>
            </p:nvSpPr>
            <p:spPr>
              <a:xfrm>
                <a:off x="8179560" y="4632840"/>
                <a:ext cx="2673000" cy="56880"/>
              </a:xfrm>
              <a:custGeom>
                <a:avLst/>
                <a:gdLst/>
                <a:ahLst/>
                <a:rect l="l" t="t" r="r" b="b"/>
                <a:pathLst>
                  <a:path w="2673350" h="57150">
                    <a:moveTo>
                      <a:pt x="0" y="57150"/>
                    </a:moveTo>
                    <a:lnTo>
                      <a:pt x="619125" y="57150"/>
                    </a:lnTo>
                    <a:lnTo>
                      <a:pt x="1025525" y="0"/>
                    </a:lnTo>
                    <a:lnTo>
                      <a:pt x="1638300" y="3175"/>
                    </a:lnTo>
                    <a:lnTo>
                      <a:pt x="2047875" y="47625"/>
                    </a:lnTo>
                    <a:lnTo>
                      <a:pt x="2673350" y="476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1917" name="CustomShape 62"/>
              <p:cNvSpPr/>
              <p:nvPr/>
            </p:nvSpPr>
            <p:spPr>
              <a:xfrm flipV="1">
                <a:off x="8169840" y="5315040"/>
                <a:ext cx="2673000" cy="56880"/>
              </a:xfrm>
              <a:custGeom>
                <a:avLst/>
                <a:gdLst/>
                <a:ahLst/>
                <a:rect l="l" t="t" r="r" b="b"/>
                <a:pathLst>
                  <a:path w="2673350" h="57150">
                    <a:moveTo>
                      <a:pt x="0" y="57150"/>
                    </a:moveTo>
                    <a:lnTo>
                      <a:pt x="619125" y="57150"/>
                    </a:lnTo>
                    <a:lnTo>
                      <a:pt x="1025525" y="0"/>
                    </a:lnTo>
                    <a:lnTo>
                      <a:pt x="1638300" y="3175"/>
                    </a:lnTo>
                    <a:lnTo>
                      <a:pt x="2047875" y="47625"/>
                    </a:lnTo>
                    <a:lnTo>
                      <a:pt x="2673350" y="476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1918" name="CustomShape 63"/>
              <p:cNvSpPr/>
              <p:nvPr/>
            </p:nvSpPr>
            <p:spPr>
              <a:xfrm>
                <a:off x="8179560" y="4766040"/>
                <a:ext cx="2669760" cy="431280"/>
              </a:xfrm>
              <a:custGeom>
                <a:avLst/>
                <a:gdLst/>
                <a:ahLst/>
                <a:rect l="l" t="t" r="r" b="b"/>
                <a:pathLst>
                  <a:path w="2670175" h="431800">
                    <a:moveTo>
                      <a:pt x="0" y="9525"/>
                    </a:moveTo>
                    <a:lnTo>
                      <a:pt x="619125" y="12700"/>
                    </a:lnTo>
                    <a:lnTo>
                      <a:pt x="1028700" y="431800"/>
                    </a:lnTo>
                    <a:lnTo>
                      <a:pt x="1647825" y="431800"/>
                    </a:lnTo>
                    <a:lnTo>
                      <a:pt x="2047875" y="0"/>
                    </a:lnTo>
                    <a:lnTo>
                      <a:pt x="2670175" y="0"/>
                    </a:lnTo>
                    <a:lnTo>
                      <a:pt x="267017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1919" name="CustomShape 64"/>
              <p:cNvSpPr/>
              <p:nvPr/>
            </p:nvSpPr>
            <p:spPr>
              <a:xfrm flipV="1">
                <a:off x="8169840" y="4803840"/>
                <a:ext cx="2669760" cy="431280"/>
              </a:xfrm>
              <a:custGeom>
                <a:avLst/>
                <a:gdLst/>
                <a:ahLst/>
                <a:rect l="l" t="t" r="r" b="b"/>
                <a:pathLst>
                  <a:path w="2670175" h="431800">
                    <a:moveTo>
                      <a:pt x="0" y="9525"/>
                    </a:moveTo>
                    <a:lnTo>
                      <a:pt x="619125" y="12700"/>
                    </a:lnTo>
                    <a:lnTo>
                      <a:pt x="1028700" y="431800"/>
                    </a:lnTo>
                    <a:lnTo>
                      <a:pt x="1647825" y="431800"/>
                    </a:lnTo>
                    <a:lnTo>
                      <a:pt x="2047875" y="0"/>
                    </a:lnTo>
                    <a:lnTo>
                      <a:pt x="2670175" y="0"/>
                    </a:lnTo>
                    <a:lnTo>
                      <a:pt x="267017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1920" name="CustomShape 65"/>
              <p:cNvSpPr/>
              <p:nvPr/>
            </p:nvSpPr>
            <p:spPr>
              <a:xfrm>
                <a:off x="8176320" y="4845600"/>
                <a:ext cx="2666520" cy="860040"/>
              </a:xfrm>
              <a:custGeom>
                <a:avLst/>
                <a:gdLst/>
                <a:ahLst/>
                <a:rect l="l" t="t" r="r" b="b"/>
                <a:pathLst>
                  <a:path w="2667000" h="860425">
                    <a:moveTo>
                      <a:pt x="0" y="12700"/>
                    </a:moveTo>
                    <a:lnTo>
                      <a:pt x="622300" y="15875"/>
                    </a:lnTo>
                    <a:lnTo>
                      <a:pt x="1022350" y="860425"/>
                    </a:lnTo>
                    <a:lnTo>
                      <a:pt x="1654175" y="857250"/>
                    </a:lnTo>
                    <a:lnTo>
                      <a:pt x="2057400" y="0"/>
                    </a:lnTo>
                    <a:lnTo>
                      <a:pt x="2667000" y="317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1921" name="CustomShape 66"/>
              <p:cNvSpPr/>
              <p:nvPr/>
            </p:nvSpPr>
            <p:spPr>
              <a:xfrm flipV="1">
                <a:off x="8169840" y="4295160"/>
                <a:ext cx="2666520" cy="860040"/>
              </a:xfrm>
              <a:custGeom>
                <a:avLst/>
                <a:gdLst/>
                <a:ahLst/>
                <a:rect l="l" t="t" r="r" b="b"/>
                <a:pathLst>
                  <a:path w="2667000" h="860425">
                    <a:moveTo>
                      <a:pt x="0" y="12700"/>
                    </a:moveTo>
                    <a:lnTo>
                      <a:pt x="622300" y="15875"/>
                    </a:lnTo>
                    <a:lnTo>
                      <a:pt x="1022350" y="860425"/>
                    </a:lnTo>
                    <a:lnTo>
                      <a:pt x="1654175" y="857250"/>
                    </a:lnTo>
                    <a:lnTo>
                      <a:pt x="2057400" y="0"/>
                    </a:lnTo>
                    <a:lnTo>
                      <a:pt x="2667000" y="317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1922" name="CustomShape 67"/>
              <p:cNvSpPr/>
              <p:nvPr/>
            </p:nvSpPr>
            <p:spPr>
              <a:xfrm>
                <a:off x="8293680" y="4540680"/>
                <a:ext cx="380520" cy="38052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3" name="CustomShape 68"/>
              <p:cNvSpPr/>
              <p:nvPr/>
            </p:nvSpPr>
            <p:spPr>
              <a:xfrm>
                <a:off x="8290440" y="5086800"/>
                <a:ext cx="380520" cy="38052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4" name="CustomShape 69"/>
              <p:cNvSpPr/>
              <p:nvPr/>
            </p:nvSpPr>
            <p:spPr>
              <a:xfrm>
                <a:off x="9319320" y="4020120"/>
                <a:ext cx="380520" cy="38052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5" name="CustomShape 70"/>
              <p:cNvSpPr/>
              <p:nvPr/>
            </p:nvSpPr>
            <p:spPr>
              <a:xfrm>
                <a:off x="9309960" y="4521600"/>
                <a:ext cx="380520" cy="38052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6" name="CustomShape 71"/>
              <p:cNvSpPr/>
              <p:nvPr/>
            </p:nvSpPr>
            <p:spPr>
              <a:xfrm>
                <a:off x="9312840" y="5077080"/>
                <a:ext cx="380520" cy="38052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7" name="CustomShape 72"/>
              <p:cNvSpPr/>
              <p:nvPr/>
            </p:nvSpPr>
            <p:spPr>
              <a:xfrm>
                <a:off x="9319320" y="5588280"/>
                <a:ext cx="380520" cy="38052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8" name="CustomShape 73"/>
              <p:cNvSpPr/>
              <p:nvPr/>
            </p:nvSpPr>
            <p:spPr>
              <a:xfrm>
                <a:off x="10341720" y="5086800"/>
                <a:ext cx="380520" cy="38052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9" name="CustomShape 74"/>
              <p:cNvSpPr/>
              <p:nvPr/>
            </p:nvSpPr>
            <p:spPr>
              <a:xfrm>
                <a:off x="10341720" y="4521600"/>
                <a:ext cx="380520" cy="38052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grpSp>
        <p:sp>
          <p:nvSpPr>
            <p:cNvPr id="1930" name="CustomShape 75"/>
            <p:cNvSpPr/>
            <p:nvPr/>
          </p:nvSpPr>
          <p:spPr>
            <a:xfrm>
              <a:off x="8114400" y="5990040"/>
              <a:ext cx="3209400" cy="55620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800" spc="-1" strike="noStrike">
                  <a:solidFill>
                    <a:srgbClr val="000000"/>
                  </a:solidFill>
                  <a:latin typeface="Calibri"/>
                </a:rPr>
                <a:t>8x8 multistage switch </a:t>
              </a:r>
              <a:endParaRPr b="0" lang="en-US" sz="1800" spc="-1" strike="noStrike">
                <a:latin typeface="Arial"/>
              </a:endParaRPr>
            </a:p>
            <a:p>
              <a:pPr algn="ctr">
                <a:lnSpc>
                  <a:spcPct val="85000"/>
                </a:lnSpc>
                <a:tabLst>
                  <a:tab algn="l" pos="0"/>
                </a:tabLst>
              </a:pPr>
              <a:r>
                <a:rPr b="0" lang="en-US" sz="1800" spc="-1" strike="noStrike">
                  <a:solidFill>
                    <a:srgbClr val="000000"/>
                  </a:solidFill>
                  <a:latin typeface="Calibri"/>
                </a:rPr>
                <a:t>built from smaller-sized switches</a:t>
              </a:r>
              <a:endParaRPr b="0" lang="en-US" sz="1800" spc="-1" strike="noStrike">
                <a:latin typeface="Arial"/>
              </a:endParaRPr>
            </a:p>
          </p:txBody>
        </p:sp>
      </p:grpSp>
      <p:sp>
        <p:nvSpPr>
          <p:cNvPr id="1931" name="CustomShape 76"/>
          <p:cNvSpPr/>
          <p:nvPr/>
        </p:nvSpPr>
        <p:spPr>
          <a:xfrm>
            <a:off x="9012960" y="3439080"/>
            <a:ext cx="1345320" cy="32328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800" spc="-1" strike="noStrike">
                <a:solidFill>
                  <a:srgbClr val="000000"/>
                </a:solidFill>
                <a:latin typeface="Calibri"/>
              </a:rPr>
              <a:t>3x3 crossbar</a:t>
            </a:r>
            <a:endParaRPr b="0" lang="en-US" sz="1800" spc="-1" strike="noStrike">
              <a:latin typeface="Arial"/>
            </a:endParaRPr>
          </a:p>
        </p:txBody>
      </p:sp>
      <p:sp>
        <p:nvSpPr>
          <p:cNvPr id="1932" name="CustomShape 77"/>
          <p:cNvSpPr/>
          <p:nvPr/>
        </p:nvSpPr>
        <p:spPr>
          <a:xfrm>
            <a:off x="788760" y="3242880"/>
            <a:ext cx="6476760" cy="1093320"/>
          </a:xfrm>
          <a:prstGeom prst="rect">
            <a:avLst/>
          </a:prstGeom>
          <a:noFill/>
          <a:ln w="0">
            <a:noFill/>
          </a:ln>
        </p:spPr>
        <p:style>
          <a:lnRef idx="0"/>
          <a:fillRef idx="0"/>
          <a:effectRef idx="0"/>
          <a:fontRef idx="minor"/>
        </p:style>
        <p:txBody>
          <a:bodyPr>
            <a:normAutofit/>
          </a:bodyPr>
          <a:p>
            <a:pPr marL="352440" indent="-286920">
              <a:lnSpc>
                <a:spcPct val="90000"/>
              </a:lnSpc>
              <a:spcBef>
                <a:spcPts val="1001"/>
              </a:spcBef>
              <a:buClr>
                <a:srgbClr val="0000a3"/>
              </a:buClr>
              <a:buFont typeface="Wingdings" charset="2"/>
              <a:buChar char=""/>
            </a:pPr>
            <a:r>
              <a:rPr b="0" lang="en-US" sz="3200" spc="-1" strike="noStrike">
                <a:solidFill>
                  <a:srgbClr val="0000a3"/>
                </a:solidFill>
                <a:latin typeface="Calibri"/>
              </a:rPr>
              <a:t>multistage switch: </a:t>
            </a:r>
            <a:r>
              <a:rPr b="0" i="1" lang="en-US" sz="3200" spc="-1" strike="noStrike">
                <a:solidFill>
                  <a:srgbClr val="000000"/>
                </a:solidFill>
                <a:latin typeface="Calibri"/>
              </a:rPr>
              <a:t>nxn</a:t>
            </a:r>
            <a:r>
              <a:rPr b="0" lang="en-US" sz="3200" spc="-1" strike="noStrike">
                <a:solidFill>
                  <a:srgbClr val="000000"/>
                </a:solidFill>
                <a:latin typeface="Calibri"/>
              </a:rPr>
              <a:t> switch from multiple stages of smaller switches</a:t>
            </a:r>
            <a:endParaRPr b="0" lang="en-US" sz="3200" spc="-1" strike="noStrike">
              <a:latin typeface="Arial"/>
            </a:endParaRPr>
          </a:p>
        </p:txBody>
      </p:sp>
      <p:sp>
        <p:nvSpPr>
          <p:cNvPr id="1933" name="CustomShape 78"/>
          <p:cNvSpPr/>
          <p:nvPr/>
        </p:nvSpPr>
        <p:spPr>
          <a:xfrm>
            <a:off x="775080" y="4281840"/>
            <a:ext cx="6476760" cy="2118600"/>
          </a:xfrm>
          <a:prstGeom prst="rect">
            <a:avLst/>
          </a:prstGeom>
          <a:noFill/>
          <a:ln w="0">
            <a:noFill/>
          </a:ln>
        </p:spPr>
        <p:style>
          <a:lnRef idx="0"/>
          <a:fillRef idx="0"/>
          <a:effectRef idx="0"/>
          <a:fontRef idx="minor"/>
        </p:style>
        <p:txBody>
          <a:bodyPr>
            <a:normAutofit/>
          </a:bodyPr>
          <a:p>
            <a:pPr marL="352440" indent="-286920">
              <a:lnSpc>
                <a:spcPct val="90000"/>
              </a:lnSpc>
              <a:spcBef>
                <a:spcPts val="1001"/>
              </a:spcBef>
              <a:buClr>
                <a:srgbClr val="0000a3"/>
              </a:buClr>
              <a:buFont typeface="Wingdings" charset="2"/>
              <a:buChar char=""/>
            </a:pPr>
            <a:r>
              <a:rPr b="0" lang="en-US" sz="3200" spc="-1" strike="noStrike">
                <a:solidFill>
                  <a:srgbClr val="0000a3"/>
                </a:solidFill>
                <a:latin typeface="Calibri"/>
              </a:rPr>
              <a:t>exploiting parallelism: </a:t>
            </a:r>
            <a:endParaRPr b="0" lang="en-US" sz="3200" spc="-1" strike="noStrike">
              <a:latin typeface="Arial"/>
            </a:endParaRPr>
          </a:p>
          <a:p>
            <a:pPr lvl="1" marL="693720" indent="-286920">
              <a:lnSpc>
                <a:spcPct val="90000"/>
              </a:lnSpc>
              <a:spcBef>
                <a:spcPts val="499"/>
              </a:spcBef>
              <a:buClr>
                <a:srgbClr val="0000a8"/>
              </a:buClr>
              <a:buFont typeface="Arial"/>
              <a:buChar char="•"/>
            </a:pPr>
            <a:r>
              <a:rPr b="0" lang="en-US" sz="2400" spc="-1" strike="noStrike">
                <a:solidFill>
                  <a:srgbClr val="000000"/>
                </a:solidFill>
                <a:latin typeface="Calibri"/>
              </a:rPr>
              <a:t>fragment datagram into fixed length cells on entry</a:t>
            </a:r>
            <a:endParaRPr b="0" lang="en-US" sz="2400" spc="-1" strike="noStrike">
              <a:latin typeface="Arial"/>
            </a:endParaRPr>
          </a:p>
          <a:p>
            <a:pPr lvl="1" marL="693720" indent="-286920">
              <a:lnSpc>
                <a:spcPct val="90000"/>
              </a:lnSpc>
              <a:spcBef>
                <a:spcPts val="499"/>
              </a:spcBef>
              <a:buClr>
                <a:srgbClr val="0000a8"/>
              </a:buClr>
              <a:buFont typeface="Arial"/>
              <a:buChar char="•"/>
            </a:pPr>
            <a:r>
              <a:rPr b="0" lang="en-US" sz="2400" spc="-1" strike="noStrike">
                <a:solidFill>
                  <a:srgbClr val="000000"/>
                </a:solidFill>
                <a:latin typeface="Calibri"/>
              </a:rPr>
              <a:t>switch cells through the fabric, reassemble datagram at exit</a:t>
            </a:r>
            <a:endParaRPr b="0" lang="en-US" sz="2400" spc="-1" strike="noStrike">
              <a:latin typeface="Arial"/>
            </a:endParaRPr>
          </a:p>
        </p:txBody>
      </p:sp>
      <p:sp>
        <p:nvSpPr>
          <p:cNvPr id="1934" name="CustomShape 79"/>
          <p:cNvSpPr/>
          <p:nvPr/>
        </p:nvSpPr>
        <p:spPr>
          <a:xfrm>
            <a:off x="9012960" y="3439080"/>
            <a:ext cx="1345320" cy="32328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800" spc="-1" strike="noStrike">
                <a:solidFill>
                  <a:srgbClr val="000000"/>
                </a:solidFill>
                <a:latin typeface="Calibri"/>
              </a:rPr>
              <a:t>3x3 crossbar</a:t>
            </a:r>
            <a:endParaRPr b="0" lang="en-US" sz="1800" spc="-1" strike="noStrike">
              <a:latin typeface="Arial"/>
            </a:endParaRPr>
          </a:p>
        </p:txBody>
      </p:sp>
      <p:sp>
        <p:nvSpPr>
          <p:cNvPr id="1935" name="CustomShape 80"/>
          <p:cNvSpPr/>
          <p:nvPr/>
        </p:nvSpPr>
        <p:spPr>
          <a:xfrm>
            <a:off x="7278480" y="4509000"/>
            <a:ext cx="290520" cy="189720"/>
          </a:xfrm>
          <a:prstGeom prst="rect">
            <a:avLst/>
          </a:prstGeom>
          <a:solidFill>
            <a:srgbClr val="00cc99"/>
          </a:solidFill>
          <a:ln w="9525">
            <a:noFill/>
          </a:ln>
        </p:spPr>
        <p:style>
          <a:lnRef idx="0"/>
          <a:fillRef idx="0"/>
          <a:effectRef idx="0"/>
          <a:fontRef idx="minor"/>
        </p:style>
      </p:sp>
      <p:sp>
        <p:nvSpPr>
          <p:cNvPr id="1936" name="CustomShape 81"/>
          <p:cNvSpPr/>
          <p:nvPr/>
        </p:nvSpPr>
        <p:spPr>
          <a:xfrm>
            <a:off x="7571160" y="4508280"/>
            <a:ext cx="290520" cy="189720"/>
          </a:xfrm>
          <a:prstGeom prst="rect">
            <a:avLst/>
          </a:prstGeom>
          <a:solidFill>
            <a:srgbClr val="00cc99"/>
          </a:solidFill>
          <a:ln w="9525">
            <a:noFill/>
          </a:ln>
        </p:spPr>
        <p:style>
          <a:lnRef idx="0"/>
          <a:fillRef idx="0"/>
          <a:effectRef idx="0"/>
          <a:fontRef idx="minor"/>
        </p:style>
      </p:sp>
      <p:sp>
        <p:nvSpPr>
          <p:cNvPr id="1937" name="CustomShape 82"/>
          <p:cNvSpPr/>
          <p:nvPr/>
        </p:nvSpPr>
        <p:spPr>
          <a:xfrm>
            <a:off x="7862760" y="4508280"/>
            <a:ext cx="290520" cy="189720"/>
          </a:xfrm>
          <a:prstGeom prst="rect">
            <a:avLst/>
          </a:prstGeom>
          <a:solidFill>
            <a:srgbClr val="00cc99"/>
          </a:solidFill>
          <a:ln w="9525">
            <a:noFill/>
          </a:ln>
        </p:spPr>
        <p:style>
          <a:lnRef idx="0"/>
          <a:fillRef idx="0"/>
          <a:effectRef idx="0"/>
          <a:fontRef idx="minor"/>
        </p:style>
      </p:sp>
      <p:sp>
        <p:nvSpPr>
          <p:cNvPr id="1938" name="TextShape 83"/>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EC843479-9A33-44B9-9236-CC761B5F2576}" type="slidenum">
              <a:rPr b="0" lang="en-US" sz="1100" spc="-1" strike="noStrike">
                <a:solidFill>
                  <a:srgbClr val="404040"/>
                </a:solidFill>
                <a:latin typeface="Calibri"/>
              </a:rPr>
              <a:t>27</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378" dur="indefinite" restart="never" nodeType="tmRoot">
          <p:childTnLst>
            <p:seq>
              <p:cTn id="379" dur="indefinite" nodeType="mainSeq">
                <p:childTnLst>
                  <p:par>
                    <p:cTn id="380" fill="hold">
                      <p:stCondLst>
                        <p:cond delay="indefinite"/>
                      </p:stCondLst>
                      <p:childTnLst>
                        <p:par>
                          <p:cTn id="381" fill="hold">
                            <p:stCondLst>
                              <p:cond delay="0"/>
                            </p:stCondLst>
                            <p:childTnLst>
                              <p:par>
                                <p:cTn id="382" nodeType="clickEffect" fill="hold" presetClass="entr" presetID="9">
                                  <p:stCondLst>
                                    <p:cond delay="0"/>
                                  </p:stCondLst>
                                  <p:childTnLst>
                                    <p:set>
                                      <p:cBhvr>
                                        <p:cTn id="383" dur="1" fill="hold">
                                          <p:stCondLst>
                                            <p:cond delay="0"/>
                                          </p:stCondLst>
                                        </p:cTn>
                                        <p:tgtEl>
                                          <p:spTgt spid="1932"/>
                                        </p:tgtEl>
                                        <p:attrNameLst>
                                          <p:attrName>style.visibility</p:attrName>
                                        </p:attrNameLst>
                                      </p:cBhvr>
                                      <p:to>
                                        <p:strVal val="visible"/>
                                      </p:to>
                                    </p:set>
                                    <p:animEffect filter="dissolve" transition="in">
                                      <p:cBhvr additive="repl">
                                        <p:cTn id="384" dur="500"/>
                                        <p:tgtEl>
                                          <p:spTgt spid="1932"/>
                                        </p:tgtEl>
                                      </p:cBhvr>
                                    </p:animEffect>
                                  </p:childTnLst>
                                </p:cTn>
                              </p:par>
                              <p:par>
                                <p:cTn id="385" nodeType="withEffect" fill="hold" presetClass="entr" presetID="9">
                                  <p:stCondLst>
                                    <p:cond delay="0"/>
                                  </p:stCondLst>
                                  <p:childTnLst>
                                    <p:set>
                                      <p:cBhvr>
                                        <p:cTn id="386" dur="1" fill="hold">
                                          <p:stCondLst>
                                            <p:cond delay="0"/>
                                          </p:stCondLst>
                                        </p:cTn>
                                        <p:tgtEl>
                                          <p:spTgt spid="1912"/>
                                        </p:tgtEl>
                                        <p:attrNameLst>
                                          <p:attrName>style.visibility</p:attrName>
                                        </p:attrNameLst>
                                      </p:cBhvr>
                                      <p:to>
                                        <p:strVal val="visible"/>
                                      </p:to>
                                    </p:set>
                                    <p:animEffect filter="dissolve" transition="in">
                                      <p:cBhvr additive="repl">
                                        <p:cTn id="387" dur="500"/>
                                        <p:tgtEl>
                                          <p:spTgt spid="1912"/>
                                        </p:tgtEl>
                                      </p:cBhvr>
                                    </p:animEffect>
                                  </p:childTnLst>
                                </p:cTn>
                              </p:par>
                            </p:childTnLst>
                          </p:cTn>
                        </p:par>
                      </p:childTnLst>
                    </p:cTn>
                  </p:par>
                  <p:par>
                    <p:cTn id="388" fill="hold">
                      <p:stCondLst>
                        <p:cond delay="indefinite"/>
                      </p:stCondLst>
                      <p:childTnLst>
                        <p:par>
                          <p:cTn id="389" fill="hold">
                            <p:stCondLst>
                              <p:cond delay="0"/>
                            </p:stCondLst>
                            <p:childTnLst>
                              <p:par>
                                <p:cTn id="390" nodeType="clickEffect" fill="hold" presetClass="entr" presetID="9">
                                  <p:stCondLst>
                                    <p:cond delay="0"/>
                                  </p:stCondLst>
                                  <p:childTnLst>
                                    <p:set>
                                      <p:cBhvr>
                                        <p:cTn id="391" dur="1" fill="hold">
                                          <p:stCondLst>
                                            <p:cond delay="0"/>
                                          </p:stCondLst>
                                        </p:cTn>
                                        <p:tgtEl>
                                          <p:spTgt spid="1933"/>
                                        </p:tgtEl>
                                        <p:attrNameLst>
                                          <p:attrName>style.visibility</p:attrName>
                                        </p:attrNameLst>
                                      </p:cBhvr>
                                      <p:to>
                                        <p:strVal val="visible"/>
                                      </p:to>
                                    </p:set>
                                    <p:animEffect filter="dissolve" transition="in">
                                      <p:cBhvr additive="repl">
                                        <p:cTn id="392" dur="500"/>
                                        <p:tgtEl>
                                          <p:spTgt spid="1933"/>
                                        </p:tgtEl>
                                      </p:cBhvr>
                                    </p:animEffect>
                                  </p:childTnLst>
                                </p:cTn>
                              </p:par>
                            </p:childTnLst>
                          </p:cTn>
                        </p:par>
                      </p:childTnLst>
                    </p:cTn>
                  </p:par>
                  <p:par>
                    <p:cTn id="393" fill="hold">
                      <p:stCondLst>
                        <p:cond delay="indefinite"/>
                      </p:stCondLst>
                      <p:childTnLst>
                        <p:par>
                          <p:cTn id="394" fill="hold">
                            <p:stCondLst>
                              <p:cond delay="0"/>
                            </p:stCondLst>
                            <p:childTnLst>
                              <p:par>
                                <p:cTn id="395" nodeType="clickEffect" fill="hold" presetClass="entr" presetID="9">
                                  <p:stCondLst>
                                    <p:cond delay="0"/>
                                  </p:stCondLst>
                                  <p:childTnLst>
                                    <p:set>
                                      <p:cBhvr>
                                        <p:cTn id="396" dur="1" fill="hold">
                                          <p:stCondLst>
                                            <p:cond delay="0"/>
                                          </p:stCondLst>
                                        </p:cTn>
                                        <p:tgtEl>
                                          <p:spTgt spid="1935"/>
                                        </p:tgtEl>
                                        <p:attrNameLst>
                                          <p:attrName>style.visibility</p:attrName>
                                        </p:attrNameLst>
                                      </p:cBhvr>
                                      <p:to>
                                        <p:strVal val="visible"/>
                                      </p:to>
                                    </p:set>
                                    <p:animEffect filter="dissolve" transition="in">
                                      <p:cBhvr additive="repl">
                                        <p:cTn id="397" dur="500"/>
                                        <p:tgtEl>
                                          <p:spTgt spid="1935"/>
                                        </p:tgtEl>
                                      </p:cBhvr>
                                    </p:animEffect>
                                  </p:childTnLst>
                                </p:cTn>
                              </p:par>
                              <p:par>
                                <p:cTn id="398" nodeType="withEffect" fill="hold" presetClass="entr" presetID="9">
                                  <p:stCondLst>
                                    <p:cond delay="0"/>
                                  </p:stCondLst>
                                  <p:childTnLst>
                                    <p:set>
                                      <p:cBhvr>
                                        <p:cTn id="399" dur="1" fill="hold">
                                          <p:stCondLst>
                                            <p:cond delay="0"/>
                                          </p:stCondLst>
                                        </p:cTn>
                                        <p:tgtEl>
                                          <p:spTgt spid="1936"/>
                                        </p:tgtEl>
                                        <p:attrNameLst>
                                          <p:attrName>style.visibility</p:attrName>
                                        </p:attrNameLst>
                                      </p:cBhvr>
                                      <p:to>
                                        <p:strVal val="visible"/>
                                      </p:to>
                                    </p:set>
                                    <p:animEffect filter="dissolve" transition="in">
                                      <p:cBhvr additive="repl">
                                        <p:cTn id="400" dur="500"/>
                                        <p:tgtEl>
                                          <p:spTgt spid="1936"/>
                                        </p:tgtEl>
                                      </p:cBhvr>
                                    </p:animEffect>
                                  </p:childTnLst>
                                </p:cTn>
                              </p:par>
                              <p:par>
                                <p:cTn id="401" nodeType="withEffect" fill="hold" presetClass="entr" presetID="9">
                                  <p:stCondLst>
                                    <p:cond delay="0"/>
                                  </p:stCondLst>
                                  <p:childTnLst>
                                    <p:set>
                                      <p:cBhvr>
                                        <p:cTn id="402" dur="1" fill="hold">
                                          <p:stCondLst>
                                            <p:cond delay="0"/>
                                          </p:stCondLst>
                                        </p:cTn>
                                        <p:tgtEl>
                                          <p:spTgt spid="1937"/>
                                        </p:tgtEl>
                                        <p:attrNameLst>
                                          <p:attrName>style.visibility</p:attrName>
                                        </p:attrNameLst>
                                      </p:cBhvr>
                                      <p:to>
                                        <p:strVal val="visible"/>
                                      </p:to>
                                    </p:set>
                                    <p:animEffect filter="dissolve" transition="in">
                                      <p:cBhvr additive="repl">
                                        <p:cTn id="403" dur="500"/>
                                        <p:tgtEl>
                                          <p:spTgt spid="1937"/>
                                        </p:tgtEl>
                                      </p:cBhvr>
                                    </p:animEffect>
                                  </p:childTnLst>
                                </p:cTn>
                              </p:par>
                            </p:childTnLst>
                          </p:cTn>
                        </p:par>
                      </p:childTnLst>
                    </p:cTn>
                  </p:par>
                  <p:par>
                    <p:cTn id="404" fill="hold">
                      <p:stCondLst>
                        <p:cond delay="indefinite"/>
                      </p:stCondLst>
                      <p:childTnLst>
                        <p:par>
                          <p:cTn id="405" fill="hold">
                            <p:stCondLst>
                              <p:cond delay="0"/>
                            </p:stCondLst>
                            <p:childTnLst>
                              <p:par>
                                <p:cTn id="406" nodeType="clickEffect" fill="hold" presetClass="path">
                                  <p:stCondLst>
                                    <p:cond delay="0"/>
                                  </p:stCondLst>
                                  <p:childTnLst>
                                    <p:animMotion origin="layout" path="M -8.33333E-007 3.7037E-006 L 0.06537 0.00023 L 0.0974 -0.06899 L 0.14805 -0.06899 C 0.15925 -0.0463 0.17018 -0.02385 0.18164 -0.00093 C 0.19596 -0.00186 0.28151 -0.00047 0.29662 -0.00116 E">
                                      <p:cBhvr>
                                        <p:cTn id="407" dur="3000" fill="hold"/>
                                        <p:tgtEl>
                                          <p:spTgt spid="1937"/>
                                        </p:tgtEl>
                                        <p:attrNameLst>
                                          <p:attrName>ppt_x</p:attrName>
                                          <p:attrName>ppt_y</p:attrName>
                                        </p:attrNameLst>
                                      </p:cBhvr>
                                    </p:animMotion>
                                  </p:childTnLst>
                                </p:cTn>
                              </p:par>
                              <p:par>
                                <p:cTn id="408" nodeType="withEffect" fill="hold" presetClass="path">
                                  <p:stCondLst>
                                    <p:cond delay="0"/>
                                  </p:stCondLst>
                                  <p:childTnLst>
                                    <p:animMotion origin="layout" path="M -2.5E-006 -0.00024 L 0.06407 0.00069 C 0.06914 0.00949 0.07409 0.01851 0.07904 0.02731 L 0.08867 0.02592 L 0.12214 0.08842 L 0.17136 0.08842 L 0.20482 0.02453 L 0.22982 0.02453 L 0.23477 -0.00116 C 0.25508 -0.00116 0.28073 -0.0007 0.30104 -0.0007 E">
                                      <p:cBhvr>
                                        <p:cTn id="409" dur="3000" fill="hold"/>
                                        <p:tgtEl>
                                          <p:spTgt spid="1936"/>
                                        </p:tgtEl>
                                        <p:attrNameLst>
                                          <p:attrName>ppt_x</p:attrName>
                                          <p:attrName>ppt_y</p:attrName>
                                        </p:attrNameLst>
                                      </p:cBhvr>
                                    </p:animMotion>
                                  </p:childTnLst>
                                </p:cTn>
                              </p:par>
                              <p:par>
                                <p:cTn id="410" nodeType="withEffect" fill="hold" presetClass="path">
                                  <p:stCondLst>
                                    <p:cond delay="0"/>
                                  </p:stCondLst>
                                  <p:childTnLst>
                                    <p:animMotion origin="layout" path="M 0 0 L 0.08685 0.00139 L 0.10339 0.03912 L 0.11342 0.03842 L 0.14688 0.16365 L 0.19649 0.16296 L 0.23073 0.03634 L 0.25339 0.03564 L 0.26029 -0.00116 L 0.30495 -0.00116 E">
                                      <p:cBhvr>
                                        <p:cTn id="411" dur="3000" fill="hold"/>
                                        <p:tgtEl>
                                          <p:spTgt spid="1935"/>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39" name="TextShape 1"/>
          <p:cNvSpPr txBox="1"/>
          <p:nvPr/>
        </p:nvSpPr>
        <p:spPr>
          <a:xfrm>
            <a:off x="924480" y="1287360"/>
            <a:ext cx="10584720" cy="1026000"/>
          </a:xfrm>
          <a:prstGeom prst="rect">
            <a:avLst/>
          </a:prstGeom>
          <a:noFill/>
          <a:ln w="0">
            <a:noFill/>
          </a:ln>
        </p:spPr>
        <p:txBody>
          <a:bodyPr>
            <a:normAutofit/>
          </a:bodyPr>
          <a:p>
            <a:pPr marL="352440" indent="-286920">
              <a:lnSpc>
                <a:spcPct val="90000"/>
              </a:lnSpc>
              <a:spcBef>
                <a:spcPts val="1001"/>
              </a:spcBef>
              <a:buClr>
                <a:srgbClr val="0000a3"/>
              </a:buClr>
              <a:buFont typeface="Wingdings" charset="2"/>
              <a:buChar char=""/>
            </a:pPr>
            <a:r>
              <a:rPr b="0" lang="en-US" sz="3200" spc="-1" strike="noStrike">
                <a:solidFill>
                  <a:srgbClr val="000000"/>
                </a:solidFill>
                <a:latin typeface="Calibri"/>
              </a:rPr>
              <a:t>scaling, using multiple switching “planes” in parallel: </a:t>
            </a:r>
            <a:endParaRPr b="0" lang="en-US" sz="3200" spc="-1" strike="noStrike">
              <a:solidFill>
                <a:srgbClr val="000000"/>
              </a:solidFill>
              <a:latin typeface="Calibri"/>
            </a:endParaRPr>
          </a:p>
          <a:p>
            <a:pPr lvl="1" marL="695160" indent="-286920">
              <a:lnSpc>
                <a:spcPct val="90000"/>
              </a:lnSpc>
              <a:spcBef>
                <a:spcPts val="499"/>
              </a:spcBef>
              <a:buClr>
                <a:srgbClr val="0000a8"/>
              </a:buClr>
              <a:buFont typeface="Wingdings" charset="2"/>
              <a:buChar char=""/>
            </a:pPr>
            <a:r>
              <a:rPr b="0" lang="en-US" sz="2800" spc="-1" strike="noStrike">
                <a:solidFill>
                  <a:srgbClr val="000000"/>
                </a:solidFill>
                <a:latin typeface="Calibri"/>
              </a:rPr>
              <a:t>speedup, scaleup via parallelism</a:t>
            </a:r>
            <a:endParaRPr b="0" lang="en-US" sz="2800" spc="-1" strike="noStrike">
              <a:solidFill>
                <a:srgbClr val="000000"/>
              </a:solidFill>
              <a:latin typeface="Calibri"/>
            </a:endParaRPr>
          </a:p>
        </p:txBody>
      </p:sp>
      <p:sp>
        <p:nvSpPr>
          <p:cNvPr id="1940" name="TextShape 2"/>
          <p:cNvSpPr txBox="1"/>
          <p:nvPr/>
        </p:nvSpPr>
        <p:spPr>
          <a:xfrm>
            <a:off x="838080" y="398880"/>
            <a:ext cx="10515240" cy="894240"/>
          </a:xfrm>
          <a:prstGeom prst="rect">
            <a:avLst/>
          </a:prstGeom>
          <a:noFill/>
          <a:ln w="0">
            <a:noFill/>
          </a:ln>
        </p:spPr>
        <p:txBody>
          <a:bodyPr anchor="ctr">
            <a:normAutofit fontScale="49000"/>
          </a:bodyPr>
          <a:p>
            <a:pPr>
              <a:lnSpc>
                <a:spcPct val="90000"/>
              </a:lnSpc>
            </a:pPr>
            <a:r>
              <a:rPr b="1" lang="en-US" sz="4800" spc="-1" strike="noStrike">
                <a:solidFill>
                  <a:srgbClr val="0000a3"/>
                </a:solidFill>
                <a:latin typeface="Calibri Light"/>
              </a:rPr>
              <a:t>Switching via interconnection network</a:t>
            </a:r>
            <a:endParaRPr b="0" lang="en-US" sz="4800" spc="-1" strike="noStrike">
              <a:solidFill>
                <a:srgbClr val="000000"/>
              </a:solidFill>
              <a:latin typeface="Calibri"/>
            </a:endParaRPr>
          </a:p>
        </p:txBody>
      </p:sp>
      <p:grpSp>
        <p:nvGrpSpPr>
          <p:cNvPr id="1941" name="Group 3"/>
          <p:cNvGrpSpPr/>
          <p:nvPr/>
        </p:nvGrpSpPr>
        <p:grpSpPr>
          <a:xfrm>
            <a:off x="5465880" y="2987640"/>
            <a:ext cx="6504120" cy="2842200"/>
            <a:chOff x="5465880" y="2987640"/>
            <a:chExt cx="6504120" cy="2842200"/>
          </a:xfrm>
        </p:grpSpPr>
        <p:grpSp>
          <p:nvGrpSpPr>
            <p:cNvPr id="1942" name="Group 4"/>
            <p:cNvGrpSpPr/>
            <p:nvPr/>
          </p:nvGrpSpPr>
          <p:grpSpPr>
            <a:xfrm>
              <a:off x="5624640" y="5266800"/>
              <a:ext cx="977400" cy="193320"/>
              <a:chOff x="5624640" y="5266800"/>
              <a:chExt cx="977400" cy="193320"/>
            </a:xfrm>
          </p:grpSpPr>
          <p:sp>
            <p:nvSpPr>
              <p:cNvPr id="1943" name="CustomShape 5"/>
              <p:cNvSpPr/>
              <p:nvPr/>
            </p:nvSpPr>
            <p:spPr>
              <a:xfrm>
                <a:off x="5699520" y="5266800"/>
                <a:ext cx="738000" cy="19332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944" name="CustomShape 6"/>
              <p:cNvSpPr/>
              <p:nvPr/>
            </p:nvSpPr>
            <p:spPr>
              <a:xfrm>
                <a:off x="5730120" y="5321160"/>
                <a:ext cx="229680" cy="86040"/>
              </a:xfrm>
              <a:prstGeom prst="rect">
                <a:avLst/>
              </a:prstGeom>
              <a:solidFill>
                <a:srgbClr val="ffffff"/>
              </a:solidFill>
              <a:ln w="12700">
                <a:solidFill>
                  <a:srgbClr val="006600"/>
                </a:solidFill>
                <a:miter/>
              </a:ln>
            </p:spPr>
            <p:style>
              <a:lnRef idx="0"/>
              <a:fillRef idx="0"/>
              <a:effectRef idx="0"/>
              <a:fontRef idx="minor"/>
            </p:style>
          </p:sp>
          <p:sp>
            <p:nvSpPr>
              <p:cNvPr id="1945" name="CustomShape 7"/>
              <p:cNvSpPr/>
              <p:nvPr/>
            </p:nvSpPr>
            <p:spPr>
              <a:xfrm>
                <a:off x="5991840" y="5286960"/>
                <a:ext cx="188280" cy="147960"/>
              </a:xfrm>
              <a:prstGeom prst="rect">
                <a:avLst/>
              </a:prstGeom>
              <a:solidFill>
                <a:srgbClr val="ffffff"/>
              </a:solidFill>
              <a:ln w="12700">
                <a:solidFill>
                  <a:srgbClr val="3333cc"/>
                </a:solidFill>
                <a:miter/>
              </a:ln>
            </p:spPr>
            <p:style>
              <a:lnRef idx="0"/>
              <a:fillRef idx="0"/>
              <a:effectRef idx="0"/>
              <a:fontRef idx="minor"/>
            </p:style>
          </p:sp>
          <p:sp>
            <p:nvSpPr>
              <p:cNvPr id="1946" name="CustomShape 8"/>
              <p:cNvSpPr/>
              <p:nvPr/>
            </p:nvSpPr>
            <p:spPr>
              <a:xfrm>
                <a:off x="6214320" y="5290200"/>
                <a:ext cx="190080" cy="149040"/>
              </a:xfrm>
              <a:prstGeom prst="rect">
                <a:avLst/>
              </a:prstGeom>
              <a:solidFill>
                <a:srgbClr val="ffffff"/>
              </a:solidFill>
              <a:ln w="12700">
                <a:solidFill>
                  <a:srgbClr val="ff0000"/>
                </a:solidFill>
                <a:miter/>
              </a:ln>
            </p:spPr>
            <p:style>
              <a:lnRef idx="0"/>
              <a:fillRef idx="0"/>
              <a:effectRef idx="0"/>
              <a:fontRef idx="minor"/>
            </p:style>
          </p:sp>
          <p:sp>
            <p:nvSpPr>
              <p:cNvPr id="1947" name="Line 9"/>
              <p:cNvSpPr/>
              <p:nvPr/>
            </p:nvSpPr>
            <p:spPr>
              <a:xfrm flipV="1">
                <a:off x="5624640" y="5357520"/>
                <a:ext cx="977400" cy="5760"/>
              </a:xfrm>
              <a:prstGeom prst="line">
                <a:avLst/>
              </a:prstGeom>
              <a:ln w="19050">
                <a:solidFill>
                  <a:srgbClr val="000000"/>
                </a:solidFill>
                <a:round/>
                <a:tailEnd len="med" type="triangle" w="med"/>
              </a:ln>
            </p:spPr>
            <p:style>
              <a:lnRef idx="0"/>
              <a:fillRef idx="0"/>
              <a:effectRef idx="0"/>
              <a:fontRef idx="minor"/>
            </p:style>
          </p:sp>
        </p:grpSp>
        <p:grpSp>
          <p:nvGrpSpPr>
            <p:cNvPr id="1948" name="Group 10"/>
            <p:cNvGrpSpPr/>
            <p:nvPr/>
          </p:nvGrpSpPr>
          <p:grpSpPr>
            <a:xfrm>
              <a:off x="5538600" y="5432760"/>
              <a:ext cx="977400" cy="193320"/>
              <a:chOff x="5538600" y="5432760"/>
              <a:chExt cx="977400" cy="193320"/>
            </a:xfrm>
          </p:grpSpPr>
          <p:sp>
            <p:nvSpPr>
              <p:cNvPr id="1949" name="CustomShape 11"/>
              <p:cNvSpPr/>
              <p:nvPr/>
            </p:nvSpPr>
            <p:spPr>
              <a:xfrm>
                <a:off x="5613480" y="5432760"/>
                <a:ext cx="738000" cy="19332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950" name="CustomShape 12"/>
              <p:cNvSpPr/>
              <p:nvPr/>
            </p:nvSpPr>
            <p:spPr>
              <a:xfrm>
                <a:off x="5643720" y="5486760"/>
                <a:ext cx="229680" cy="86040"/>
              </a:xfrm>
              <a:prstGeom prst="rect">
                <a:avLst/>
              </a:prstGeom>
              <a:solidFill>
                <a:srgbClr val="ffffff"/>
              </a:solidFill>
              <a:ln w="12700">
                <a:solidFill>
                  <a:srgbClr val="006600"/>
                </a:solidFill>
                <a:miter/>
              </a:ln>
            </p:spPr>
            <p:style>
              <a:lnRef idx="0"/>
              <a:fillRef idx="0"/>
              <a:effectRef idx="0"/>
              <a:fontRef idx="minor"/>
            </p:style>
          </p:sp>
          <p:sp>
            <p:nvSpPr>
              <p:cNvPr id="1951" name="CustomShape 13"/>
              <p:cNvSpPr/>
              <p:nvPr/>
            </p:nvSpPr>
            <p:spPr>
              <a:xfrm>
                <a:off x="5905800" y="5452560"/>
                <a:ext cx="188280" cy="147960"/>
              </a:xfrm>
              <a:prstGeom prst="rect">
                <a:avLst/>
              </a:prstGeom>
              <a:solidFill>
                <a:srgbClr val="ffffff"/>
              </a:solidFill>
              <a:ln w="12700">
                <a:solidFill>
                  <a:srgbClr val="3333cc"/>
                </a:solidFill>
                <a:miter/>
              </a:ln>
            </p:spPr>
            <p:style>
              <a:lnRef idx="0"/>
              <a:fillRef idx="0"/>
              <a:effectRef idx="0"/>
              <a:fontRef idx="minor"/>
            </p:style>
          </p:sp>
          <p:sp>
            <p:nvSpPr>
              <p:cNvPr id="1952" name="CustomShape 14"/>
              <p:cNvSpPr/>
              <p:nvPr/>
            </p:nvSpPr>
            <p:spPr>
              <a:xfrm>
                <a:off x="6127920" y="5455800"/>
                <a:ext cx="190080" cy="149040"/>
              </a:xfrm>
              <a:prstGeom prst="rect">
                <a:avLst/>
              </a:prstGeom>
              <a:solidFill>
                <a:srgbClr val="ffffff"/>
              </a:solidFill>
              <a:ln w="12700">
                <a:solidFill>
                  <a:srgbClr val="ff0000"/>
                </a:solidFill>
                <a:miter/>
              </a:ln>
            </p:spPr>
            <p:style>
              <a:lnRef idx="0"/>
              <a:fillRef idx="0"/>
              <a:effectRef idx="0"/>
              <a:fontRef idx="minor"/>
            </p:style>
          </p:sp>
          <p:sp>
            <p:nvSpPr>
              <p:cNvPr id="1953" name="Line 15"/>
              <p:cNvSpPr/>
              <p:nvPr/>
            </p:nvSpPr>
            <p:spPr>
              <a:xfrm flipV="1">
                <a:off x="5538600" y="5523120"/>
                <a:ext cx="977400" cy="5760"/>
              </a:xfrm>
              <a:prstGeom prst="line">
                <a:avLst/>
              </a:prstGeom>
              <a:ln w="19050">
                <a:solidFill>
                  <a:srgbClr val="000000"/>
                </a:solidFill>
                <a:round/>
                <a:tailEnd len="med" type="triangle" w="med"/>
              </a:ln>
            </p:spPr>
            <p:style>
              <a:lnRef idx="0"/>
              <a:fillRef idx="0"/>
              <a:effectRef idx="0"/>
              <a:fontRef idx="minor"/>
            </p:style>
          </p:sp>
        </p:grpSp>
        <p:grpSp>
          <p:nvGrpSpPr>
            <p:cNvPr id="1954" name="Group 16"/>
            <p:cNvGrpSpPr/>
            <p:nvPr/>
          </p:nvGrpSpPr>
          <p:grpSpPr>
            <a:xfrm>
              <a:off x="7587000" y="2987640"/>
              <a:ext cx="2285640" cy="2842200"/>
              <a:chOff x="7587000" y="2987640"/>
              <a:chExt cx="2285640" cy="2842200"/>
            </a:xfrm>
          </p:grpSpPr>
          <p:grpSp>
            <p:nvGrpSpPr>
              <p:cNvPr id="1955" name="Group 17"/>
              <p:cNvGrpSpPr/>
              <p:nvPr/>
            </p:nvGrpSpPr>
            <p:grpSpPr>
              <a:xfrm>
                <a:off x="8190000" y="2987640"/>
                <a:ext cx="1682640" cy="1311480"/>
                <a:chOff x="8190000" y="2987640"/>
                <a:chExt cx="1682640" cy="1311480"/>
              </a:xfrm>
            </p:grpSpPr>
            <p:sp>
              <p:nvSpPr>
                <p:cNvPr id="1956" name="Line 18"/>
                <p:cNvSpPr/>
                <p:nvPr/>
              </p:nvSpPr>
              <p:spPr>
                <a:xfrm>
                  <a:off x="8402400" y="30726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57" name="Line 19"/>
                <p:cNvSpPr/>
                <p:nvPr/>
              </p:nvSpPr>
              <p:spPr>
                <a:xfrm>
                  <a:off x="8403120" y="3181320"/>
                  <a:ext cx="138528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58" name="Line 20"/>
                <p:cNvSpPr/>
                <p:nvPr/>
              </p:nvSpPr>
              <p:spPr>
                <a:xfrm>
                  <a:off x="8399520" y="422424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59" name="Line 21"/>
                <p:cNvSpPr/>
                <p:nvPr/>
              </p:nvSpPr>
              <p:spPr>
                <a:xfrm>
                  <a:off x="8400240" y="41248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60" name="Line 22"/>
                <p:cNvSpPr/>
                <p:nvPr/>
              </p:nvSpPr>
              <p:spPr>
                <a:xfrm>
                  <a:off x="8400240" y="401724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61" name="Line 23"/>
                <p:cNvSpPr/>
                <p:nvPr/>
              </p:nvSpPr>
              <p:spPr>
                <a:xfrm>
                  <a:off x="8400960" y="39178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62" name="Line 24"/>
                <p:cNvSpPr/>
                <p:nvPr/>
              </p:nvSpPr>
              <p:spPr>
                <a:xfrm>
                  <a:off x="8397000" y="337104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63" name="Line 25"/>
                <p:cNvSpPr/>
                <p:nvPr/>
              </p:nvSpPr>
              <p:spPr>
                <a:xfrm>
                  <a:off x="8397720" y="32716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grpSp>
              <p:nvGrpSpPr>
                <p:cNvPr id="1964" name="Group 26"/>
                <p:cNvGrpSpPr/>
                <p:nvPr/>
              </p:nvGrpSpPr>
              <p:grpSpPr>
                <a:xfrm>
                  <a:off x="8522640" y="2987640"/>
                  <a:ext cx="1179360" cy="1311480"/>
                  <a:chOff x="8522640" y="2987640"/>
                  <a:chExt cx="1179360" cy="1311480"/>
                </a:xfrm>
              </p:grpSpPr>
              <p:sp>
                <p:nvSpPr>
                  <p:cNvPr id="1965" name="CustomShape 27"/>
                  <p:cNvSpPr/>
                  <p:nvPr/>
                </p:nvSpPr>
                <p:spPr>
                  <a:xfrm>
                    <a:off x="8522640" y="2987640"/>
                    <a:ext cx="1165680" cy="131148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6" name="CustomShape 28"/>
                  <p:cNvSpPr/>
                  <p:nvPr/>
                </p:nvSpPr>
                <p:spPr>
                  <a:xfrm>
                    <a:off x="8543880" y="2987640"/>
                    <a:ext cx="115812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rPr>
                      <a:t>fabric plane 0</a:t>
                    </a:r>
                    <a:endParaRPr b="0" lang="en-US" sz="1400" spc="-1" strike="noStrike">
                      <a:latin typeface="Arial"/>
                    </a:endParaRPr>
                  </a:p>
                </p:txBody>
              </p:sp>
            </p:grpSp>
            <p:sp>
              <p:nvSpPr>
                <p:cNvPr id="1967" name="CustomShape 29"/>
                <p:cNvSpPr/>
                <p:nvPr/>
              </p:nvSpPr>
              <p:spPr>
                <a:xfrm rot="16200000">
                  <a:off x="8143200" y="3459240"/>
                  <a:ext cx="45792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 . .</a:t>
                  </a:r>
                  <a:endParaRPr b="0" lang="en-US" sz="1800" spc="-1" strike="noStrike">
                    <a:latin typeface="Arial"/>
                  </a:endParaRPr>
                </a:p>
              </p:txBody>
            </p:sp>
            <p:sp>
              <p:nvSpPr>
                <p:cNvPr id="1968" name="CustomShape 30"/>
                <p:cNvSpPr/>
                <p:nvPr/>
              </p:nvSpPr>
              <p:spPr>
                <a:xfrm rot="16200000">
                  <a:off x="9461520" y="3455640"/>
                  <a:ext cx="45792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 . .</a:t>
                  </a:r>
                  <a:endParaRPr b="0" lang="en-US" sz="1800" spc="-1" strike="noStrike">
                    <a:latin typeface="Arial"/>
                  </a:endParaRPr>
                </a:p>
              </p:txBody>
            </p:sp>
          </p:grpSp>
          <p:grpSp>
            <p:nvGrpSpPr>
              <p:cNvPr id="1969" name="Group 31"/>
              <p:cNvGrpSpPr/>
              <p:nvPr/>
            </p:nvGrpSpPr>
            <p:grpSpPr>
              <a:xfrm>
                <a:off x="8103960" y="3206160"/>
                <a:ext cx="1682640" cy="1311480"/>
                <a:chOff x="8103960" y="3206160"/>
                <a:chExt cx="1682640" cy="1311480"/>
              </a:xfrm>
            </p:grpSpPr>
            <p:sp>
              <p:nvSpPr>
                <p:cNvPr id="1970" name="Line 32"/>
                <p:cNvSpPr/>
                <p:nvPr/>
              </p:nvSpPr>
              <p:spPr>
                <a:xfrm>
                  <a:off x="8316360" y="3291480"/>
                  <a:ext cx="138528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71" name="Line 33"/>
                <p:cNvSpPr/>
                <p:nvPr/>
              </p:nvSpPr>
              <p:spPr>
                <a:xfrm>
                  <a:off x="8316720" y="339984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72" name="Line 34"/>
                <p:cNvSpPr/>
                <p:nvPr/>
              </p:nvSpPr>
              <p:spPr>
                <a:xfrm>
                  <a:off x="8313480" y="444276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73" name="Line 35"/>
                <p:cNvSpPr/>
                <p:nvPr/>
              </p:nvSpPr>
              <p:spPr>
                <a:xfrm>
                  <a:off x="8314200" y="43434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74" name="Line 36"/>
                <p:cNvSpPr/>
                <p:nvPr/>
              </p:nvSpPr>
              <p:spPr>
                <a:xfrm>
                  <a:off x="8314200" y="423576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75" name="Line 37"/>
                <p:cNvSpPr/>
                <p:nvPr/>
              </p:nvSpPr>
              <p:spPr>
                <a:xfrm>
                  <a:off x="8314920" y="413676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76" name="Line 38"/>
                <p:cNvSpPr/>
                <p:nvPr/>
              </p:nvSpPr>
              <p:spPr>
                <a:xfrm>
                  <a:off x="8310960" y="358956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77" name="Line 39"/>
                <p:cNvSpPr/>
                <p:nvPr/>
              </p:nvSpPr>
              <p:spPr>
                <a:xfrm>
                  <a:off x="8311680" y="3490560"/>
                  <a:ext cx="1385280" cy="360"/>
                </a:xfrm>
                <a:prstGeom prst="line">
                  <a:avLst/>
                </a:prstGeom>
                <a:ln>
                  <a:solidFill>
                    <a:schemeClr val="tx1"/>
                  </a:solidFill>
                </a:ln>
              </p:spPr>
              <p:style>
                <a:lnRef idx="1">
                  <a:schemeClr val="accent1"/>
                </a:lnRef>
                <a:fillRef idx="0">
                  <a:schemeClr val="accent1"/>
                </a:fillRef>
                <a:effectRef idx="0">
                  <a:schemeClr val="accent1"/>
                </a:effectRef>
                <a:fontRef idx="minor"/>
              </p:style>
            </p:sp>
            <p:grpSp>
              <p:nvGrpSpPr>
                <p:cNvPr id="1978" name="Group 40"/>
                <p:cNvGrpSpPr/>
                <p:nvPr/>
              </p:nvGrpSpPr>
              <p:grpSpPr>
                <a:xfrm>
                  <a:off x="8436600" y="3206160"/>
                  <a:ext cx="1166400" cy="1311480"/>
                  <a:chOff x="8436600" y="3206160"/>
                  <a:chExt cx="1166400" cy="1311480"/>
                </a:xfrm>
              </p:grpSpPr>
              <p:sp>
                <p:nvSpPr>
                  <p:cNvPr id="1979" name="CustomShape 41"/>
                  <p:cNvSpPr/>
                  <p:nvPr/>
                </p:nvSpPr>
                <p:spPr>
                  <a:xfrm>
                    <a:off x="8436600" y="3206160"/>
                    <a:ext cx="1165680" cy="131148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0" name="CustomShape 42"/>
                  <p:cNvSpPr/>
                  <p:nvPr/>
                </p:nvSpPr>
                <p:spPr>
                  <a:xfrm>
                    <a:off x="8444880" y="3206160"/>
                    <a:ext cx="115812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rPr>
                      <a:t>fabric plane 1</a:t>
                    </a:r>
                    <a:endParaRPr b="0" lang="en-US" sz="1400" spc="-1" strike="noStrike">
                      <a:latin typeface="Arial"/>
                    </a:endParaRPr>
                  </a:p>
                </p:txBody>
              </p:sp>
            </p:grpSp>
            <p:sp>
              <p:nvSpPr>
                <p:cNvPr id="1981" name="CustomShape 43"/>
                <p:cNvSpPr/>
                <p:nvPr/>
              </p:nvSpPr>
              <p:spPr>
                <a:xfrm rot="16200000">
                  <a:off x="8057160" y="3677760"/>
                  <a:ext cx="45792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 . .</a:t>
                  </a:r>
                  <a:endParaRPr b="0" lang="en-US" sz="1800" spc="-1" strike="noStrike">
                    <a:latin typeface="Arial"/>
                  </a:endParaRPr>
                </a:p>
              </p:txBody>
            </p:sp>
            <p:sp>
              <p:nvSpPr>
                <p:cNvPr id="1982" name="CustomShape 44"/>
                <p:cNvSpPr/>
                <p:nvPr/>
              </p:nvSpPr>
              <p:spPr>
                <a:xfrm rot="16200000">
                  <a:off x="9375480" y="3674520"/>
                  <a:ext cx="45792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 . .</a:t>
                  </a:r>
                  <a:endParaRPr b="0" lang="en-US" sz="1800" spc="-1" strike="noStrike">
                    <a:latin typeface="Arial"/>
                  </a:endParaRPr>
                </a:p>
              </p:txBody>
            </p:sp>
          </p:grpSp>
          <p:grpSp>
            <p:nvGrpSpPr>
              <p:cNvPr id="1983" name="Group 45"/>
              <p:cNvGrpSpPr/>
              <p:nvPr/>
            </p:nvGrpSpPr>
            <p:grpSpPr>
              <a:xfrm>
                <a:off x="8017920" y="3425040"/>
                <a:ext cx="1682640" cy="1311480"/>
                <a:chOff x="8017920" y="3425040"/>
                <a:chExt cx="1682640" cy="1311480"/>
              </a:xfrm>
            </p:grpSpPr>
            <p:sp>
              <p:nvSpPr>
                <p:cNvPr id="1984" name="Line 46"/>
                <p:cNvSpPr/>
                <p:nvPr/>
              </p:nvSpPr>
              <p:spPr>
                <a:xfrm>
                  <a:off x="8229960" y="35100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85" name="Line 47"/>
                <p:cNvSpPr/>
                <p:nvPr/>
              </p:nvSpPr>
              <p:spPr>
                <a:xfrm>
                  <a:off x="8230680" y="361872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86" name="Line 48"/>
                <p:cNvSpPr/>
                <p:nvPr/>
              </p:nvSpPr>
              <p:spPr>
                <a:xfrm>
                  <a:off x="8227440" y="46612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87" name="Line 49"/>
                <p:cNvSpPr/>
                <p:nvPr/>
              </p:nvSpPr>
              <p:spPr>
                <a:xfrm>
                  <a:off x="8228160" y="45622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88" name="Line 50"/>
                <p:cNvSpPr/>
                <p:nvPr/>
              </p:nvSpPr>
              <p:spPr>
                <a:xfrm>
                  <a:off x="8228160" y="44542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89" name="Line 51"/>
                <p:cNvSpPr/>
                <p:nvPr/>
              </p:nvSpPr>
              <p:spPr>
                <a:xfrm>
                  <a:off x="8228880" y="4355280"/>
                  <a:ext cx="138528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90" name="Line 52"/>
                <p:cNvSpPr/>
                <p:nvPr/>
              </p:nvSpPr>
              <p:spPr>
                <a:xfrm>
                  <a:off x="8224560" y="38080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91" name="Line 53"/>
                <p:cNvSpPr/>
                <p:nvPr/>
              </p:nvSpPr>
              <p:spPr>
                <a:xfrm>
                  <a:off x="8225280" y="37090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grpSp>
              <p:nvGrpSpPr>
                <p:cNvPr id="1992" name="Group 54"/>
                <p:cNvGrpSpPr/>
                <p:nvPr/>
              </p:nvGrpSpPr>
              <p:grpSpPr>
                <a:xfrm>
                  <a:off x="8350200" y="3425040"/>
                  <a:ext cx="1166400" cy="1311480"/>
                  <a:chOff x="8350200" y="3425040"/>
                  <a:chExt cx="1166400" cy="1311480"/>
                </a:xfrm>
              </p:grpSpPr>
              <p:sp>
                <p:nvSpPr>
                  <p:cNvPr id="1993" name="CustomShape 55"/>
                  <p:cNvSpPr/>
                  <p:nvPr/>
                </p:nvSpPr>
                <p:spPr>
                  <a:xfrm>
                    <a:off x="8350200" y="3425040"/>
                    <a:ext cx="1165680" cy="131148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4" name="CustomShape 56"/>
                  <p:cNvSpPr/>
                  <p:nvPr/>
                </p:nvSpPr>
                <p:spPr>
                  <a:xfrm>
                    <a:off x="8358480" y="3425040"/>
                    <a:ext cx="115812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rPr>
                      <a:t>fabric plane 2</a:t>
                    </a:r>
                    <a:endParaRPr b="0" lang="en-US" sz="1400" spc="-1" strike="noStrike">
                      <a:latin typeface="Arial"/>
                    </a:endParaRPr>
                  </a:p>
                </p:txBody>
              </p:sp>
            </p:grpSp>
            <p:sp>
              <p:nvSpPr>
                <p:cNvPr id="1995" name="CustomShape 57"/>
                <p:cNvSpPr/>
                <p:nvPr/>
              </p:nvSpPr>
              <p:spPr>
                <a:xfrm rot="16200000">
                  <a:off x="7971120" y="3896280"/>
                  <a:ext cx="45792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 . .</a:t>
                  </a:r>
                  <a:endParaRPr b="0" lang="en-US" sz="1800" spc="-1" strike="noStrike">
                    <a:latin typeface="Arial"/>
                  </a:endParaRPr>
                </a:p>
              </p:txBody>
            </p:sp>
            <p:sp>
              <p:nvSpPr>
                <p:cNvPr id="1996" name="CustomShape 58"/>
                <p:cNvSpPr/>
                <p:nvPr/>
              </p:nvSpPr>
              <p:spPr>
                <a:xfrm rot="16200000">
                  <a:off x="9289440" y="3893040"/>
                  <a:ext cx="45792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 . .</a:t>
                  </a:r>
                  <a:endParaRPr b="0" lang="en-US" sz="1800" spc="-1" strike="noStrike">
                    <a:latin typeface="Arial"/>
                  </a:endParaRPr>
                </a:p>
              </p:txBody>
            </p:sp>
          </p:grpSp>
          <p:grpSp>
            <p:nvGrpSpPr>
              <p:cNvPr id="1997" name="Group 59"/>
              <p:cNvGrpSpPr/>
              <p:nvPr/>
            </p:nvGrpSpPr>
            <p:grpSpPr>
              <a:xfrm>
                <a:off x="7931520" y="3643560"/>
                <a:ext cx="1683000" cy="1311480"/>
                <a:chOff x="7931520" y="3643560"/>
                <a:chExt cx="1683000" cy="1311480"/>
              </a:xfrm>
            </p:grpSpPr>
            <p:sp>
              <p:nvSpPr>
                <p:cNvPr id="1998" name="Line 60"/>
                <p:cNvSpPr/>
                <p:nvPr/>
              </p:nvSpPr>
              <p:spPr>
                <a:xfrm>
                  <a:off x="8143920" y="37288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99" name="Line 61"/>
                <p:cNvSpPr/>
                <p:nvPr/>
              </p:nvSpPr>
              <p:spPr>
                <a:xfrm>
                  <a:off x="8144640" y="383724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00" name="Line 62"/>
                <p:cNvSpPr/>
                <p:nvPr/>
              </p:nvSpPr>
              <p:spPr>
                <a:xfrm>
                  <a:off x="8141400" y="4880160"/>
                  <a:ext cx="138528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01" name="Line 63"/>
                <p:cNvSpPr/>
                <p:nvPr/>
              </p:nvSpPr>
              <p:spPr>
                <a:xfrm>
                  <a:off x="8141760" y="47808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02" name="Line 64"/>
                <p:cNvSpPr/>
                <p:nvPr/>
              </p:nvSpPr>
              <p:spPr>
                <a:xfrm>
                  <a:off x="8141760" y="467316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03" name="Line 65"/>
                <p:cNvSpPr/>
                <p:nvPr/>
              </p:nvSpPr>
              <p:spPr>
                <a:xfrm>
                  <a:off x="8142480" y="45738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04" name="Line 66"/>
                <p:cNvSpPr/>
                <p:nvPr/>
              </p:nvSpPr>
              <p:spPr>
                <a:xfrm>
                  <a:off x="8138520" y="402696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05" name="Line 67"/>
                <p:cNvSpPr/>
                <p:nvPr/>
              </p:nvSpPr>
              <p:spPr>
                <a:xfrm>
                  <a:off x="8139240" y="39276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grpSp>
              <p:nvGrpSpPr>
                <p:cNvPr id="2006" name="Group 68"/>
                <p:cNvGrpSpPr/>
                <p:nvPr/>
              </p:nvGrpSpPr>
              <p:grpSpPr>
                <a:xfrm>
                  <a:off x="8264160" y="3643560"/>
                  <a:ext cx="1166400" cy="1311480"/>
                  <a:chOff x="8264160" y="3643560"/>
                  <a:chExt cx="1166400" cy="1311480"/>
                </a:xfrm>
              </p:grpSpPr>
              <p:sp>
                <p:nvSpPr>
                  <p:cNvPr id="2007" name="CustomShape 69"/>
                  <p:cNvSpPr/>
                  <p:nvPr/>
                </p:nvSpPr>
                <p:spPr>
                  <a:xfrm>
                    <a:off x="8264160" y="3643560"/>
                    <a:ext cx="1165680" cy="131148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8" name="CustomShape 70"/>
                  <p:cNvSpPr/>
                  <p:nvPr/>
                </p:nvSpPr>
                <p:spPr>
                  <a:xfrm>
                    <a:off x="8272440" y="3643560"/>
                    <a:ext cx="115812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rPr>
                      <a:t>fabric plane 3</a:t>
                    </a:r>
                    <a:endParaRPr b="0" lang="en-US" sz="1400" spc="-1" strike="noStrike">
                      <a:latin typeface="Arial"/>
                    </a:endParaRPr>
                  </a:p>
                </p:txBody>
              </p:sp>
            </p:grpSp>
            <p:sp>
              <p:nvSpPr>
                <p:cNvPr id="2009" name="CustomShape 71"/>
                <p:cNvSpPr/>
                <p:nvPr/>
              </p:nvSpPr>
              <p:spPr>
                <a:xfrm rot="16200000">
                  <a:off x="7884720" y="4115160"/>
                  <a:ext cx="45792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 . .</a:t>
                  </a:r>
                  <a:endParaRPr b="0" lang="en-US" sz="1800" spc="-1" strike="noStrike">
                    <a:latin typeface="Arial"/>
                  </a:endParaRPr>
                </a:p>
              </p:txBody>
            </p:sp>
            <p:sp>
              <p:nvSpPr>
                <p:cNvPr id="2010" name="CustomShape 72"/>
                <p:cNvSpPr/>
                <p:nvPr/>
              </p:nvSpPr>
              <p:spPr>
                <a:xfrm rot="16200000">
                  <a:off x="9203400" y="4111920"/>
                  <a:ext cx="45792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 . .</a:t>
                  </a:r>
                  <a:endParaRPr b="0" lang="en-US" sz="1800" spc="-1" strike="noStrike">
                    <a:latin typeface="Arial"/>
                  </a:endParaRPr>
                </a:p>
              </p:txBody>
            </p:sp>
          </p:grpSp>
          <p:grpSp>
            <p:nvGrpSpPr>
              <p:cNvPr id="2011" name="Group 73"/>
              <p:cNvGrpSpPr/>
              <p:nvPr/>
            </p:nvGrpSpPr>
            <p:grpSpPr>
              <a:xfrm>
                <a:off x="7845480" y="3862080"/>
                <a:ext cx="1682640" cy="1311480"/>
                <a:chOff x="7845480" y="3862080"/>
                <a:chExt cx="1682640" cy="1311480"/>
              </a:xfrm>
            </p:grpSpPr>
            <p:sp>
              <p:nvSpPr>
                <p:cNvPr id="2012" name="Line 74"/>
                <p:cNvSpPr/>
                <p:nvPr/>
              </p:nvSpPr>
              <p:spPr>
                <a:xfrm>
                  <a:off x="8057880" y="39474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13" name="Line 75"/>
                <p:cNvSpPr/>
                <p:nvPr/>
              </p:nvSpPr>
              <p:spPr>
                <a:xfrm>
                  <a:off x="8058600" y="4055760"/>
                  <a:ext cx="138528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14" name="Line 76"/>
                <p:cNvSpPr/>
                <p:nvPr/>
              </p:nvSpPr>
              <p:spPr>
                <a:xfrm>
                  <a:off x="8055000" y="50986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15" name="Line 77"/>
                <p:cNvSpPr/>
                <p:nvPr/>
              </p:nvSpPr>
              <p:spPr>
                <a:xfrm>
                  <a:off x="8055720" y="49996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16" name="Line 78"/>
                <p:cNvSpPr/>
                <p:nvPr/>
              </p:nvSpPr>
              <p:spPr>
                <a:xfrm>
                  <a:off x="8055720" y="48916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17" name="Line 79"/>
                <p:cNvSpPr/>
                <p:nvPr/>
              </p:nvSpPr>
              <p:spPr>
                <a:xfrm>
                  <a:off x="8056440" y="47926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18" name="Line 80"/>
                <p:cNvSpPr/>
                <p:nvPr/>
              </p:nvSpPr>
              <p:spPr>
                <a:xfrm>
                  <a:off x="8052480" y="42454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19" name="Line 81"/>
                <p:cNvSpPr/>
                <p:nvPr/>
              </p:nvSpPr>
              <p:spPr>
                <a:xfrm>
                  <a:off x="8053200" y="41464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grpSp>
              <p:nvGrpSpPr>
                <p:cNvPr id="2020" name="Group 82"/>
                <p:cNvGrpSpPr/>
                <p:nvPr/>
              </p:nvGrpSpPr>
              <p:grpSpPr>
                <a:xfrm>
                  <a:off x="8178120" y="3862080"/>
                  <a:ext cx="1166400" cy="1311480"/>
                  <a:chOff x="8178120" y="3862080"/>
                  <a:chExt cx="1166400" cy="1311480"/>
                </a:xfrm>
              </p:grpSpPr>
              <p:sp>
                <p:nvSpPr>
                  <p:cNvPr id="2021" name="CustomShape 83"/>
                  <p:cNvSpPr/>
                  <p:nvPr/>
                </p:nvSpPr>
                <p:spPr>
                  <a:xfrm>
                    <a:off x="8178120" y="3862080"/>
                    <a:ext cx="1165680" cy="131148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2" name="CustomShape 84"/>
                  <p:cNvSpPr/>
                  <p:nvPr/>
                </p:nvSpPr>
                <p:spPr>
                  <a:xfrm>
                    <a:off x="8186400" y="3862080"/>
                    <a:ext cx="115812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rPr>
                      <a:t>fabric plane 4</a:t>
                    </a:r>
                    <a:endParaRPr b="0" lang="en-US" sz="1400" spc="-1" strike="noStrike">
                      <a:latin typeface="Arial"/>
                    </a:endParaRPr>
                  </a:p>
                </p:txBody>
              </p:sp>
            </p:grpSp>
            <p:sp>
              <p:nvSpPr>
                <p:cNvPr id="2023" name="CustomShape 85"/>
                <p:cNvSpPr/>
                <p:nvPr/>
              </p:nvSpPr>
              <p:spPr>
                <a:xfrm rot="16200000">
                  <a:off x="7798680" y="4333680"/>
                  <a:ext cx="45792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 . .</a:t>
                  </a:r>
                  <a:endParaRPr b="0" lang="en-US" sz="1800" spc="-1" strike="noStrike">
                    <a:latin typeface="Arial"/>
                  </a:endParaRPr>
                </a:p>
              </p:txBody>
            </p:sp>
            <p:sp>
              <p:nvSpPr>
                <p:cNvPr id="2024" name="CustomShape 86"/>
                <p:cNvSpPr/>
                <p:nvPr/>
              </p:nvSpPr>
              <p:spPr>
                <a:xfrm rot="16200000">
                  <a:off x="9117000" y="4330440"/>
                  <a:ext cx="45792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 . .</a:t>
                  </a:r>
                  <a:endParaRPr b="0" lang="en-US" sz="1800" spc="-1" strike="noStrike">
                    <a:latin typeface="Arial"/>
                  </a:endParaRPr>
                </a:p>
              </p:txBody>
            </p:sp>
          </p:grpSp>
          <p:grpSp>
            <p:nvGrpSpPr>
              <p:cNvPr id="2025" name="Group 87"/>
              <p:cNvGrpSpPr/>
              <p:nvPr/>
            </p:nvGrpSpPr>
            <p:grpSpPr>
              <a:xfrm>
                <a:off x="7759440" y="4080960"/>
                <a:ext cx="1682640" cy="1311480"/>
                <a:chOff x="7759440" y="4080960"/>
                <a:chExt cx="1682640" cy="1311480"/>
              </a:xfrm>
            </p:grpSpPr>
            <p:sp>
              <p:nvSpPr>
                <p:cNvPr id="2026" name="Line 88"/>
                <p:cNvSpPr/>
                <p:nvPr/>
              </p:nvSpPr>
              <p:spPr>
                <a:xfrm>
                  <a:off x="7971480" y="416592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27" name="Line 89"/>
                <p:cNvSpPr/>
                <p:nvPr/>
              </p:nvSpPr>
              <p:spPr>
                <a:xfrm>
                  <a:off x="7972200" y="427464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28" name="Line 90"/>
                <p:cNvSpPr/>
                <p:nvPr/>
              </p:nvSpPr>
              <p:spPr>
                <a:xfrm>
                  <a:off x="7968960" y="531756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29" name="Line 91"/>
                <p:cNvSpPr/>
                <p:nvPr/>
              </p:nvSpPr>
              <p:spPr>
                <a:xfrm>
                  <a:off x="7969680" y="52182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30" name="Line 92"/>
                <p:cNvSpPr/>
                <p:nvPr/>
              </p:nvSpPr>
              <p:spPr>
                <a:xfrm>
                  <a:off x="7969680" y="511056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31" name="Line 93"/>
                <p:cNvSpPr/>
                <p:nvPr/>
              </p:nvSpPr>
              <p:spPr>
                <a:xfrm>
                  <a:off x="7970400" y="50112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32" name="Line 94"/>
                <p:cNvSpPr/>
                <p:nvPr/>
              </p:nvSpPr>
              <p:spPr>
                <a:xfrm>
                  <a:off x="7966440" y="4464360"/>
                  <a:ext cx="138528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33" name="Line 95"/>
                <p:cNvSpPr/>
                <p:nvPr/>
              </p:nvSpPr>
              <p:spPr>
                <a:xfrm>
                  <a:off x="7966800" y="43650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grpSp>
              <p:nvGrpSpPr>
                <p:cNvPr id="2034" name="Group 96"/>
                <p:cNvGrpSpPr/>
                <p:nvPr/>
              </p:nvGrpSpPr>
              <p:grpSpPr>
                <a:xfrm>
                  <a:off x="8092080" y="4080960"/>
                  <a:ext cx="1166400" cy="1311480"/>
                  <a:chOff x="8092080" y="4080960"/>
                  <a:chExt cx="1166400" cy="1311480"/>
                </a:xfrm>
              </p:grpSpPr>
              <p:sp>
                <p:nvSpPr>
                  <p:cNvPr id="2035" name="CustomShape 97"/>
                  <p:cNvSpPr/>
                  <p:nvPr/>
                </p:nvSpPr>
                <p:spPr>
                  <a:xfrm>
                    <a:off x="8092080" y="4080960"/>
                    <a:ext cx="1165680" cy="131148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6" name="CustomShape 98"/>
                  <p:cNvSpPr/>
                  <p:nvPr/>
                </p:nvSpPr>
                <p:spPr>
                  <a:xfrm>
                    <a:off x="8100360" y="4080960"/>
                    <a:ext cx="115812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rPr>
                      <a:t>fabric plane 5</a:t>
                    </a:r>
                    <a:endParaRPr b="0" lang="en-US" sz="1400" spc="-1" strike="noStrike">
                      <a:latin typeface="Arial"/>
                    </a:endParaRPr>
                  </a:p>
                </p:txBody>
              </p:sp>
            </p:grpSp>
            <p:sp>
              <p:nvSpPr>
                <p:cNvPr id="2037" name="CustomShape 99"/>
                <p:cNvSpPr/>
                <p:nvPr/>
              </p:nvSpPr>
              <p:spPr>
                <a:xfrm rot="16200000">
                  <a:off x="7712640" y="4552560"/>
                  <a:ext cx="45792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 . .</a:t>
                  </a:r>
                  <a:endParaRPr b="0" lang="en-US" sz="1800" spc="-1" strike="noStrike">
                    <a:latin typeface="Arial"/>
                  </a:endParaRPr>
                </a:p>
              </p:txBody>
            </p:sp>
            <p:sp>
              <p:nvSpPr>
                <p:cNvPr id="2038" name="CustomShape 100"/>
                <p:cNvSpPr/>
                <p:nvPr/>
              </p:nvSpPr>
              <p:spPr>
                <a:xfrm rot="16200000">
                  <a:off x="9030960" y="4548960"/>
                  <a:ext cx="45792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 . .</a:t>
                  </a:r>
                  <a:endParaRPr b="0" lang="en-US" sz="1800" spc="-1" strike="noStrike">
                    <a:latin typeface="Arial"/>
                  </a:endParaRPr>
                </a:p>
              </p:txBody>
            </p:sp>
          </p:grpSp>
          <p:grpSp>
            <p:nvGrpSpPr>
              <p:cNvPr id="2039" name="Group 101"/>
              <p:cNvGrpSpPr/>
              <p:nvPr/>
            </p:nvGrpSpPr>
            <p:grpSpPr>
              <a:xfrm>
                <a:off x="7673400" y="4299480"/>
                <a:ext cx="1682640" cy="1311480"/>
                <a:chOff x="7673400" y="4299480"/>
                <a:chExt cx="1682640" cy="1311480"/>
              </a:xfrm>
            </p:grpSpPr>
            <p:sp>
              <p:nvSpPr>
                <p:cNvPr id="2040" name="Line 102"/>
                <p:cNvSpPr/>
                <p:nvPr/>
              </p:nvSpPr>
              <p:spPr>
                <a:xfrm>
                  <a:off x="7885440" y="43848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41" name="Line 103"/>
                <p:cNvSpPr/>
                <p:nvPr/>
              </p:nvSpPr>
              <p:spPr>
                <a:xfrm>
                  <a:off x="7886160" y="449316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42" name="Line 104"/>
                <p:cNvSpPr/>
                <p:nvPr/>
              </p:nvSpPr>
              <p:spPr>
                <a:xfrm>
                  <a:off x="7882920" y="55360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43" name="Line 105"/>
                <p:cNvSpPr/>
                <p:nvPr/>
              </p:nvSpPr>
              <p:spPr>
                <a:xfrm>
                  <a:off x="7883640" y="5436720"/>
                  <a:ext cx="138528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44" name="Line 106"/>
                <p:cNvSpPr/>
                <p:nvPr/>
              </p:nvSpPr>
              <p:spPr>
                <a:xfrm>
                  <a:off x="7883640" y="5329080"/>
                  <a:ext cx="138528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45" name="Line 107"/>
                <p:cNvSpPr/>
                <p:nvPr/>
              </p:nvSpPr>
              <p:spPr>
                <a:xfrm>
                  <a:off x="7884000" y="52300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46" name="Line 108"/>
                <p:cNvSpPr/>
                <p:nvPr/>
              </p:nvSpPr>
              <p:spPr>
                <a:xfrm>
                  <a:off x="7880040" y="46828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47" name="Line 109"/>
                <p:cNvSpPr/>
                <p:nvPr/>
              </p:nvSpPr>
              <p:spPr>
                <a:xfrm>
                  <a:off x="7880760" y="45838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grpSp>
              <p:nvGrpSpPr>
                <p:cNvPr id="2048" name="Group 110"/>
                <p:cNvGrpSpPr/>
                <p:nvPr/>
              </p:nvGrpSpPr>
              <p:grpSpPr>
                <a:xfrm>
                  <a:off x="8005680" y="4299480"/>
                  <a:ext cx="1166400" cy="1311480"/>
                  <a:chOff x="8005680" y="4299480"/>
                  <a:chExt cx="1166400" cy="1311480"/>
                </a:xfrm>
              </p:grpSpPr>
              <p:sp>
                <p:nvSpPr>
                  <p:cNvPr id="2049" name="CustomShape 111"/>
                  <p:cNvSpPr/>
                  <p:nvPr/>
                </p:nvSpPr>
                <p:spPr>
                  <a:xfrm>
                    <a:off x="8005680" y="4299480"/>
                    <a:ext cx="1165680" cy="131148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0" name="CustomShape 112"/>
                  <p:cNvSpPr/>
                  <p:nvPr/>
                </p:nvSpPr>
                <p:spPr>
                  <a:xfrm>
                    <a:off x="8013960" y="4299480"/>
                    <a:ext cx="115812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rPr>
                      <a:t>fabric plane 6</a:t>
                    </a:r>
                    <a:endParaRPr b="0" lang="en-US" sz="1400" spc="-1" strike="noStrike">
                      <a:latin typeface="Arial"/>
                    </a:endParaRPr>
                  </a:p>
                </p:txBody>
              </p:sp>
            </p:grpSp>
            <p:sp>
              <p:nvSpPr>
                <p:cNvPr id="2051" name="CustomShape 113"/>
                <p:cNvSpPr/>
                <p:nvPr/>
              </p:nvSpPr>
              <p:spPr>
                <a:xfrm rot="16200000">
                  <a:off x="7626600" y="4771080"/>
                  <a:ext cx="45792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 . .</a:t>
                  </a:r>
                  <a:endParaRPr b="0" lang="en-US" sz="1800" spc="-1" strike="noStrike">
                    <a:latin typeface="Arial"/>
                  </a:endParaRPr>
                </a:p>
              </p:txBody>
            </p:sp>
            <p:sp>
              <p:nvSpPr>
                <p:cNvPr id="2052" name="CustomShape 114"/>
                <p:cNvSpPr/>
                <p:nvPr/>
              </p:nvSpPr>
              <p:spPr>
                <a:xfrm rot="16200000">
                  <a:off x="8944920" y="4767840"/>
                  <a:ext cx="45792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 . .</a:t>
                  </a:r>
                  <a:endParaRPr b="0" lang="en-US" sz="1800" spc="-1" strike="noStrike">
                    <a:latin typeface="Arial"/>
                  </a:endParaRPr>
                </a:p>
              </p:txBody>
            </p:sp>
          </p:grpSp>
          <p:grpSp>
            <p:nvGrpSpPr>
              <p:cNvPr id="2053" name="Group 115"/>
              <p:cNvGrpSpPr/>
              <p:nvPr/>
            </p:nvGrpSpPr>
            <p:grpSpPr>
              <a:xfrm>
                <a:off x="7587000" y="4518360"/>
                <a:ext cx="1682640" cy="1311480"/>
                <a:chOff x="7587000" y="4518360"/>
                <a:chExt cx="1682640" cy="1311480"/>
              </a:xfrm>
            </p:grpSpPr>
            <p:sp>
              <p:nvSpPr>
                <p:cNvPr id="2054" name="Line 116"/>
                <p:cNvSpPr/>
                <p:nvPr/>
              </p:nvSpPr>
              <p:spPr>
                <a:xfrm>
                  <a:off x="7799400" y="460332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55" name="Line 117"/>
                <p:cNvSpPr/>
                <p:nvPr/>
              </p:nvSpPr>
              <p:spPr>
                <a:xfrm>
                  <a:off x="7800120" y="471204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56" name="Line 118"/>
                <p:cNvSpPr/>
                <p:nvPr/>
              </p:nvSpPr>
              <p:spPr>
                <a:xfrm>
                  <a:off x="7796520" y="57546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57" name="Line 119"/>
                <p:cNvSpPr/>
                <p:nvPr/>
              </p:nvSpPr>
              <p:spPr>
                <a:xfrm>
                  <a:off x="7797240" y="56556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58" name="Line 120"/>
                <p:cNvSpPr/>
                <p:nvPr/>
              </p:nvSpPr>
              <p:spPr>
                <a:xfrm>
                  <a:off x="7797240" y="55476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59" name="Line 121"/>
                <p:cNvSpPr/>
                <p:nvPr/>
              </p:nvSpPr>
              <p:spPr>
                <a:xfrm>
                  <a:off x="7797960" y="54486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60" name="Line 122"/>
                <p:cNvSpPr/>
                <p:nvPr/>
              </p:nvSpPr>
              <p:spPr>
                <a:xfrm>
                  <a:off x="7794000" y="49014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61" name="Line 123"/>
                <p:cNvSpPr/>
                <p:nvPr/>
              </p:nvSpPr>
              <p:spPr>
                <a:xfrm>
                  <a:off x="7794720" y="48024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grpSp>
              <p:nvGrpSpPr>
                <p:cNvPr id="2062" name="Group 124"/>
                <p:cNvGrpSpPr/>
                <p:nvPr/>
              </p:nvGrpSpPr>
              <p:grpSpPr>
                <a:xfrm>
                  <a:off x="7919640" y="4518360"/>
                  <a:ext cx="1179360" cy="1311480"/>
                  <a:chOff x="7919640" y="4518360"/>
                  <a:chExt cx="1179360" cy="1311480"/>
                </a:xfrm>
              </p:grpSpPr>
              <p:sp>
                <p:nvSpPr>
                  <p:cNvPr id="2063" name="CustomShape 125"/>
                  <p:cNvSpPr/>
                  <p:nvPr/>
                </p:nvSpPr>
                <p:spPr>
                  <a:xfrm>
                    <a:off x="7919640" y="4518360"/>
                    <a:ext cx="1165680" cy="131148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64" name="CustomShape 126"/>
                  <p:cNvSpPr/>
                  <p:nvPr/>
                </p:nvSpPr>
                <p:spPr>
                  <a:xfrm>
                    <a:off x="7940880" y="4518360"/>
                    <a:ext cx="115812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rPr>
                      <a:t>fabric plane 7</a:t>
                    </a:r>
                    <a:endParaRPr b="0" lang="en-US" sz="1400" spc="-1" strike="noStrike">
                      <a:latin typeface="Arial"/>
                    </a:endParaRPr>
                  </a:p>
                </p:txBody>
              </p:sp>
            </p:grpSp>
            <p:sp>
              <p:nvSpPr>
                <p:cNvPr id="2065" name="CustomShape 127"/>
                <p:cNvSpPr/>
                <p:nvPr/>
              </p:nvSpPr>
              <p:spPr>
                <a:xfrm rot="16200000">
                  <a:off x="7540200" y="4989600"/>
                  <a:ext cx="45792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 . .</a:t>
                  </a:r>
                  <a:endParaRPr b="0" lang="en-US" sz="1800" spc="-1" strike="noStrike">
                    <a:latin typeface="Arial"/>
                  </a:endParaRPr>
                </a:p>
              </p:txBody>
            </p:sp>
            <p:sp>
              <p:nvSpPr>
                <p:cNvPr id="2066" name="CustomShape 128"/>
                <p:cNvSpPr/>
                <p:nvPr/>
              </p:nvSpPr>
              <p:spPr>
                <a:xfrm rot="16200000">
                  <a:off x="8858520" y="4986360"/>
                  <a:ext cx="45792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 . .</a:t>
                  </a:r>
                  <a:endParaRPr b="0" lang="en-US" sz="1800" spc="-1" strike="noStrike">
                    <a:latin typeface="Arial"/>
                  </a:endParaRPr>
                </a:p>
              </p:txBody>
            </p:sp>
          </p:grpSp>
        </p:grpSp>
        <p:grpSp>
          <p:nvGrpSpPr>
            <p:cNvPr id="2067" name="Group 129"/>
            <p:cNvGrpSpPr/>
            <p:nvPr/>
          </p:nvGrpSpPr>
          <p:grpSpPr>
            <a:xfrm>
              <a:off x="10422000" y="5356440"/>
              <a:ext cx="799560" cy="236520"/>
              <a:chOff x="10422000" y="5356440"/>
              <a:chExt cx="799560" cy="236520"/>
            </a:xfrm>
          </p:grpSpPr>
          <p:sp>
            <p:nvSpPr>
              <p:cNvPr id="2068" name="CustomShape 130"/>
              <p:cNvSpPr/>
              <p:nvPr/>
            </p:nvSpPr>
            <p:spPr>
              <a:xfrm>
                <a:off x="10483560" y="5356440"/>
                <a:ext cx="603720" cy="23652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2069" name="CustomShape 131"/>
              <p:cNvSpPr/>
              <p:nvPr/>
            </p:nvSpPr>
            <p:spPr>
              <a:xfrm>
                <a:off x="10872360" y="5424480"/>
                <a:ext cx="187560" cy="105840"/>
              </a:xfrm>
              <a:prstGeom prst="rect">
                <a:avLst/>
              </a:prstGeom>
              <a:solidFill>
                <a:srgbClr val="ffffff"/>
              </a:solidFill>
              <a:ln w="15875">
                <a:solidFill>
                  <a:srgbClr val="006600"/>
                </a:solidFill>
                <a:miter/>
              </a:ln>
            </p:spPr>
            <p:style>
              <a:lnRef idx="0"/>
              <a:fillRef idx="0"/>
              <a:effectRef idx="0"/>
              <a:fontRef idx="minor"/>
            </p:style>
          </p:sp>
          <p:sp>
            <p:nvSpPr>
              <p:cNvPr id="2070" name="CustomShape 132"/>
              <p:cNvSpPr/>
              <p:nvPr/>
            </p:nvSpPr>
            <p:spPr>
              <a:xfrm>
                <a:off x="10691640" y="5384160"/>
                <a:ext cx="153360" cy="180720"/>
              </a:xfrm>
              <a:prstGeom prst="rect">
                <a:avLst/>
              </a:prstGeom>
              <a:solidFill>
                <a:srgbClr val="ffffff"/>
              </a:solidFill>
              <a:ln w="15875">
                <a:solidFill>
                  <a:srgbClr val="3333cc"/>
                </a:solidFill>
                <a:miter/>
              </a:ln>
            </p:spPr>
            <p:style>
              <a:lnRef idx="0"/>
              <a:fillRef idx="0"/>
              <a:effectRef idx="0"/>
              <a:fontRef idx="minor"/>
            </p:style>
          </p:sp>
          <p:sp>
            <p:nvSpPr>
              <p:cNvPr id="2071" name="CustomShape 133"/>
              <p:cNvSpPr/>
              <p:nvPr/>
            </p:nvSpPr>
            <p:spPr>
              <a:xfrm>
                <a:off x="10510560" y="5379120"/>
                <a:ext cx="153360" cy="182520"/>
              </a:xfrm>
              <a:prstGeom prst="rect">
                <a:avLst/>
              </a:prstGeom>
              <a:solidFill>
                <a:srgbClr val="ffffff"/>
              </a:solidFill>
              <a:ln w="15875">
                <a:solidFill>
                  <a:srgbClr val="ff0000"/>
                </a:solidFill>
                <a:miter/>
              </a:ln>
            </p:spPr>
            <p:style>
              <a:lnRef idx="0"/>
              <a:fillRef idx="0"/>
              <a:effectRef idx="0"/>
              <a:fontRef idx="minor"/>
            </p:style>
          </p:sp>
          <p:sp>
            <p:nvSpPr>
              <p:cNvPr id="2072" name="Line 134"/>
              <p:cNvSpPr/>
              <p:nvPr/>
            </p:nvSpPr>
            <p:spPr>
              <a:xfrm flipV="1">
                <a:off x="10422000" y="5467680"/>
                <a:ext cx="799560" cy="6840"/>
              </a:xfrm>
              <a:prstGeom prst="line">
                <a:avLst/>
              </a:prstGeom>
              <a:ln w="19050">
                <a:solidFill>
                  <a:srgbClr val="000000"/>
                </a:solidFill>
                <a:round/>
                <a:tailEnd len="med" type="triangle" w="med"/>
              </a:ln>
            </p:spPr>
            <p:style>
              <a:lnRef idx="0"/>
              <a:fillRef idx="0"/>
              <a:effectRef idx="0"/>
              <a:fontRef idx="minor"/>
            </p:style>
          </p:sp>
        </p:grpSp>
        <p:sp>
          <p:nvSpPr>
            <p:cNvPr id="2073" name="Line 135"/>
            <p:cNvSpPr/>
            <p:nvPr/>
          </p:nvSpPr>
          <p:spPr>
            <a:xfrm flipH="1">
              <a:off x="7337880" y="3070800"/>
              <a:ext cx="1064160" cy="29232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74" name="Line 136"/>
            <p:cNvSpPr/>
            <p:nvPr/>
          </p:nvSpPr>
          <p:spPr>
            <a:xfrm flipH="1">
              <a:off x="7342920" y="3293640"/>
              <a:ext cx="974880" cy="7020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75" name="Line 137"/>
            <p:cNvSpPr/>
            <p:nvPr/>
          </p:nvSpPr>
          <p:spPr>
            <a:xfrm flipH="1" flipV="1">
              <a:off x="7337880" y="3363120"/>
              <a:ext cx="887400" cy="14544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76" name="Line 138"/>
            <p:cNvSpPr/>
            <p:nvPr/>
          </p:nvSpPr>
          <p:spPr>
            <a:xfrm flipH="1" flipV="1">
              <a:off x="7346160" y="3360240"/>
              <a:ext cx="803520" cy="36612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77" name="Line 139"/>
            <p:cNvSpPr/>
            <p:nvPr/>
          </p:nvSpPr>
          <p:spPr>
            <a:xfrm flipH="1" flipV="1">
              <a:off x="7337880" y="3363120"/>
              <a:ext cx="721440" cy="58248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78" name="Line 140"/>
            <p:cNvSpPr/>
            <p:nvPr/>
          </p:nvSpPr>
          <p:spPr>
            <a:xfrm flipH="1" flipV="1">
              <a:off x="7342920" y="3363840"/>
              <a:ext cx="630360" cy="79668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79" name="Line 141"/>
            <p:cNvSpPr/>
            <p:nvPr/>
          </p:nvSpPr>
          <p:spPr>
            <a:xfrm flipH="1" flipV="1">
              <a:off x="7337880" y="3363120"/>
              <a:ext cx="554760" cy="102384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80" name="Line 142"/>
            <p:cNvSpPr/>
            <p:nvPr/>
          </p:nvSpPr>
          <p:spPr>
            <a:xfrm flipH="1" flipV="1">
              <a:off x="7337880" y="3363120"/>
              <a:ext cx="463680" cy="123984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81" name="Line 143"/>
            <p:cNvSpPr/>
            <p:nvPr/>
          </p:nvSpPr>
          <p:spPr>
            <a:xfrm flipH="1" flipV="1">
              <a:off x="9777960" y="4016880"/>
              <a:ext cx="643320" cy="145800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82" name="Line 144"/>
            <p:cNvSpPr/>
            <p:nvPr/>
          </p:nvSpPr>
          <p:spPr>
            <a:xfrm flipH="1" flipV="1">
              <a:off x="9693720" y="4236480"/>
              <a:ext cx="728280" cy="123804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83" name="Line 145"/>
            <p:cNvSpPr/>
            <p:nvPr/>
          </p:nvSpPr>
          <p:spPr>
            <a:xfrm flipH="1" flipV="1">
              <a:off x="9616680" y="4459320"/>
              <a:ext cx="805320" cy="101520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84" name="Line 146"/>
            <p:cNvSpPr/>
            <p:nvPr/>
          </p:nvSpPr>
          <p:spPr>
            <a:xfrm flipH="1" flipV="1">
              <a:off x="9532440" y="4678920"/>
              <a:ext cx="889560" cy="79560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85" name="Line 147"/>
            <p:cNvSpPr/>
            <p:nvPr/>
          </p:nvSpPr>
          <p:spPr>
            <a:xfrm flipH="1" flipV="1">
              <a:off x="9441360" y="4894920"/>
              <a:ext cx="980640" cy="57960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86" name="Line 148"/>
            <p:cNvSpPr/>
            <p:nvPr/>
          </p:nvSpPr>
          <p:spPr>
            <a:xfrm flipH="1" flipV="1">
              <a:off x="9353520" y="5110560"/>
              <a:ext cx="1068480" cy="36396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87" name="Line 149"/>
            <p:cNvSpPr/>
            <p:nvPr/>
          </p:nvSpPr>
          <p:spPr>
            <a:xfrm flipH="1" flipV="1">
              <a:off x="9262440" y="5330160"/>
              <a:ext cx="1159560" cy="14436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88" name="Line 150"/>
            <p:cNvSpPr/>
            <p:nvPr/>
          </p:nvSpPr>
          <p:spPr>
            <a:xfrm flipH="1">
              <a:off x="9181800" y="5478480"/>
              <a:ext cx="1229040" cy="78120"/>
            </a:xfrm>
            <a:prstGeom prst="line">
              <a:avLst/>
            </a:prstGeom>
            <a:ln>
              <a:solidFill>
                <a:srgbClr val="4472c4"/>
              </a:solidFill>
            </a:ln>
          </p:spPr>
          <p:style>
            <a:lnRef idx="1">
              <a:schemeClr val="accent1"/>
            </a:lnRef>
            <a:fillRef idx="0">
              <a:schemeClr val="accent1"/>
            </a:fillRef>
            <a:effectRef idx="0">
              <a:schemeClr val="accent1"/>
            </a:effectRef>
            <a:fontRef idx="minor"/>
          </p:style>
        </p:sp>
        <p:grpSp>
          <p:nvGrpSpPr>
            <p:cNvPr id="2089" name="Group 151"/>
            <p:cNvGrpSpPr/>
            <p:nvPr/>
          </p:nvGrpSpPr>
          <p:grpSpPr>
            <a:xfrm>
              <a:off x="5465880" y="5598360"/>
              <a:ext cx="977400" cy="193320"/>
              <a:chOff x="5465880" y="5598360"/>
              <a:chExt cx="977400" cy="193320"/>
            </a:xfrm>
          </p:grpSpPr>
          <p:sp>
            <p:nvSpPr>
              <p:cNvPr id="2090" name="CustomShape 152"/>
              <p:cNvSpPr/>
              <p:nvPr/>
            </p:nvSpPr>
            <p:spPr>
              <a:xfrm>
                <a:off x="5540400" y="5598360"/>
                <a:ext cx="738000" cy="19332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2091" name="CustomShape 153"/>
              <p:cNvSpPr/>
              <p:nvPr/>
            </p:nvSpPr>
            <p:spPr>
              <a:xfrm>
                <a:off x="5571000" y="5652360"/>
                <a:ext cx="229680" cy="86040"/>
              </a:xfrm>
              <a:prstGeom prst="rect">
                <a:avLst/>
              </a:prstGeom>
              <a:solidFill>
                <a:srgbClr val="ffffff"/>
              </a:solidFill>
              <a:ln w="12700">
                <a:solidFill>
                  <a:srgbClr val="006600"/>
                </a:solidFill>
                <a:miter/>
              </a:ln>
            </p:spPr>
            <p:style>
              <a:lnRef idx="0"/>
              <a:fillRef idx="0"/>
              <a:effectRef idx="0"/>
              <a:fontRef idx="minor"/>
            </p:style>
          </p:sp>
          <p:sp>
            <p:nvSpPr>
              <p:cNvPr id="2092" name="CustomShape 154"/>
              <p:cNvSpPr/>
              <p:nvPr/>
            </p:nvSpPr>
            <p:spPr>
              <a:xfrm>
                <a:off x="5832720" y="5621400"/>
                <a:ext cx="188280" cy="147960"/>
              </a:xfrm>
              <a:prstGeom prst="rect">
                <a:avLst/>
              </a:prstGeom>
              <a:solidFill>
                <a:srgbClr val="ffffff"/>
              </a:solidFill>
              <a:ln w="12700">
                <a:solidFill>
                  <a:srgbClr val="3333cc"/>
                </a:solidFill>
                <a:miter/>
              </a:ln>
            </p:spPr>
            <p:style>
              <a:lnRef idx="0"/>
              <a:fillRef idx="0"/>
              <a:effectRef idx="0"/>
              <a:fontRef idx="minor"/>
            </p:style>
          </p:sp>
          <p:sp>
            <p:nvSpPr>
              <p:cNvPr id="2093" name="CustomShape 155"/>
              <p:cNvSpPr/>
              <p:nvPr/>
            </p:nvSpPr>
            <p:spPr>
              <a:xfrm>
                <a:off x="6055200" y="5621400"/>
                <a:ext cx="190080" cy="149040"/>
              </a:xfrm>
              <a:prstGeom prst="rect">
                <a:avLst/>
              </a:prstGeom>
              <a:solidFill>
                <a:srgbClr val="ffffff"/>
              </a:solidFill>
              <a:ln w="12700">
                <a:solidFill>
                  <a:srgbClr val="ff0000"/>
                </a:solidFill>
                <a:miter/>
              </a:ln>
            </p:spPr>
            <p:style>
              <a:lnRef idx="0"/>
              <a:fillRef idx="0"/>
              <a:effectRef idx="0"/>
              <a:fontRef idx="minor"/>
            </p:style>
          </p:sp>
          <p:sp>
            <p:nvSpPr>
              <p:cNvPr id="2094" name="Line 156"/>
              <p:cNvSpPr/>
              <p:nvPr/>
            </p:nvSpPr>
            <p:spPr>
              <a:xfrm flipV="1">
                <a:off x="5465880" y="5688720"/>
                <a:ext cx="977400" cy="5760"/>
              </a:xfrm>
              <a:prstGeom prst="line">
                <a:avLst/>
              </a:prstGeom>
              <a:ln w="19050">
                <a:solidFill>
                  <a:srgbClr val="000000"/>
                </a:solidFill>
                <a:round/>
                <a:tailEnd len="med" type="triangle" w="med"/>
              </a:ln>
            </p:spPr>
            <p:style>
              <a:lnRef idx="0"/>
              <a:fillRef idx="0"/>
              <a:effectRef idx="0"/>
              <a:fontRef idx="minor"/>
            </p:style>
          </p:sp>
        </p:grpSp>
        <p:grpSp>
          <p:nvGrpSpPr>
            <p:cNvPr id="2095" name="Group 157"/>
            <p:cNvGrpSpPr/>
            <p:nvPr/>
          </p:nvGrpSpPr>
          <p:grpSpPr>
            <a:xfrm>
              <a:off x="6470640" y="3776040"/>
              <a:ext cx="216360" cy="413280"/>
              <a:chOff x="6470640" y="3776040"/>
              <a:chExt cx="216360" cy="413280"/>
            </a:xfrm>
          </p:grpSpPr>
          <p:sp>
            <p:nvSpPr>
              <p:cNvPr id="2096" name="CustomShape 158"/>
              <p:cNvSpPr/>
              <p:nvPr/>
            </p:nvSpPr>
            <p:spPr>
              <a:xfrm>
                <a:off x="6594480" y="3776040"/>
                <a:ext cx="92520" cy="925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097" name="CustomShape 159"/>
              <p:cNvSpPr/>
              <p:nvPr/>
            </p:nvSpPr>
            <p:spPr>
              <a:xfrm>
                <a:off x="6534000" y="3938040"/>
                <a:ext cx="92520" cy="925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098" name="CustomShape 160"/>
              <p:cNvSpPr/>
              <p:nvPr/>
            </p:nvSpPr>
            <p:spPr>
              <a:xfrm>
                <a:off x="6470640" y="4096800"/>
                <a:ext cx="92520" cy="925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grpSp>
          <p:nvGrpSpPr>
            <p:cNvPr id="2099" name="Group 161"/>
            <p:cNvGrpSpPr/>
            <p:nvPr/>
          </p:nvGrpSpPr>
          <p:grpSpPr>
            <a:xfrm>
              <a:off x="6140520" y="4671360"/>
              <a:ext cx="216360" cy="413280"/>
              <a:chOff x="6140520" y="4671360"/>
              <a:chExt cx="216360" cy="413280"/>
            </a:xfrm>
          </p:grpSpPr>
          <p:sp>
            <p:nvSpPr>
              <p:cNvPr id="2100" name="CustomShape 162"/>
              <p:cNvSpPr/>
              <p:nvPr/>
            </p:nvSpPr>
            <p:spPr>
              <a:xfrm>
                <a:off x="6264360" y="4671360"/>
                <a:ext cx="92520" cy="925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101" name="CustomShape 163"/>
              <p:cNvSpPr/>
              <p:nvPr/>
            </p:nvSpPr>
            <p:spPr>
              <a:xfrm>
                <a:off x="6203880" y="4833360"/>
                <a:ext cx="92520" cy="925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102" name="CustomShape 164"/>
              <p:cNvSpPr/>
              <p:nvPr/>
            </p:nvSpPr>
            <p:spPr>
              <a:xfrm>
                <a:off x="6140520" y="4992120"/>
                <a:ext cx="92520" cy="925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grpSp>
          <p:nvGrpSpPr>
            <p:cNvPr id="2103" name="Group 165"/>
            <p:cNvGrpSpPr/>
            <p:nvPr/>
          </p:nvGrpSpPr>
          <p:grpSpPr>
            <a:xfrm>
              <a:off x="6362280" y="3274560"/>
              <a:ext cx="977400" cy="193320"/>
              <a:chOff x="6362280" y="3274560"/>
              <a:chExt cx="977400" cy="193320"/>
            </a:xfrm>
          </p:grpSpPr>
          <p:sp>
            <p:nvSpPr>
              <p:cNvPr id="2104" name="CustomShape 166"/>
              <p:cNvSpPr/>
              <p:nvPr/>
            </p:nvSpPr>
            <p:spPr>
              <a:xfrm>
                <a:off x="6437160" y="3274560"/>
                <a:ext cx="738000" cy="19332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2105" name="CustomShape 167"/>
              <p:cNvSpPr/>
              <p:nvPr/>
            </p:nvSpPr>
            <p:spPr>
              <a:xfrm>
                <a:off x="6467400" y="3328560"/>
                <a:ext cx="229680" cy="86040"/>
              </a:xfrm>
              <a:prstGeom prst="rect">
                <a:avLst/>
              </a:prstGeom>
              <a:solidFill>
                <a:srgbClr val="ffffff"/>
              </a:solidFill>
              <a:ln w="12700">
                <a:solidFill>
                  <a:srgbClr val="006600"/>
                </a:solidFill>
                <a:miter/>
              </a:ln>
            </p:spPr>
            <p:style>
              <a:lnRef idx="0"/>
              <a:fillRef idx="0"/>
              <a:effectRef idx="0"/>
              <a:fontRef idx="minor"/>
            </p:style>
          </p:sp>
          <p:sp>
            <p:nvSpPr>
              <p:cNvPr id="2106" name="CustomShape 168"/>
              <p:cNvSpPr/>
              <p:nvPr/>
            </p:nvSpPr>
            <p:spPr>
              <a:xfrm>
                <a:off x="6729480" y="3297600"/>
                <a:ext cx="188280" cy="147960"/>
              </a:xfrm>
              <a:prstGeom prst="rect">
                <a:avLst/>
              </a:prstGeom>
              <a:solidFill>
                <a:srgbClr val="ffffff"/>
              </a:solidFill>
              <a:ln w="12700">
                <a:solidFill>
                  <a:srgbClr val="3333cc"/>
                </a:solidFill>
                <a:miter/>
              </a:ln>
            </p:spPr>
            <p:style>
              <a:lnRef idx="0"/>
              <a:fillRef idx="0"/>
              <a:effectRef idx="0"/>
              <a:fontRef idx="minor"/>
            </p:style>
          </p:sp>
          <p:sp>
            <p:nvSpPr>
              <p:cNvPr id="2107" name="CustomShape 169"/>
              <p:cNvSpPr/>
              <p:nvPr/>
            </p:nvSpPr>
            <p:spPr>
              <a:xfrm>
                <a:off x="6951600" y="3297600"/>
                <a:ext cx="190080" cy="149040"/>
              </a:xfrm>
              <a:prstGeom prst="rect">
                <a:avLst/>
              </a:prstGeom>
              <a:solidFill>
                <a:srgbClr val="ffffff"/>
              </a:solidFill>
              <a:ln w="12700">
                <a:solidFill>
                  <a:srgbClr val="ff0000"/>
                </a:solidFill>
                <a:miter/>
              </a:ln>
            </p:spPr>
            <p:style>
              <a:lnRef idx="0"/>
              <a:fillRef idx="0"/>
              <a:effectRef idx="0"/>
              <a:fontRef idx="minor"/>
            </p:style>
          </p:sp>
          <p:sp>
            <p:nvSpPr>
              <p:cNvPr id="2108" name="Line 170"/>
              <p:cNvSpPr/>
              <p:nvPr/>
            </p:nvSpPr>
            <p:spPr>
              <a:xfrm flipV="1">
                <a:off x="6362280" y="3364920"/>
                <a:ext cx="977400" cy="5760"/>
              </a:xfrm>
              <a:prstGeom prst="line">
                <a:avLst/>
              </a:prstGeom>
              <a:ln w="19050">
                <a:solidFill>
                  <a:srgbClr val="000000"/>
                </a:solidFill>
                <a:round/>
                <a:tailEnd len="med" type="triangle" w="med"/>
              </a:ln>
            </p:spPr>
            <p:style>
              <a:lnRef idx="0"/>
              <a:fillRef idx="0"/>
              <a:effectRef idx="0"/>
              <a:fontRef idx="minor"/>
            </p:style>
          </p:sp>
        </p:grpSp>
        <p:grpSp>
          <p:nvGrpSpPr>
            <p:cNvPr id="2109" name="Group 171"/>
            <p:cNvGrpSpPr/>
            <p:nvPr/>
          </p:nvGrpSpPr>
          <p:grpSpPr>
            <a:xfrm>
              <a:off x="11168640" y="3981600"/>
              <a:ext cx="216360" cy="412920"/>
              <a:chOff x="11168640" y="3981600"/>
              <a:chExt cx="216360" cy="412920"/>
            </a:xfrm>
          </p:grpSpPr>
          <p:sp>
            <p:nvSpPr>
              <p:cNvPr id="2110" name="CustomShape 172"/>
              <p:cNvSpPr/>
              <p:nvPr/>
            </p:nvSpPr>
            <p:spPr>
              <a:xfrm>
                <a:off x="11292480" y="3981600"/>
                <a:ext cx="92520" cy="925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111" name="CustomShape 173"/>
              <p:cNvSpPr/>
              <p:nvPr/>
            </p:nvSpPr>
            <p:spPr>
              <a:xfrm>
                <a:off x="11232000" y="4143240"/>
                <a:ext cx="92520" cy="925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112" name="CustomShape 174"/>
              <p:cNvSpPr/>
              <p:nvPr/>
            </p:nvSpPr>
            <p:spPr>
              <a:xfrm>
                <a:off x="11168640" y="4302000"/>
                <a:ext cx="92520" cy="925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grpSp>
          <p:nvGrpSpPr>
            <p:cNvPr id="2113" name="Group 175"/>
            <p:cNvGrpSpPr/>
            <p:nvPr/>
          </p:nvGrpSpPr>
          <p:grpSpPr>
            <a:xfrm>
              <a:off x="10838160" y="4876920"/>
              <a:ext cx="216360" cy="413280"/>
              <a:chOff x="10838160" y="4876920"/>
              <a:chExt cx="216360" cy="413280"/>
            </a:xfrm>
          </p:grpSpPr>
          <p:sp>
            <p:nvSpPr>
              <p:cNvPr id="2114" name="CustomShape 176"/>
              <p:cNvSpPr/>
              <p:nvPr/>
            </p:nvSpPr>
            <p:spPr>
              <a:xfrm>
                <a:off x="10962000" y="4876920"/>
                <a:ext cx="92520" cy="925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115" name="CustomShape 177"/>
              <p:cNvSpPr/>
              <p:nvPr/>
            </p:nvSpPr>
            <p:spPr>
              <a:xfrm>
                <a:off x="10901880" y="5038920"/>
                <a:ext cx="92520" cy="925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116" name="CustomShape 178"/>
              <p:cNvSpPr/>
              <p:nvPr/>
            </p:nvSpPr>
            <p:spPr>
              <a:xfrm>
                <a:off x="10838160" y="5197680"/>
                <a:ext cx="92520" cy="925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grpSp>
          <p:nvGrpSpPr>
            <p:cNvPr id="2117" name="Group 179"/>
            <p:cNvGrpSpPr/>
            <p:nvPr/>
          </p:nvGrpSpPr>
          <p:grpSpPr>
            <a:xfrm>
              <a:off x="11170800" y="3494520"/>
              <a:ext cx="799200" cy="236520"/>
              <a:chOff x="11170800" y="3494520"/>
              <a:chExt cx="799200" cy="236520"/>
            </a:xfrm>
          </p:grpSpPr>
          <p:sp>
            <p:nvSpPr>
              <p:cNvPr id="2118" name="CustomShape 180"/>
              <p:cNvSpPr/>
              <p:nvPr/>
            </p:nvSpPr>
            <p:spPr>
              <a:xfrm>
                <a:off x="11232360" y="3494520"/>
                <a:ext cx="603720" cy="23652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2119" name="CustomShape 181"/>
              <p:cNvSpPr/>
              <p:nvPr/>
            </p:nvSpPr>
            <p:spPr>
              <a:xfrm>
                <a:off x="11621160" y="3562560"/>
                <a:ext cx="187560" cy="105840"/>
              </a:xfrm>
              <a:prstGeom prst="rect">
                <a:avLst/>
              </a:prstGeom>
              <a:solidFill>
                <a:srgbClr val="ffffff"/>
              </a:solidFill>
              <a:ln w="15875">
                <a:solidFill>
                  <a:srgbClr val="006600"/>
                </a:solidFill>
                <a:miter/>
              </a:ln>
            </p:spPr>
            <p:style>
              <a:lnRef idx="0"/>
              <a:fillRef idx="0"/>
              <a:effectRef idx="0"/>
              <a:fontRef idx="minor"/>
            </p:style>
          </p:sp>
          <p:sp>
            <p:nvSpPr>
              <p:cNvPr id="2120" name="CustomShape 182"/>
              <p:cNvSpPr/>
              <p:nvPr/>
            </p:nvSpPr>
            <p:spPr>
              <a:xfrm>
                <a:off x="11440440" y="3522240"/>
                <a:ext cx="153360" cy="180720"/>
              </a:xfrm>
              <a:prstGeom prst="rect">
                <a:avLst/>
              </a:prstGeom>
              <a:solidFill>
                <a:srgbClr val="ffffff"/>
              </a:solidFill>
              <a:ln w="15875">
                <a:solidFill>
                  <a:srgbClr val="3333cc"/>
                </a:solidFill>
                <a:miter/>
              </a:ln>
            </p:spPr>
            <p:style>
              <a:lnRef idx="0"/>
              <a:fillRef idx="0"/>
              <a:effectRef idx="0"/>
              <a:fontRef idx="minor"/>
            </p:style>
          </p:sp>
          <p:sp>
            <p:nvSpPr>
              <p:cNvPr id="2121" name="CustomShape 183"/>
              <p:cNvSpPr/>
              <p:nvPr/>
            </p:nvSpPr>
            <p:spPr>
              <a:xfrm>
                <a:off x="11259360" y="3517200"/>
                <a:ext cx="153360" cy="182520"/>
              </a:xfrm>
              <a:prstGeom prst="rect">
                <a:avLst/>
              </a:prstGeom>
              <a:solidFill>
                <a:srgbClr val="ffffff"/>
              </a:solidFill>
              <a:ln w="15875">
                <a:solidFill>
                  <a:srgbClr val="ff0000"/>
                </a:solidFill>
                <a:miter/>
              </a:ln>
            </p:spPr>
            <p:style>
              <a:lnRef idx="0"/>
              <a:fillRef idx="0"/>
              <a:effectRef idx="0"/>
              <a:fontRef idx="minor"/>
            </p:style>
          </p:sp>
          <p:sp>
            <p:nvSpPr>
              <p:cNvPr id="2122" name="Line 184"/>
              <p:cNvSpPr/>
              <p:nvPr/>
            </p:nvSpPr>
            <p:spPr>
              <a:xfrm flipV="1">
                <a:off x="11170800" y="3605760"/>
                <a:ext cx="799200" cy="6840"/>
              </a:xfrm>
              <a:prstGeom prst="line">
                <a:avLst/>
              </a:prstGeom>
              <a:ln w="19050">
                <a:solidFill>
                  <a:srgbClr val="000000"/>
                </a:solidFill>
                <a:round/>
                <a:tailEnd len="med" type="triangle" w="med"/>
              </a:ln>
            </p:spPr>
            <p:style>
              <a:lnRef idx="0"/>
              <a:fillRef idx="0"/>
              <a:effectRef idx="0"/>
              <a:fontRef idx="minor"/>
            </p:style>
          </p:sp>
        </p:grpSp>
      </p:grpSp>
      <p:sp>
        <p:nvSpPr>
          <p:cNvPr id="2123" name="CustomShape 185"/>
          <p:cNvSpPr/>
          <p:nvPr/>
        </p:nvSpPr>
        <p:spPr>
          <a:xfrm>
            <a:off x="942480" y="2612520"/>
            <a:ext cx="4008960" cy="3567960"/>
          </a:xfrm>
          <a:prstGeom prst="rect">
            <a:avLst/>
          </a:prstGeom>
          <a:noFill/>
          <a:ln w="0">
            <a:noFill/>
          </a:ln>
        </p:spPr>
        <p:style>
          <a:lnRef idx="0"/>
          <a:fillRef idx="0"/>
          <a:effectRef idx="0"/>
          <a:fontRef idx="minor"/>
        </p:style>
        <p:txBody>
          <a:bodyPr>
            <a:normAutofit/>
          </a:bodyPr>
          <a:p>
            <a:pPr marL="352440" indent="-286920">
              <a:lnSpc>
                <a:spcPct val="90000"/>
              </a:lnSpc>
              <a:spcBef>
                <a:spcPts val="1001"/>
              </a:spcBef>
              <a:buClr>
                <a:srgbClr val="0000a3"/>
              </a:buClr>
              <a:buFont typeface="Wingdings" charset="2"/>
              <a:buChar char=""/>
            </a:pPr>
            <a:r>
              <a:rPr b="0" lang="en-US" sz="3200" spc="-1" strike="noStrike">
                <a:solidFill>
                  <a:srgbClr val="000000"/>
                </a:solidFill>
                <a:latin typeface="Calibri"/>
              </a:rPr>
              <a:t>Cisco CRS router:</a:t>
            </a:r>
            <a:endParaRPr b="0" lang="en-US" sz="3200" spc="-1" strike="noStrike">
              <a:latin typeface="Arial"/>
            </a:endParaRPr>
          </a:p>
          <a:p>
            <a:pPr lvl="1" marL="695160" indent="-286920">
              <a:lnSpc>
                <a:spcPct val="90000"/>
              </a:lnSpc>
              <a:spcBef>
                <a:spcPts val="499"/>
              </a:spcBef>
              <a:buClr>
                <a:srgbClr val="0000a8"/>
              </a:buClr>
              <a:buFont typeface="Wingdings" charset="2"/>
              <a:buChar char=""/>
            </a:pPr>
            <a:r>
              <a:rPr b="0" lang="en-US" sz="2800" spc="-1" strike="noStrike">
                <a:solidFill>
                  <a:srgbClr val="000000"/>
                </a:solidFill>
                <a:latin typeface="Calibri"/>
              </a:rPr>
              <a:t>basic unit: 8 switching planes</a:t>
            </a:r>
            <a:endParaRPr b="0" lang="en-US" sz="2800" spc="-1" strike="noStrike">
              <a:latin typeface="Arial"/>
            </a:endParaRPr>
          </a:p>
          <a:p>
            <a:pPr lvl="1" marL="695160" indent="-286920">
              <a:lnSpc>
                <a:spcPct val="90000"/>
              </a:lnSpc>
              <a:spcBef>
                <a:spcPts val="499"/>
              </a:spcBef>
              <a:buClr>
                <a:srgbClr val="0000a8"/>
              </a:buClr>
              <a:buFont typeface="Wingdings" charset="2"/>
              <a:buChar char=""/>
            </a:pPr>
            <a:r>
              <a:rPr b="0" lang="en-US" sz="2800" spc="-1" strike="noStrike">
                <a:solidFill>
                  <a:srgbClr val="000000"/>
                </a:solidFill>
                <a:latin typeface="Calibri"/>
              </a:rPr>
              <a:t>each plane: 3-stage interconnection network</a:t>
            </a:r>
            <a:endParaRPr b="0" lang="en-US" sz="2800" spc="-1" strike="noStrike">
              <a:latin typeface="Arial"/>
            </a:endParaRPr>
          </a:p>
          <a:p>
            <a:pPr lvl="1" marL="695160" indent="-286920">
              <a:lnSpc>
                <a:spcPct val="90000"/>
              </a:lnSpc>
              <a:spcBef>
                <a:spcPts val="499"/>
              </a:spcBef>
              <a:buClr>
                <a:srgbClr val="0000a8"/>
              </a:buClr>
              <a:buFont typeface="Wingdings" charset="2"/>
              <a:buChar char=""/>
            </a:pPr>
            <a:r>
              <a:rPr b="0" lang="en-US" sz="2800" spc="-1" strike="noStrike">
                <a:solidFill>
                  <a:srgbClr val="000000"/>
                </a:solidFill>
                <a:latin typeface="Calibri"/>
              </a:rPr>
              <a:t>up to 100’s Tbps switching capacity</a:t>
            </a:r>
            <a:endParaRPr b="0" lang="en-US" sz="2800" spc="-1" strike="noStrike">
              <a:latin typeface="Arial"/>
            </a:endParaRPr>
          </a:p>
        </p:txBody>
      </p:sp>
      <p:pic>
        <p:nvPicPr>
          <p:cNvPr id="2124" name="Picture 3" descr=""/>
          <p:cNvPicPr/>
          <p:nvPr/>
        </p:nvPicPr>
        <p:blipFill>
          <a:blip r:embed="rId1"/>
          <a:stretch/>
        </p:blipFill>
        <p:spPr>
          <a:xfrm>
            <a:off x="8037000" y="4890960"/>
            <a:ext cx="937440" cy="733320"/>
          </a:xfrm>
          <a:prstGeom prst="rect">
            <a:avLst/>
          </a:prstGeom>
          <a:ln w="0">
            <a:noFill/>
          </a:ln>
        </p:spPr>
      </p:pic>
      <p:sp>
        <p:nvSpPr>
          <p:cNvPr id="2125" name="TextShape 186"/>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C0BFFAFE-9B14-4575-BCC5-E7F75C004FC6}" type="slidenum">
              <a:rPr b="0" lang="en-US" sz="1100" spc="-1" strike="noStrike">
                <a:solidFill>
                  <a:srgbClr val="404040"/>
                </a:solidFill>
                <a:latin typeface="Calibri"/>
              </a:rPr>
              <a:t>28</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412" dur="indefinite" restart="never" nodeType="tmRoot">
          <p:childTnLst>
            <p:seq>
              <p:cTn id="413" dur="indefinite" nodeType="mainSeq">
                <p:childTnLst>
                  <p:par>
                    <p:cTn id="414" fill="hold">
                      <p:stCondLst>
                        <p:cond delay="indefinite"/>
                      </p:stCondLst>
                      <p:childTnLst>
                        <p:par>
                          <p:cTn id="415" fill="hold">
                            <p:stCondLst>
                              <p:cond delay="0"/>
                            </p:stCondLst>
                            <p:childTnLst>
                              <p:par>
                                <p:cTn id="416" nodeType="clickEffect" fill="hold" presetClass="entr" presetID="9">
                                  <p:stCondLst>
                                    <p:cond delay="0"/>
                                  </p:stCondLst>
                                  <p:childTnLst>
                                    <p:set>
                                      <p:cBhvr>
                                        <p:cTn id="417" dur="1" fill="hold">
                                          <p:stCondLst>
                                            <p:cond delay="0"/>
                                          </p:stCondLst>
                                        </p:cTn>
                                        <p:tgtEl>
                                          <p:spTgt spid="2123"/>
                                        </p:tgtEl>
                                        <p:attrNameLst>
                                          <p:attrName>style.visibility</p:attrName>
                                        </p:attrNameLst>
                                      </p:cBhvr>
                                      <p:to>
                                        <p:strVal val="visible"/>
                                      </p:to>
                                    </p:set>
                                    <p:animEffect filter="dissolve" transition="in">
                                      <p:cBhvr additive="repl">
                                        <p:cTn id="418" dur="500"/>
                                        <p:tgtEl>
                                          <p:spTgt spid="2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6" name="TextShape 1"/>
          <p:cNvSpPr txBox="1"/>
          <p:nvPr/>
        </p:nvSpPr>
        <p:spPr>
          <a:xfrm>
            <a:off x="852120" y="1386360"/>
            <a:ext cx="10515240" cy="1356480"/>
          </a:xfrm>
          <a:prstGeom prst="rect">
            <a:avLst/>
          </a:prstGeom>
          <a:noFill/>
          <a:ln w="0">
            <a:noFill/>
          </a:ln>
        </p:spPr>
        <p:txBody>
          <a:bodyPr>
            <a:noAutofit/>
          </a:bodyPr>
          <a:p>
            <a:pPr marL="352440" indent="-22176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If switch fabric slower than input ports combined -&gt; queueing may occur at input queues </a:t>
            </a:r>
            <a:endParaRPr b="0" lang="en-US" sz="2800" spc="-1" strike="noStrike">
              <a:solidFill>
                <a:srgbClr val="000000"/>
              </a:solidFill>
              <a:latin typeface="Calibri"/>
            </a:endParaRPr>
          </a:p>
          <a:p>
            <a:pPr lvl="1" marL="695160" indent="-23148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queueing delay and loss due to input buffer overflow!</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
        <p:nvSpPr>
          <p:cNvPr id="2127" name="TextShape 2"/>
          <p:cNvSpPr txBox="1"/>
          <p:nvPr/>
        </p:nvSpPr>
        <p:spPr>
          <a:xfrm>
            <a:off x="838080" y="31104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ea typeface="ＭＳ Ｐゴシック"/>
              </a:rPr>
              <a:t>Input port queuing</a:t>
            </a:r>
            <a:endParaRPr b="0" lang="en-US" sz="4400" spc="-1" strike="noStrike">
              <a:solidFill>
                <a:srgbClr val="000000"/>
              </a:solidFill>
              <a:latin typeface="Calibri"/>
            </a:endParaRPr>
          </a:p>
        </p:txBody>
      </p:sp>
      <p:sp>
        <p:nvSpPr>
          <p:cNvPr id="2128" name="CustomShape 3"/>
          <p:cNvSpPr/>
          <p:nvPr/>
        </p:nvSpPr>
        <p:spPr>
          <a:xfrm>
            <a:off x="1800720" y="5728320"/>
            <a:ext cx="4458960" cy="91332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2000" spc="-1" strike="noStrike">
                <a:solidFill>
                  <a:srgbClr val="000000"/>
                </a:solidFill>
                <a:latin typeface="Calibri"/>
                <a:ea typeface="ＭＳ Ｐゴシック"/>
              </a:rPr>
              <a:t>output port contention: only one red datagram can be transferred. lower red packet is </a:t>
            </a:r>
            <a:r>
              <a:rPr b="0" i="1" lang="en-US" sz="2000" spc="-1" strike="noStrike">
                <a:solidFill>
                  <a:srgbClr val="c00000"/>
                </a:solidFill>
                <a:latin typeface="Calibri"/>
                <a:ea typeface="ＭＳ Ｐゴシック"/>
              </a:rPr>
              <a:t>blocked</a:t>
            </a:r>
            <a:endParaRPr b="0" lang="en-US" sz="2000" spc="-1" strike="noStrike">
              <a:latin typeface="Arial"/>
            </a:endParaRPr>
          </a:p>
        </p:txBody>
      </p:sp>
      <p:grpSp>
        <p:nvGrpSpPr>
          <p:cNvPr id="2129" name="Group 4"/>
          <p:cNvGrpSpPr/>
          <p:nvPr/>
        </p:nvGrpSpPr>
        <p:grpSpPr>
          <a:xfrm>
            <a:off x="2528280" y="3841920"/>
            <a:ext cx="3027600" cy="1817280"/>
            <a:chOff x="2528280" y="3841920"/>
            <a:chExt cx="3027600" cy="1817280"/>
          </a:xfrm>
        </p:grpSpPr>
        <p:grpSp>
          <p:nvGrpSpPr>
            <p:cNvPr id="2130" name="Group 5"/>
            <p:cNvGrpSpPr/>
            <p:nvPr/>
          </p:nvGrpSpPr>
          <p:grpSpPr>
            <a:xfrm>
              <a:off x="2528280" y="3849840"/>
              <a:ext cx="3027600" cy="1809360"/>
              <a:chOff x="2528280" y="3849840"/>
              <a:chExt cx="3027600" cy="1809360"/>
            </a:xfrm>
          </p:grpSpPr>
          <p:sp>
            <p:nvSpPr>
              <p:cNvPr id="2131" name="CustomShape 6"/>
              <p:cNvSpPr/>
              <p:nvPr/>
            </p:nvSpPr>
            <p:spPr>
              <a:xfrm>
                <a:off x="3516480" y="3849840"/>
                <a:ext cx="1074240" cy="1809360"/>
              </a:xfrm>
              <a:prstGeom prst="rect">
                <a:avLst/>
              </a:prstGeom>
              <a:solidFill>
                <a:srgbClr val="ffffff"/>
              </a:solidFill>
              <a:ln w="9525">
                <a:solidFill>
                  <a:srgbClr val="000000"/>
                </a:solidFill>
                <a:miter/>
              </a:ln>
            </p:spPr>
            <p:style>
              <a:lnRef idx="0"/>
              <a:fillRef idx="0"/>
              <a:effectRef idx="0"/>
              <a:fontRef idx="minor"/>
            </p:style>
          </p:sp>
          <p:grpSp>
            <p:nvGrpSpPr>
              <p:cNvPr id="2132" name="Group 7"/>
              <p:cNvGrpSpPr/>
              <p:nvPr/>
            </p:nvGrpSpPr>
            <p:grpSpPr>
              <a:xfrm>
                <a:off x="2934000" y="3877920"/>
                <a:ext cx="361800" cy="1725120"/>
                <a:chOff x="2934000" y="3877920"/>
                <a:chExt cx="361800" cy="1725120"/>
              </a:xfrm>
            </p:grpSpPr>
            <p:sp>
              <p:nvSpPr>
                <p:cNvPr id="2133" name="CustomShape 8"/>
                <p:cNvSpPr/>
                <p:nvPr/>
              </p:nvSpPr>
              <p:spPr>
                <a:xfrm>
                  <a:off x="2949840" y="3877920"/>
                  <a:ext cx="345960" cy="469440"/>
                </a:xfrm>
                <a:prstGeom prst="rect">
                  <a:avLst/>
                </a:prstGeom>
                <a:solidFill>
                  <a:srgbClr val="ffffff"/>
                </a:solidFill>
                <a:ln w="9525">
                  <a:solidFill>
                    <a:srgbClr val="000000"/>
                  </a:solidFill>
                  <a:miter/>
                </a:ln>
              </p:spPr>
              <p:style>
                <a:lnRef idx="0"/>
                <a:fillRef idx="0"/>
                <a:effectRef idx="0"/>
                <a:fontRef idx="minor"/>
              </p:style>
            </p:sp>
            <p:sp>
              <p:nvSpPr>
                <p:cNvPr id="2134" name="CustomShape 9"/>
                <p:cNvSpPr/>
                <p:nvPr/>
              </p:nvSpPr>
              <p:spPr>
                <a:xfrm>
                  <a:off x="2936880" y="4511880"/>
                  <a:ext cx="345960" cy="469440"/>
                </a:xfrm>
                <a:prstGeom prst="rect">
                  <a:avLst/>
                </a:prstGeom>
                <a:solidFill>
                  <a:srgbClr val="ffffff"/>
                </a:solidFill>
                <a:ln w="9525">
                  <a:solidFill>
                    <a:srgbClr val="000000"/>
                  </a:solidFill>
                  <a:miter/>
                </a:ln>
              </p:spPr>
              <p:style>
                <a:lnRef idx="0"/>
                <a:fillRef idx="0"/>
                <a:effectRef idx="0"/>
                <a:fontRef idx="minor"/>
              </p:style>
            </p:sp>
            <p:sp>
              <p:nvSpPr>
                <p:cNvPr id="2135" name="CustomShape 10"/>
                <p:cNvSpPr/>
                <p:nvPr/>
              </p:nvSpPr>
              <p:spPr>
                <a:xfrm>
                  <a:off x="2934000" y="5133600"/>
                  <a:ext cx="345960" cy="469440"/>
                </a:xfrm>
                <a:prstGeom prst="rect">
                  <a:avLst/>
                </a:prstGeom>
                <a:solidFill>
                  <a:srgbClr val="ffffff"/>
                </a:solidFill>
                <a:ln w="9525">
                  <a:solidFill>
                    <a:srgbClr val="000000"/>
                  </a:solidFill>
                  <a:miter/>
                </a:ln>
              </p:spPr>
              <p:style>
                <a:lnRef idx="0"/>
                <a:fillRef idx="0"/>
                <a:effectRef idx="0"/>
                <a:fontRef idx="minor"/>
              </p:style>
            </p:sp>
          </p:grpSp>
          <p:grpSp>
            <p:nvGrpSpPr>
              <p:cNvPr id="2136" name="Group 11"/>
              <p:cNvGrpSpPr/>
              <p:nvPr/>
            </p:nvGrpSpPr>
            <p:grpSpPr>
              <a:xfrm>
                <a:off x="4816080" y="3884400"/>
                <a:ext cx="358920" cy="1728000"/>
                <a:chOff x="4816080" y="3884400"/>
                <a:chExt cx="358920" cy="1728000"/>
              </a:xfrm>
            </p:grpSpPr>
            <p:sp>
              <p:nvSpPr>
                <p:cNvPr id="2137" name="CustomShape 12"/>
                <p:cNvSpPr/>
                <p:nvPr/>
              </p:nvSpPr>
              <p:spPr>
                <a:xfrm>
                  <a:off x="4831920" y="3884400"/>
                  <a:ext cx="343080" cy="469440"/>
                </a:xfrm>
                <a:prstGeom prst="rect">
                  <a:avLst/>
                </a:prstGeom>
                <a:solidFill>
                  <a:srgbClr val="ffffff"/>
                </a:solidFill>
                <a:ln w="19050">
                  <a:solidFill>
                    <a:srgbClr val="ff0000"/>
                  </a:solidFill>
                  <a:miter/>
                </a:ln>
              </p:spPr>
              <p:style>
                <a:lnRef idx="0"/>
                <a:fillRef idx="0"/>
                <a:effectRef idx="0"/>
                <a:fontRef idx="minor"/>
              </p:style>
            </p:sp>
            <p:sp>
              <p:nvSpPr>
                <p:cNvPr id="2138" name="CustomShape 13"/>
                <p:cNvSpPr/>
                <p:nvPr/>
              </p:nvSpPr>
              <p:spPr>
                <a:xfrm>
                  <a:off x="4818960" y="4518360"/>
                  <a:ext cx="343080" cy="469440"/>
                </a:xfrm>
                <a:prstGeom prst="rect">
                  <a:avLst/>
                </a:prstGeom>
                <a:solidFill>
                  <a:srgbClr val="ffffff"/>
                </a:solidFill>
                <a:ln w="19050">
                  <a:solidFill>
                    <a:srgbClr val="3333cc"/>
                  </a:solidFill>
                  <a:miter/>
                </a:ln>
              </p:spPr>
              <p:style>
                <a:lnRef idx="0"/>
                <a:fillRef idx="0"/>
                <a:effectRef idx="0"/>
                <a:fontRef idx="minor"/>
              </p:style>
            </p:sp>
            <p:sp>
              <p:nvSpPr>
                <p:cNvPr id="2139" name="CustomShape 14"/>
                <p:cNvSpPr/>
                <p:nvPr/>
              </p:nvSpPr>
              <p:spPr>
                <a:xfrm>
                  <a:off x="4816080" y="5142960"/>
                  <a:ext cx="343080" cy="469440"/>
                </a:xfrm>
                <a:prstGeom prst="rect">
                  <a:avLst/>
                </a:prstGeom>
                <a:solidFill>
                  <a:srgbClr val="ffffff"/>
                </a:solidFill>
                <a:ln w="19050">
                  <a:solidFill>
                    <a:srgbClr val="008000"/>
                  </a:solidFill>
                  <a:miter/>
                </a:ln>
              </p:spPr>
              <p:style>
                <a:lnRef idx="0"/>
                <a:fillRef idx="0"/>
                <a:effectRef idx="0"/>
                <a:fontRef idx="minor"/>
              </p:style>
            </p:sp>
          </p:grpSp>
          <p:sp>
            <p:nvSpPr>
              <p:cNvPr id="2140" name="Line 15"/>
              <p:cNvSpPr/>
              <p:nvPr/>
            </p:nvSpPr>
            <p:spPr>
              <a:xfrm>
                <a:off x="4580640" y="4123080"/>
                <a:ext cx="233640" cy="360"/>
              </a:xfrm>
              <a:prstGeom prst="line">
                <a:avLst/>
              </a:prstGeom>
              <a:ln w="19050">
                <a:solidFill>
                  <a:srgbClr val="000000"/>
                </a:solidFill>
                <a:round/>
              </a:ln>
            </p:spPr>
            <p:style>
              <a:lnRef idx="0"/>
              <a:fillRef idx="0"/>
              <a:effectRef idx="0"/>
              <a:fontRef idx="minor"/>
            </p:style>
          </p:sp>
          <p:sp>
            <p:nvSpPr>
              <p:cNvPr id="2141" name="Line 16"/>
              <p:cNvSpPr/>
              <p:nvPr/>
            </p:nvSpPr>
            <p:spPr>
              <a:xfrm>
                <a:off x="4572000" y="4741200"/>
                <a:ext cx="235080" cy="360"/>
              </a:xfrm>
              <a:prstGeom prst="line">
                <a:avLst/>
              </a:prstGeom>
              <a:ln w="19050">
                <a:solidFill>
                  <a:srgbClr val="000000"/>
                </a:solidFill>
                <a:round/>
              </a:ln>
            </p:spPr>
            <p:style>
              <a:lnRef idx="0"/>
              <a:fillRef idx="0"/>
              <a:effectRef idx="0"/>
              <a:fontRef idx="minor"/>
            </p:style>
          </p:sp>
          <p:sp>
            <p:nvSpPr>
              <p:cNvPr id="2142" name="Line 17"/>
              <p:cNvSpPr/>
              <p:nvPr/>
            </p:nvSpPr>
            <p:spPr>
              <a:xfrm>
                <a:off x="4572000" y="5375160"/>
                <a:ext cx="235080" cy="360"/>
              </a:xfrm>
              <a:prstGeom prst="line">
                <a:avLst/>
              </a:prstGeom>
              <a:ln w="19050">
                <a:solidFill>
                  <a:srgbClr val="000000"/>
                </a:solidFill>
                <a:round/>
              </a:ln>
            </p:spPr>
            <p:style>
              <a:lnRef idx="0"/>
              <a:fillRef idx="0"/>
              <a:effectRef idx="0"/>
              <a:fontRef idx="minor"/>
            </p:style>
          </p:sp>
          <p:sp>
            <p:nvSpPr>
              <p:cNvPr id="2143" name="Line 18"/>
              <p:cNvSpPr/>
              <p:nvPr/>
            </p:nvSpPr>
            <p:spPr>
              <a:xfrm>
                <a:off x="3279960" y="4100400"/>
                <a:ext cx="235080" cy="360"/>
              </a:xfrm>
              <a:prstGeom prst="line">
                <a:avLst/>
              </a:prstGeom>
              <a:ln w="19050">
                <a:solidFill>
                  <a:srgbClr val="000000"/>
                </a:solidFill>
                <a:round/>
              </a:ln>
            </p:spPr>
            <p:style>
              <a:lnRef idx="0"/>
              <a:fillRef idx="0"/>
              <a:effectRef idx="0"/>
              <a:fontRef idx="minor"/>
            </p:style>
          </p:sp>
          <p:sp>
            <p:nvSpPr>
              <p:cNvPr id="2144" name="Line 19"/>
              <p:cNvSpPr/>
              <p:nvPr/>
            </p:nvSpPr>
            <p:spPr>
              <a:xfrm>
                <a:off x="3271320" y="4721040"/>
                <a:ext cx="233640" cy="360"/>
              </a:xfrm>
              <a:prstGeom prst="line">
                <a:avLst/>
              </a:prstGeom>
              <a:ln w="19050">
                <a:solidFill>
                  <a:srgbClr val="000000"/>
                </a:solidFill>
                <a:round/>
              </a:ln>
            </p:spPr>
            <p:style>
              <a:lnRef idx="0"/>
              <a:fillRef idx="0"/>
              <a:effectRef idx="0"/>
              <a:fontRef idx="minor"/>
            </p:style>
          </p:sp>
          <p:sp>
            <p:nvSpPr>
              <p:cNvPr id="2145" name="Line 20"/>
              <p:cNvSpPr/>
              <p:nvPr/>
            </p:nvSpPr>
            <p:spPr>
              <a:xfrm>
                <a:off x="3271320" y="5352480"/>
                <a:ext cx="233640" cy="360"/>
              </a:xfrm>
              <a:prstGeom prst="line">
                <a:avLst/>
              </a:prstGeom>
              <a:ln w="19050">
                <a:solidFill>
                  <a:srgbClr val="000000"/>
                </a:solidFill>
                <a:round/>
              </a:ln>
            </p:spPr>
            <p:style>
              <a:lnRef idx="0"/>
              <a:fillRef idx="0"/>
              <a:effectRef idx="0"/>
              <a:fontRef idx="minor"/>
            </p:style>
          </p:sp>
          <p:grpSp>
            <p:nvGrpSpPr>
              <p:cNvPr id="2146" name="Group 21"/>
              <p:cNvGrpSpPr/>
              <p:nvPr/>
            </p:nvGrpSpPr>
            <p:grpSpPr>
              <a:xfrm>
                <a:off x="2528280" y="4107240"/>
                <a:ext cx="415440" cy="1253520"/>
                <a:chOff x="2528280" y="4107240"/>
                <a:chExt cx="415440" cy="1253520"/>
              </a:xfrm>
            </p:grpSpPr>
            <p:sp>
              <p:nvSpPr>
                <p:cNvPr id="2147" name="Line 22"/>
                <p:cNvSpPr/>
                <p:nvPr/>
              </p:nvSpPr>
              <p:spPr>
                <a:xfrm>
                  <a:off x="2543040" y="4107240"/>
                  <a:ext cx="400680" cy="360"/>
                </a:xfrm>
                <a:prstGeom prst="line">
                  <a:avLst/>
                </a:prstGeom>
                <a:ln w="19050">
                  <a:solidFill>
                    <a:srgbClr val="000000"/>
                  </a:solidFill>
                  <a:round/>
                </a:ln>
              </p:spPr>
              <p:style>
                <a:lnRef idx="0"/>
                <a:fillRef idx="0"/>
                <a:effectRef idx="0"/>
                <a:fontRef idx="minor"/>
              </p:style>
            </p:sp>
            <p:sp>
              <p:nvSpPr>
                <p:cNvPr id="2148" name="Line 23"/>
                <p:cNvSpPr/>
                <p:nvPr/>
              </p:nvSpPr>
              <p:spPr>
                <a:xfrm>
                  <a:off x="2528280" y="4727880"/>
                  <a:ext cx="400680" cy="360"/>
                </a:xfrm>
                <a:prstGeom prst="line">
                  <a:avLst/>
                </a:prstGeom>
                <a:ln w="19050">
                  <a:solidFill>
                    <a:srgbClr val="000000"/>
                  </a:solidFill>
                  <a:round/>
                </a:ln>
              </p:spPr>
              <p:style>
                <a:lnRef idx="0"/>
                <a:fillRef idx="0"/>
                <a:effectRef idx="0"/>
                <a:fontRef idx="minor"/>
              </p:style>
            </p:sp>
            <p:sp>
              <p:nvSpPr>
                <p:cNvPr id="2149" name="Line 24"/>
                <p:cNvSpPr/>
                <p:nvPr/>
              </p:nvSpPr>
              <p:spPr>
                <a:xfrm>
                  <a:off x="2528280" y="5360400"/>
                  <a:ext cx="400680" cy="360"/>
                </a:xfrm>
                <a:prstGeom prst="line">
                  <a:avLst/>
                </a:prstGeom>
                <a:ln w="19050">
                  <a:solidFill>
                    <a:srgbClr val="000000"/>
                  </a:solidFill>
                  <a:round/>
                </a:ln>
              </p:spPr>
              <p:style>
                <a:lnRef idx="0"/>
                <a:fillRef idx="0"/>
                <a:effectRef idx="0"/>
                <a:fontRef idx="minor"/>
              </p:style>
            </p:sp>
          </p:grpSp>
          <p:grpSp>
            <p:nvGrpSpPr>
              <p:cNvPr id="2150" name="Group 25"/>
              <p:cNvGrpSpPr/>
              <p:nvPr/>
            </p:nvGrpSpPr>
            <p:grpSpPr>
              <a:xfrm>
                <a:off x="5140440" y="4112640"/>
                <a:ext cx="415440" cy="1253520"/>
                <a:chOff x="5140440" y="4112640"/>
                <a:chExt cx="415440" cy="1253520"/>
              </a:xfrm>
            </p:grpSpPr>
            <p:sp>
              <p:nvSpPr>
                <p:cNvPr id="2151" name="Line 26"/>
                <p:cNvSpPr/>
                <p:nvPr/>
              </p:nvSpPr>
              <p:spPr>
                <a:xfrm>
                  <a:off x="5155200" y="4112640"/>
                  <a:ext cx="400680" cy="360"/>
                </a:xfrm>
                <a:prstGeom prst="line">
                  <a:avLst/>
                </a:prstGeom>
                <a:ln w="19050">
                  <a:solidFill>
                    <a:srgbClr val="000000"/>
                  </a:solidFill>
                  <a:round/>
                  <a:tailEnd len="med" type="triangle" w="med"/>
                </a:ln>
              </p:spPr>
              <p:style>
                <a:lnRef idx="0"/>
                <a:fillRef idx="0"/>
                <a:effectRef idx="0"/>
                <a:fontRef idx="minor"/>
              </p:style>
            </p:sp>
            <p:sp>
              <p:nvSpPr>
                <p:cNvPr id="2152" name="Line 27"/>
                <p:cNvSpPr/>
                <p:nvPr/>
              </p:nvSpPr>
              <p:spPr>
                <a:xfrm>
                  <a:off x="5140440" y="4735800"/>
                  <a:ext cx="400320" cy="360"/>
                </a:xfrm>
                <a:prstGeom prst="line">
                  <a:avLst/>
                </a:prstGeom>
                <a:ln w="19050">
                  <a:solidFill>
                    <a:srgbClr val="000000"/>
                  </a:solidFill>
                  <a:round/>
                  <a:tailEnd len="med" type="triangle" w="med"/>
                </a:ln>
              </p:spPr>
              <p:style>
                <a:lnRef idx="0"/>
                <a:fillRef idx="0"/>
                <a:effectRef idx="0"/>
                <a:fontRef idx="minor"/>
              </p:style>
            </p:sp>
            <p:sp>
              <p:nvSpPr>
                <p:cNvPr id="2153" name="Line 28"/>
                <p:cNvSpPr/>
                <p:nvPr/>
              </p:nvSpPr>
              <p:spPr>
                <a:xfrm>
                  <a:off x="5140440" y="5365800"/>
                  <a:ext cx="400320" cy="360"/>
                </a:xfrm>
                <a:prstGeom prst="line">
                  <a:avLst/>
                </a:prstGeom>
                <a:ln w="19050">
                  <a:solidFill>
                    <a:srgbClr val="000000"/>
                  </a:solidFill>
                  <a:round/>
                  <a:tailEnd len="med" type="triangle" w="med"/>
                </a:ln>
              </p:spPr>
              <p:style>
                <a:lnRef idx="0"/>
                <a:fillRef idx="0"/>
                <a:effectRef idx="0"/>
                <a:fontRef idx="minor"/>
              </p:style>
            </p:sp>
          </p:grpSp>
        </p:grpSp>
        <p:sp>
          <p:nvSpPr>
            <p:cNvPr id="2154" name="CustomShape 29"/>
            <p:cNvSpPr/>
            <p:nvPr/>
          </p:nvSpPr>
          <p:spPr>
            <a:xfrm>
              <a:off x="2981160" y="3846600"/>
              <a:ext cx="252000" cy="129960"/>
            </a:xfrm>
            <a:prstGeom prst="rect">
              <a:avLst/>
            </a:prstGeom>
            <a:solidFill>
              <a:srgbClr val="ff0000"/>
            </a:solidFill>
            <a:ln w="9525">
              <a:solidFill>
                <a:srgbClr val="000000"/>
              </a:solidFill>
              <a:miter/>
            </a:ln>
          </p:spPr>
          <p:style>
            <a:lnRef idx="0"/>
            <a:fillRef idx="0"/>
            <a:effectRef idx="0"/>
            <a:fontRef idx="minor"/>
          </p:style>
        </p:sp>
        <p:sp>
          <p:nvSpPr>
            <p:cNvPr id="2155" name="CustomShape 30"/>
            <p:cNvSpPr/>
            <p:nvPr/>
          </p:nvSpPr>
          <p:spPr>
            <a:xfrm>
              <a:off x="2966760" y="4578480"/>
              <a:ext cx="252000" cy="131400"/>
            </a:xfrm>
            <a:prstGeom prst="rect">
              <a:avLst/>
            </a:prstGeom>
            <a:solidFill>
              <a:srgbClr val="3333cc"/>
            </a:solidFill>
            <a:ln w="9525">
              <a:solidFill>
                <a:srgbClr val="000000"/>
              </a:solidFill>
              <a:miter/>
            </a:ln>
          </p:spPr>
          <p:style>
            <a:lnRef idx="0"/>
            <a:fillRef idx="0"/>
            <a:effectRef idx="0"/>
            <a:fontRef idx="minor"/>
          </p:style>
        </p:sp>
        <p:sp>
          <p:nvSpPr>
            <p:cNvPr id="2156" name="CustomShape 31"/>
            <p:cNvSpPr/>
            <p:nvPr/>
          </p:nvSpPr>
          <p:spPr>
            <a:xfrm>
              <a:off x="2964960" y="5213520"/>
              <a:ext cx="252000" cy="129960"/>
            </a:xfrm>
            <a:prstGeom prst="rect">
              <a:avLst/>
            </a:prstGeom>
            <a:solidFill>
              <a:srgbClr val="ff0000"/>
            </a:solidFill>
            <a:ln w="9525">
              <a:solidFill>
                <a:srgbClr val="000000"/>
              </a:solidFill>
              <a:miter/>
            </a:ln>
          </p:spPr>
          <p:style>
            <a:lnRef idx="0"/>
            <a:fillRef idx="0"/>
            <a:effectRef idx="0"/>
            <a:fontRef idx="minor"/>
          </p:style>
        </p:sp>
        <p:sp>
          <p:nvSpPr>
            <p:cNvPr id="2157" name="CustomShape 32"/>
            <p:cNvSpPr/>
            <p:nvPr/>
          </p:nvSpPr>
          <p:spPr>
            <a:xfrm>
              <a:off x="2622240" y="3841920"/>
              <a:ext cx="252000" cy="131400"/>
            </a:xfrm>
            <a:prstGeom prst="rect">
              <a:avLst/>
            </a:prstGeom>
            <a:solidFill>
              <a:srgbClr val="3333cc"/>
            </a:solidFill>
            <a:ln w="9525">
              <a:solidFill>
                <a:srgbClr val="000000"/>
              </a:solidFill>
              <a:miter/>
            </a:ln>
          </p:spPr>
          <p:style>
            <a:lnRef idx="0"/>
            <a:fillRef idx="0"/>
            <a:effectRef idx="0"/>
            <a:fontRef idx="minor"/>
          </p:style>
        </p:sp>
        <p:sp>
          <p:nvSpPr>
            <p:cNvPr id="2158" name="CustomShape 33"/>
            <p:cNvSpPr/>
            <p:nvPr/>
          </p:nvSpPr>
          <p:spPr>
            <a:xfrm>
              <a:off x="2617560" y="5202360"/>
              <a:ext cx="252000" cy="131400"/>
            </a:xfrm>
            <a:prstGeom prst="rect">
              <a:avLst/>
            </a:prstGeom>
            <a:solidFill>
              <a:srgbClr val="00cc00"/>
            </a:solidFill>
            <a:ln w="9525">
              <a:solidFill>
                <a:srgbClr val="000000"/>
              </a:solidFill>
              <a:miter/>
            </a:ln>
          </p:spPr>
          <p:style>
            <a:lnRef idx="0"/>
            <a:fillRef idx="0"/>
            <a:effectRef idx="0"/>
            <a:fontRef idx="minor"/>
          </p:style>
        </p:sp>
        <p:sp>
          <p:nvSpPr>
            <p:cNvPr id="2159" name="Line 34"/>
            <p:cNvSpPr/>
            <p:nvPr/>
          </p:nvSpPr>
          <p:spPr>
            <a:xfrm>
              <a:off x="3272760" y="3902040"/>
              <a:ext cx="1479600" cy="1440"/>
            </a:xfrm>
            <a:prstGeom prst="line">
              <a:avLst/>
            </a:prstGeom>
            <a:ln w="28575">
              <a:solidFill>
                <a:srgbClr val="ff0000"/>
              </a:solidFill>
              <a:prstDash val="dash"/>
              <a:round/>
              <a:tailEnd len="med" type="triangle" w="med"/>
            </a:ln>
          </p:spPr>
          <p:style>
            <a:lnRef idx="0"/>
            <a:fillRef idx="0"/>
            <a:effectRef idx="0"/>
            <a:fontRef idx="minor"/>
          </p:style>
        </p:sp>
        <p:sp>
          <p:nvSpPr>
            <p:cNvPr id="2160" name="CustomShape 35"/>
            <p:cNvSpPr/>
            <p:nvPr/>
          </p:nvSpPr>
          <p:spPr>
            <a:xfrm>
              <a:off x="3317400" y="4300560"/>
              <a:ext cx="1395000" cy="979200"/>
            </a:xfrm>
            <a:custGeom>
              <a:avLst/>
              <a:gdLst/>
              <a:ahLst/>
              <a:rect l="l" t="t" r="r" b="b"/>
              <a:pathLst>
                <a:path w="967" h="735">
                  <a:moveTo>
                    <a:pt x="0" y="733"/>
                  </a:moveTo>
                  <a:lnTo>
                    <a:pt x="522" y="735"/>
                  </a:lnTo>
                  <a:lnTo>
                    <a:pt x="967" y="0"/>
                  </a:lnTo>
                </a:path>
              </a:pathLst>
            </a:custGeom>
            <a:noFill/>
            <a:ln w="28575">
              <a:solidFill>
                <a:srgbClr val="ff0000"/>
              </a:solidFill>
              <a:prstDash val="dash"/>
              <a:round/>
              <a:tailEnd len="med" type="triangle" w="med"/>
            </a:ln>
          </p:spPr>
          <p:style>
            <a:lnRef idx="0"/>
            <a:fillRef idx="0"/>
            <a:effectRef idx="0"/>
            <a:fontRef idx="minor"/>
          </p:style>
        </p:sp>
        <p:sp>
          <p:nvSpPr>
            <p:cNvPr id="2161" name="CustomShape 36"/>
            <p:cNvSpPr/>
            <p:nvPr/>
          </p:nvSpPr>
          <p:spPr>
            <a:xfrm>
              <a:off x="3667320" y="4646520"/>
              <a:ext cx="746640" cy="5770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switch</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fabric</a:t>
              </a:r>
              <a:endParaRPr b="0" lang="en-US" sz="1600" spc="-1" strike="noStrike">
                <a:latin typeface="Arial"/>
              </a:endParaRPr>
            </a:p>
          </p:txBody>
        </p:sp>
        <p:sp>
          <p:nvSpPr>
            <p:cNvPr id="2162" name="Line 37"/>
            <p:cNvSpPr/>
            <p:nvPr/>
          </p:nvSpPr>
          <p:spPr>
            <a:xfrm>
              <a:off x="3263400" y="4646520"/>
              <a:ext cx="1458720" cy="19080"/>
            </a:xfrm>
            <a:prstGeom prst="line">
              <a:avLst/>
            </a:prstGeom>
            <a:ln w="28575">
              <a:solidFill>
                <a:srgbClr val="000099"/>
              </a:solidFill>
              <a:prstDash val="dash"/>
              <a:round/>
              <a:tailEnd len="med" type="triangle" w="med"/>
            </a:ln>
          </p:spPr>
          <p:style>
            <a:lnRef idx="0"/>
            <a:fillRef idx="0"/>
            <a:effectRef idx="0"/>
            <a:fontRef idx="minor"/>
          </p:style>
        </p:sp>
      </p:grpSp>
      <p:grpSp>
        <p:nvGrpSpPr>
          <p:cNvPr id="2163" name="Group 38"/>
          <p:cNvGrpSpPr/>
          <p:nvPr/>
        </p:nvGrpSpPr>
        <p:grpSpPr>
          <a:xfrm>
            <a:off x="7144920" y="3842280"/>
            <a:ext cx="3587400" cy="2562840"/>
            <a:chOff x="7144920" y="3842280"/>
            <a:chExt cx="3587400" cy="2562840"/>
          </a:xfrm>
        </p:grpSpPr>
        <p:grpSp>
          <p:nvGrpSpPr>
            <p:cNvPr id="2164" name="Group 39"/>
            <p:cNvGrpSpPr/>
            <p:nvPr/>
          </p:nvGrpSpPr>
          <p:grpSpPr>
            <a:xfrm>
              <a:off x="7341480" y="3877200"/>
              <a:ext cx="3027600" cy="1809360"/>
              <a:chOff x="7341480" y="3877200"/>
              <a:chExt cx="3027600" cy="1809360"/>
            </a:xfrm>
          </p:grpSpPr>
          <p:sp>
            <p:nvSpPr>
              <p:cNvPr id="2165" name="CustomShape 40"/>
              <p:cNvSpPr/>
              <p:nvPr/>
            </p:nvSpPr>
            <p:spPr>
              <a:xfrm>
                <a:off x="8329680" y="3877200"/>
                <a:ext cx="1074240" cy="1809360"/>
              </a:xfrm>
              <a:prstGeom prst="rect">
                <a:avLst/>
              </a:prstGeom>
              <a:solidFill>
                <a:srgbClr val="ffffff"/>
              </a:solidFill>
              <a:ln w="9525">
                <a:solidFill>
                  <a:srgbClr val="000000"/>
                </a:solidFill>
                <a:miter/>
              </a:ln>
            </p:spPr>
            <p:style>
              <a:lnRef idx="0"/>
              <a:fillRef idx="0"/>
              <a:effectRef idx="0"/>
              <a:fontRef idx="minor"/>
            </p:style>
          </p:sp>
          <p:grpSp>
            <p:nvGrpSpPr>
              <p:cNvPr id="2166" name="Group 41"/>
              <p:cNvGrpSpPr/>
              <p:nvPr/>
            </p:nvGrpSpPr>
            <p:grpSpPr>
              <a:xfrm>
                <a:off x="7747200" y="3905280"/>
                <a:ext cx="361800" cy="1725120"/>
                <a:chOff x="7747200" y="3905280"/>
                <a:chExt cx="361800" cy="1725120"/>
              </a:xfrm>
            </p:grpSpPr>
            <p:sp>
              <p:nvSpPr>
                <p:cNvPr id="2167" name="CustomShape 42"/>
                <p:cNvSpPr/>
                <p:nvPr/>
              </p:nvSpPr>
              <p:spPr>
                <a:xfrm>
                  <a:off x="7763040" y="3905280"/>
                  <a:ext cx="345960" cy="469440"/>
                </a:xfrm>
                <a:prstGeom prst="rect">
                  <a:avLst/>
                </a:prstGeom>
                <a:solidFill>
                  <a:srgbClr val="ffffff"/>
                </a:solidFill>
                <a:ln w="9525">
                  <a:solidFill>
                    <a:srgbClr val="000000"/>
                  </a:solidFill>
                  <a:miter/>
                </a:ln>
              </p:spPr>
              <p:style>
                <a:lnRef idx="0"/>
                <a:fillRef idx="0"/>
                <a:effectRef idx="0"/>
                <a:fontRef idx="minor"/>
              </p:style>
            </p:sp>
            <p:sp>
              <p:nvSpPr>
                <p:cNvPr id="2168" name="CustomShape 43"/>
                <p:cNvSpPr/>
                <p:nvPr/>
              </p:nvSpPr>
              <p:spPr>
                <a:xfrm>
                  <a:off x="7750080" y="4539240"/>
                  <a:ext cx="345960" cy="469440"/>
                </a:xfrm>
                <a:prstGeom prst="rect">
                  <a:avLst/>
                </a:prstGeom>
                <a:solidFill>
                  <a:srgbClr val="ffffff"/>
                </a:solidFill>
                <a:ln w="9525">
                  <a:solidFill>
                    <a:srgbClr val="000000"/>
                  </a:solidFill>
                  <a:miter/>
                </a:ln>
              </p:spPr>
              <p:style>
                <a:lnRef idx="0"/>
                <a:fillRef idx="0"/>
                <a:effectRef idx="0"/>
                <a:fontRef idx="minor"/>
              </p:style>
            </p:sp>
            <p:sp>
              <p:nvSpPr>
                <p:cNvPr id="2169" name="CustomShape 44"/>
                <p:cNvSpPr/>
                <p:nvPr/>
              </p:nvSpPr>
              <p:spPr>
                <a:xfrm>
                  <a:off x="7747200" y="5160960"/>
                  <a:ext cx="345960" cy="469440"/>
                </a:xfrm>
                <a:prstGeom prst="rect">
                  <a:avLst/>
                </a:prstGeom>
                <a:solidFill>
                  <a:srgbClr val="ffffff"/>
                </a:solidFill>
                <a:ln w="9525">
                  <a:solidFill>
                    <a:srgbClr val="000000"/>
                  </a:solidFill>
                  <a:miter/>
                </a:ln>
              </p:spPr>
              <p:style>
                <a:lnRef idx="0"/>
                <a:fillRef idx="0"/>
                <a:effectRef idx="0"/>
                <a:fontRef idx="minor"/>
              </p:style>
            </p:sp>
          </p:grpSp>
          <p:grpSp>
            <p:nvGrpSpPr>
              <p:cNvPr id="2170" name="Group 45"/>
              <p:cNvGrpSpPr/>
              <p:nvPr/>
            </p:nvGrpSpPr>
            <p:grpSpPr>
              <a:xfrm>
                <a:off x="9629280" y="3911760"/>
                <a:ext cx="358920" cy="1728000"/>
                <a:chOff x="9629280" y="3911760"/>
                <a:chExt cx="358920" cy="1728000"/>
              </a:xfrm>
            </p:grpSpPr>
            <p:sp>
              <p:nvSpPr>
                <p:cNvPr id="2171" name="CustomShape 46"/>
                <p:cNvSpPr/>
                <p:nvPr/>
              </p:nvSpPr>
              <p:spPr>
                <a:xfrm>
                  <a:off x="9645120" y="3911760"/>
                  <a:ext cx="343080" cy="469440"/>
                </a:xfrm>
                <a:prstGeom prst="rect">
                  <a:avLst/>
                </a:prstGeom>
                <a:solidFill>
                  <a:srgbClr val="ffffff"/>
                </a:solidFill>
                <a:ln w="19050">
                  <a:solidFill>
                    <a:srgbClr val="ff0000"/>
                  </a:solidFill>
                  <a:miter/>
                </a:ln>
              </p:spPr>
              <p:style>
                <a:lnRef idx="0"/>
                <a:fillRef idx="0"/>
                <a:effectRef idx="0"/>
                <a:fontRef idx="minor"/>
              </p:style>
            </p:sp>
            <p:sp>
              <p:nvSpPr>
                <p:cNvPr id="2172" name="CustomShape 47"/>
                <p:cNvSpPr/>
                <p:nvPr/>
              </p:nvSpPr>
              <p:spPr>
                <a:xfrm>
                  <a:off x="9632160" y="4545720"/>
                  <a:ext cx="343080" cy="469440"/>
                </a:xfrm>
                <a:prstGeom prst="rect">
                  <a:avLst/>
                </a:prstGeom>
                <a:solidFill>
                  <a:srgbClr val="ffffff"/>
                </a:solidFill>
                <a:ln w="19050">
                  <a:solidFill>
                    <a:srgbClr val="3333cc"/>
                  </a:solidFill>
                  <a:miter/>
                </a:ln>
              </p:spPr>
              <p:style>
                <a:lnRef idx="0"/>
                <a:fillRef idx="0"/>
                <a:effectRef idx="0"/>
                <a:fontRef idx="minor"/>
              </p:style>
            </p:sp>
            <p:sp>
              <p:nvSpPr>
                <p:cNvPr id="2173" name="CustomShape 48"/>
                <p:cNvSpPr/>
                <p:nvPr/>
              </p:nvSpPr>
              <p:spPr>
                <a:xfrm>
                  <a:off x="9629280" y="5170320"/>
                  <a:ext cx="343080" cy="469440"/>
                </a:xfrm>
                <a:prstGeom prst="rect">
                  <a:avLst/>
                </a:prstGeom>
                <a:solidFill>
                  <a:srgbClr val="ffffff"/>
                </a:solidFill>
                <a:ln w="19050">
                  <a:solidFill>
                    <a:srgbClr val="008000"/>
                  </a:solidFill>
                  <a:miter/>
                </a:ln>
              </p:spPr>
              <p:style>
                <a:lnRef idx="0"/>
                <a:fillRef idx="0"/>
                <a:effectRef idx="0"/>
                <a:fontRef idx="minor"/>
              </p:style>
            </p:sp>
          </p:grpSp>
          <p:sp>
            <p:nvSpPr>
              <p:cNvPr id="2174" name="Line 49"/>
              <p:cNvSpPr/>
              <p:nvPr/>
            </p:nvSpPr>
            <p:spPr>
              <a:xfrm>
                <a:off x="9393840" y="4150440"/>
                <a:ext cx="234000" cy="360"/>
              </a:xfrm>
              <a:prstGeom prst="line">
                <a:avLst/>
              </a:prstGeom>
              <a:ln w="19050">
                <a:solidFill>
                  <a:srgbClr val="000000"/>
                </a:solidFill>
                <a:round/>
              </a:ln>
            </p:spPr>
            <p:style>
              <a:lnRef idx="0"/>
              <a:fillRef idx="0"/>
              <a:effectRef idx="0"/>
              <a:fontRef idx="minor"/>
            </p:style>
          </p:sp>
          <p:sp>
            <p:nvSpPr>
              <p:cNvPr id="2175" name="Line 50"/>
              <p:cNvSpPr/>
              <p:nvPr/>
            </p:nvSpPr>
            <p:spPr>
              <a:xfrm>
                <a:off x="9385200" y="4768560"/>
                <a:ext cx="235080" cy="360"/>
              </a:xfrm>
              <a:prstGeom prst="line">
                <a:avLst/>
              </a:prstGeom>
              <a:ln w="19050">
                <a:solidFill>
                  <a:srgbClr val="000000"/>
                </a:solidFill>
                <a:round/>
              </a:ln>
            </p:spPr>
            <p:style>
              <a:lnRef idx="0"/>
              <a:fillRef idx="0"/>
              <a:effectRef idx="0"/>
              <a:fontRef idx="minor"/>
            </p:style>
          </p:sp>
          <p:sp>
            <p:nvSpPr>
              <p:cNvPr id="2176" name="Line 51"/>
              <p:cNvSpPr/>
              <p:nvPr/>
            </p:nvSpPr>
            <p:spPr>
              <a:xfrm>
                <a:off x="9385200" y="5402520"/>
                <a:ext cx="235080" cy="360"/>
              </a:xfrm>
              <a:prstGeom prst="line">
                <a:avLst/>
              </a:prstGeom>
              <a:ln w="19050">
                <a:solidFill>
                  <a:srgbClr val="000000"/>
                </a:solidFill>
                <a:round/>
              </a:ln>
            </p:spPr>
            <p:style>
              <a:lnRef idx="0"/>
              <a:fillRef idx="0"/>
              <a:effectRef idx="0"/>
              <a:fontRef idx="minor"/>
            </p:style>
          </p:sp>
          <p:sp>
            <p:nvSpPr>
              <p:cNvPr id="2177" name="Line 52"/>
              <p:cNvSpPr/>
              <p:nvPr/>
            </p:nvSpPr>
            <p:spPr>
              <a:xfrm>
                <a:off x="8093160" y="4127760"/>
                <a:ext cx="235080" cy="360"/>
              </a:xfrm>
              <a:prstGeom prst="line">
                <a:avLst/>
              </a:prstGeom>
              <a:ln w="19050">
                <a:solidFill>
                  <a:srgbClr val="000000"/>
                </a:solidFill>
                <a:round/>
              </a:ln>
            </p:spPr>
            <p:style>
              <a:lnRef idx="0"/>
              <a:fillRef idx="0"/>
              <a:effectRef idx="0"/>
              <a:fontRef idx="minor"/>
            </p:style>
          </p:sp>
          <p:sp>
            <p:nvSpPr>
              <p:cNvPr id="2178" name="Line 53"/>
              <p:cNvSpPr/>
              <p:nvPr/>
            </p:nvSpPr>
            <p:spPr>
              <a:xfrm>
                <a:off x="8084520" y="4748400"/>
                <a:ext cx="233640" cy="360"/>
              </a:xfrm>
              <a:prstGeom prst="line">
                <a:avLst/>
              </a:prstGeom>
              <a:ln w="19050">
                <a:solidFill>
                  <a:srgbClr val="000000"/>
                </a:solidFill>
                <a:round/>
              </a:ln>
            </p:spPr>
            <p:style>
              <a:lnRef idx="0"/>
              <a:fillRef idx="0"/>
              <a:effectRef idx="0"/>
              <a:fontRef idx="minor"/>
            </p:style>
          </p:sp>
          <p:sp>
            <p:nvSpPr>
              <p:cNvPr id="2179" name="Line 54"/>
              <p:cNvSpPr/>
              <p:nvPr/>
            </p:nvSpPr>
            <p:spPr>
              <a:xfrm>
                <a:off x="8084520" y="5379840"/>
                <a:ext cx="233640" cy="360"/>
              </a:xfrm>
              <a:prstGeom prst="line">
                <a:avLst/>
              </a:prstGeom>
              <a:ln w="19050">
                <a:solidFill>
                  <a:srgbClr val="000000"/>
                </a:solidFill>
                <a:round/>
              </a:ln>
            </p:spPr>
            <p:style>
              <a:lnRef idx="0"/>
              <a:fillRef idx="0"/>
              <a:effectRef idx="0"/>
              <a:fontRef idx="minor"/>
            </p:style>
          </p:sp>
          <p:grpSp>
            <p:nvGrpSpPr>
              <p:cNvPr id="2180" name="Group 55"/>
              <p:cNvGrpSpPr/>
              <p:nvPr/>
            </p:nvGrpSpPr>
            <p:grpSpPr>
              <a:xfrm>
                <a:off x="7341480" y="4134600"/>
                <a:ext cx="415440" cy="1253520"/>
                <a:chOff x="7341480" y="4134600"/>
                <a:chExt cx="415440" cy="1253520"/>
              </a:xfrm>
            </p:grpSpPr>
            <p:sp>
              <p:nvSpPr>
                <p:cNvPr id="2181" name="Line 56"/>
                <p:cNvSpPr/>
                <p:nvPr/>
              </p:nvSpPr>
              <p:spPr>
                <a:xfrm>
                  <a:off x="7356600" y="4134600"/>
                  <a:ext cx="400320" cy="360"/>
                </a:xfrm>
                <a:prstGeom prst="line">
                  <a:avLst/>
                </a:prstGeom>
                <a:ln w="19050">
                  <a:solidFill>
                    <a:srgbClr val="000000"/>
                  </a:solidFill>
                  <a:round/>
                </a:ln>
              </p:spPr>
              <p:style>
                <a:lnRef idx="0"/>
                <a:fillRef idx="0"/>
                <a:effectRef idx="0"/>
                <a:fontRef idx="minor"/>
              </p:style>
            </p:sp>
            <p:sp>
              <p:nvSpPr>
                <p:cNvPr id="2182" name="Line 57"/>
                <p:cNvSpPr/>
                <p:nvPr/>
              </p:nvSpPr>
              <p:spPr>
                <a:xfrm>
                  <a:off x="7341480" y="4755240"/>
                  <a:ext cx="400680" cy="360"/>
                </a:xfrm>
                <a:prstGeom prst="line">
                  <a:avLst/>
                </a:prstGeom>
                <a:ln w="19050">
                  <a:solidFill>
                    <a:srgbClr val="000000"/>
                  </a:solidFill>
                  <a:round/>
                </a:ln>
              </p:spPr>
              <p:style>
                <a:lnRef idx="0"/>
                <a:fillRef idx="0"/>
                <a:effectRef idx="0"/>
                <a:fontRef idx="minor"/>
              </p:style>
            </p:sp>
            <p:sp>
              <p:nvSpPr>
                <p:cNvPr id="2183" name="Line 58"/>
                <p:cNvSpPr/>
                <p:nvPr/>
              </p:nvSpPr>
              <p:spPr>
                <a:xfrm>
                  <a:off x="7341480" y="5387760"/>
                  <a:ext cx="400680" cy="360"/>
                </a:xfrm>
                <a:prstGeom prst="line">
                  <a:avLst/>
                </a:prstGeom>
                <a:ln w="19050">
                  <a:solidFill>
                    <a:srgbClr val="000000"/>
                  </a:solidFill>
                  <a:round/>
                </a:ln>
              </p:spPr>
              <p:style>
                <a:lnRef idx="0"/>
                <a:fillRef idx="0"/>
                <a:effectRef idx="0"/>
                <a:fontRef idx="minor"/>
              </p:style>
            </p:sp>
          </p:grpSp>
          <p:grpSp>
            <p:nvGrpSpPr>
              <p:cNvPr id="2184" name="Group 59"/>
              <p:cNvGrpSpPr/>
              <p:nvPr/>
            </p:nvGrpSpPr>
            <p:grpSpPr>
              <a:xfrm>
                <a:off x="9953640" y="4140000"/>
                <a:ext cx="415440" cy="1253520"/>
                <a:chOff x="9953640" y="4140000"/>
                <a:chExt cx="415440" cy="1253520"/>
              </a:xfrm>
            </p:grpSpPr>
            <p:sp>
              <p:nvSpPr>
                <p:cNvPr id="2185" name="Line 60"/>
                <p:cNvSpPr/>
                <p:nvPr/>
              </p:nvSpPr>
              <p:spPr>
                <a:xfrm>
                  <a:off x="9968400" y="4140000"/>
                  <a:ext cx="400680" cy="360"/>
                </a:xfrm>
                <a:prstGeom prst="line">
                  <a:avLst/>
                </a:prstGeom>
                <a:ln w="19050">
                  <a:solidFill>
                    <a:srgbClr val="000000"/>
                  </a:solidFill>
                  <a:round/>
                  <a:tailEnd len="med" type="triangle" w="med"/>
                </a:ln>
              </p:spPr>
              <p:style>
                <a:lnRef idx="0"/>
                <a:fillRef idx="0"/>
                <a:effectRef idx="0"/>
                <a:fontRef idx="minor"/>
              </p:style>
            </p:sp>
            <p:sp>
              <p:nvSpPr>
                <p:cNvPr id="2186" name="Line 61"/>
                <p:cNvSpPr/>
                <p:nvPr/>
              </p:nvSpPr>
              <p:spPr>
                <a:xfrm>
                  <a:off x="9953640" y="4763160"/>
                  <a:ext cx="400680" cy="360"/>
                </a:xfrm>
                <a:prstGeom prst="line">
                  <a:avLst/>
                </a:prstGeom>
                <a:ln w="19050">
                  <a:solidFill>
                    <a:srgbClr val="000000"/>
                  </a:solidFill>
                  <a:round/>
                  <a:tailEnd len="med" type="triangle" w="med"/>
                </a:ln>
              </p:spPr>
              <p:style>
                <a:lnRef idx="0"/>
                <a:fillRef idx="0"/>
                <a:effectRef idx="0"/>
                <a:fontRef idx="minor"/>
              </p:style>
            </p:sp>
            <p:sp>
              <p:nvSpPr>
                <p:cNvPr id="2187" name="Line 62"/>
                <p:cNvSpPr/>
                <p:nvPr/>
              </p:nvSpPr>
              <p:spPr>
                <a:xfrm>
                  <a:off x="9953640" y="5393160"/>
                  <a:ext cx="400680" cy="360"/>
                </a:xfrm>
                <a:prstGeom prst="line">
                  <a:avLst/>
                </a:prstGeom>
                <a:ln w="19050">
                  <a:solidFill>
                    <a:srgbClr val="000000"/>
                  </a:solidFill>
                  <a:round/>
                  <a:tailEnd len="med" type="triangle" w="med"/>
                </a:ln>
              </p:spPr>
              <p:style>
                <a:lnRef idx="0"/>
                <a:fillRef idx="0"/>
                <a:effectRef idx="0"/>
                <a:fontRef idx="minor"/>
              </p:style>
            </p:sp>
          </p:grpSp>
        </p:grpSp>
        <p:sp>
          <p:nvSpPr>
            <p:cNvPr id="2188" name="CustomShape 63"/>
            <p:cNvSpPr/>
            <p:nvPr/>
          </p:nvSpPr>
          <p:spPr>
            <a:xfrm>
              <a:off x="7144920" y="5766120"/>
              <a:ext cx="3587400" cy="63900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2000" spc="-1" strike="noStrike">
                  <a:solidFill>
                    <a:srgbClr val="000000"/>
                  </a:solidFill>
                  <a:latin typeface="Calibri"/>
                  <a:ea typeface="ＭＳ Ｐゴシック"/>
                </a:rPr>
                <a:t>one packet time later: green packet experiences HOL blocking</a:t>
              </a:r>
              <a:endParaRPr b="0" lang="en-US" sz="2000" spc="-1" strike="noStrike">
                <a:latin typeface="Arial"/>
              </a:endParaRPr>
            </a:p>
          </p:txBody>
        </p:sp>
        <p:sp>
          <p:nvSpPr>
            <p:cNvPr id="2189" name="CustomShape 64"/>
            <p:cNvSpPr/>
            <p:nvPr/>
          </p:nvSpPr>
          <p:spPr>
            <a:xfrm>
              <a:off x="8459640" y="4607280"/>
              <a:ext cx="746640" cy="5770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switch</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fabric</a:t>
              </a:r>
              <a:endParaRPr b="0" lang="en-US" sz="1600" spc="-1" strike="noStrike">
                <a:latin typeface="Arial"/>
              </a:endParaRPr>
            </a:p>
          </p:txBody>
        </p:sp>
        <p:sp>
          <p:nvSpPr>
            <p:cNvPr id="2190" name="CustomShape 65"/>
            <p:cNvSpPr/>
            <p:nvPr/>
          </p:nvSpPr>
          <p:spPr>
            <a:xfrm>
              <a:off x="9686520" y="3842280"/>
              <a:ext cx="252000" cy="131400"/>
            </a:xfrm>
            <a:prstGeom prst="rect">
              <a:avLst/>
            </a:prstGeom>
            <a:solidFill>
              <a:srgbClr val="ff0000"/>
            </a:solidFill>
            <a:ln w="9525">
              <a:solidFill>
                <a:srgbClr val="000000"/>
              </a:solidFill>
              <a:miter/>
            </a:ln>
          </p:spPr>
          <p:style>
            <a:lnRef idx="0"/>
            <a:fillRef idx="0"/>
            <a:effectRef idx="0"/>
            <a:fontRef idx="minor"/>
          </p:style>
        </p:sp>
        <p:sp>
          <p:nvSpPr>
            <p:cNvPr id="2191" name="CustomShape 66"/>
            <p:cNvSpPr/>
            <p:nvPr/>
          </p:nvSpPr>
          <p:spPr>
            <a:xfrm>
              <a:off x="7800480" y="3881880"/>
              <a:ext cx="252000" cy="129960"/>
            </a:xfrm>
            <a:prstGeom prst="rect">
              <a:avLst/>
            </a:prstGeom>
            <a:solidFill>
              <a:srgbClr val="3333cc"/>
            </a:solidFill>
            <a:ln w="9525">
              <a:solidFill>
                <a:srgbClr val="000000"/>
              </a:solidFill>
              <a:miter/>
            </a:ln>
          </p:spPr>
          <p:style>
            <a:lnRef idx="0"/>
            <a:fillRef idx="0"/>
            <a:effectRef idx="0"/>
            <a:fontRef idx="minor"/>
          </p:style>
        </p:sp>
        <p:sp>
          <p:nvSpPr>
            <p:cNvPr id="2192" name="CustomShape 67"/>
            <p:cNvSpPr/>
            <p:nvPr/>
          </p:nvSpPr>
          <p:spPr>
            <a:xfrm>
              <a:off x="7795800" y="5256720"/>
              <a:ext cx="252000" cy="131400"/>
            </a:xfrm>
            <a:prstGeom prst="rect">
              <a:avLst/>
            </a:prstGeom>
            <a:solidFill>
              <a:srgbClr val="ff0000"/>
            </a:solidFill>
            <a:ln w="9525">
              <a:solidFill>
                <a:srgbClr val="000000"/>
              </a:solidFill>
              <a:miter/>
            </a:ln>
          </p:spPr>
          <p:style>
            <a:lnRef idx="0"/>
            <a:fillRef idx="0"/>
            <a:effectRef idx="0"/>
            <a:fontRef idx="minor"/>
          </p:style>
        </p:sp>
        <p:sp>
          <p:nvSpPr>
            <p:cNvPr id="2193" name="CustomShape 68"/>
            <p:cNvSpPr/>
            <p:nvPr/>
          </p:nvSpPr>
          <p:spPr>
            <a:xfrm>
              <a:off x="8152920" y="4316760"/>
              <a:ext cx="1393560" cy="980640"/>
            </a:xfrm>
            <a:custGeom>
              <a:avLst/>
              <a:gdLst/>
              <a:ahLst/>
              <a:rect l="l" t="t" r="r" b="b"/>
              <a:pathLst>
                <a:path w="967" h="735">
                  <a:moveTo>
                    <a:pt x="0" y="733"/>
                  </a:moveTo>
                  <a:lnTo>
                    <a:pt x="522" y="735"/>
                  </a:lnTo>
                  <a:lnTo>
                    <a:pt x="967" y="0"/>
                  </a:lnTo>
                </a:path>
              </a:pathLst>
            </a:custGeom>
            <a:noFill/>
            <a:ln w="28575">
              <a:solidFill>
                <a:srgbClr val="ff0000"/>
              </a:solidFill>
              <a:prstDash val="dash"/>
              <a:round/>
              <a:tailEnd len="med" type="triangle" w="med"/>
            </a:ln>
          </p:spPr>
          <p:style>
            <a:lnRef idx="0"/>
            <a:fillRef idx="0"/>
            <a:effectRef idx="0"/>
            <a:fontRef idx="minor"/>
          </p:style>
        </p:sp>
        <p:sp>
          <p:nvSpPr>
            <p:cNvPr id="2194" name="CustomShape 69"/>
            <p:cNvSpPr/>
            <p:nvPr/>
          </p:nvSpPr>
          <p:spPr>
            <a:xfrm>
              <a:off x="8133840" y="4015440"/>
              <a:ext cx="1364760" cy="693360"/>
            </a:xfrm>
            <a:custGeom>
              <a:avLst/>
              <a:gdLst/>
              <a:ahLst/>
              <a:rect l="l" t="t" r="r" b="b"/>
              <a:pathLst>
                <a:path w="860" h="437">
                  <a:moveTo>
                    <a:pt x="0" y="3"/>
                  </a:moveTo>
                  <a:lnTo>
                    <a:pt x="468" y="0"/>
                  </a:lnTo>
                  <a:lnTo>
                    <a:pt x="860" y="437"/>
                  </a:lnTo>
                </a:path>
              </a:pathLst>
            </a:custGeom>
            <a:noFill/>
            <a:ln w="28575">
              <a:solidFill>
                <a:srgbClr val="000099"/>
              </a:solidFill>
              <a:prstDash val="dash"/>
              <a:round/>
              <a:tailEnd len="med" type="triangle" w="med"/>
            </a:ln>
          </p:spPr>
          <p:style>
            <a:lnRef idx="0"/>
            <a:fillRef idx="0"/>
            <a:effectRef idx="0"/>
            <a:fontRef idx="minor"/>
          </p:style>
        </p:sp>
        <p:sp>
          <p:nvSpPr>
            <p:cNvPr id="2195" name="CustomShape 70"/>
            <p:cNvSpPr/>
            <p:nvPr/>
          </p:nvSpPr>
          <p:spPr>
            <a:xfrm>
              <a:off x="7448040" y="5215320"/>
              <a:ext cx="252000" cy="131400"/>
            </a:xfrm>
            <a:prstGeom prst="rect">
              <a:avLst/>
            </a:prstGeom>
            <a:solidFill>
              <a:srgbClr val="00cc00"/>
            </a:solidFill>
            <a:ln w="9525">
              <a:solidFill>
                <a:srgbClr val="000000"/>
              </a:solidFill>
              <a:miter/>
            </a:ln>
          </p:spPr>
          <p:style>
            <a:lnRef idx="0"/>
            <a:fillRef idx="0"/>
            <a:effectRef idx="0"/>
            <a:fontRef idx="minor"/>
          </p:style>
        </p:sp>
        <p:sp>
          <p:nvSpPr>
            <p:cNvPr id="2196" name="CustomShape 71"/>
            <p:cNvSpPr/>
            <p:nvPr/>
          </p:nvSpPr>
          <p:spPr>
            <a:xfrm>
              <a:off x="9672120" y="4624920"/>
              <a:ext cx="252000" cy="131400"/>
            </a:xfrm>
            <a:prstGeom prst="rect">
              <a:avLst/>
            </a:prstGeom>
            <a:solidFill>
              <a:srgbClr val="3333cc"/>
            </a:solidFill>
            <a:ln w="9525">
              <a:solidFill>
                <a:srgbClr val="000000"/>
              </a:solidFill>
              <a:miter/>
            </a:ln>
          </p:spPr>
          <p:style>
            <a:lnRef idx="0"/>
            <a:fillRef idx="0"/>
            <a:effectRef idx="0"/>
            <a:fontRef idx="minor"/>
          </p:style>
        </p:sp>
      </p:grpSp>
      <p:sp>
        <p:nvSpPr>
          <p:cNvPr id="2197" name="CustomShape 72"/>
          <p:cNvSpPr/>
          <p:nvPr/>
        </p:nvSpPr>
        <p:spPr>
          <a:xfrm>
            <a:off x="835200" y="2690280"/>
            <a:ext cx="10515240" cy="983880"/>
          </a:xfrm>
          <a:prstGeom prst="rect">
            <a:avLst/>
          </a:prstGeom>
          <a:noFill/>
          <a:ln w="0">
            <a:noFill/>
          </a:ln>
        </p:spPr>
        <p:style>
          <a:lnRef idx="0"/>
          <a:fillRef idx="0"/>
          <a:effectRef idx="0"/>
          <a:fontRef idx="minor"/>
        </p:style>
        <p:txBody>
          <a:bodyPr>
            <a:normAutofit/>
          </a:bodyPr>
          <a:p>
            <a:pPr marL="352440" indent="-221760">
              <a:lnSpc>
                <a:spcPct val="90000"/>
              </a:lnSpc>
              <a:spcBef>
                <a:spcPts val="1001"/>
              </a:spcBef>
              <a:buClr>
                <a:srgbClr val="0000a3"/>
              </a:buClr>
              <a:buFont typeface="Wingdings" charset="2"/>
              <a:buChar char=""/>
            </a:pPr>
            <a:r>
              <a:rPr b="0" lang="en-US" sz="2800" spc="-1" strike="noStrike">
                <a:solidFill>
                  <a:srgbClr val="cc0000"/>
                </a:solidFill>
                <a:latin typeface="Calibri"/>
                <a:ea typeface="ＭＳ Ｐゴシック"/>
              </a:rPr>
              <a:t>Head-of-the-Line (HOL) blocking:</a:t>
            </a:r>
            <a:r>
              <a:rPr b="0" lang="en-US" sz="2800" spc="-1" strike="noStrike">
                <a:solidFill>
                  <a:srgbClr val="000000"/>
                </a:solidFill>
                <a:latin typeface="Calibri"/>
                <a:ea typeface="ＭＳ Ｐゴシック"/>
              </a:rPr>
              <a:t> queued datagram at front of queue prevents others in queue from moving forward</a:t>
            </a: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2198" name="TextShape 73"/>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A840439D-DA58-411F-B53E-68701F82E6F8}" type="slidenum">
              <a:rPr b="0" lang="en-US" sz="1100" spc="-1" strike="noStrike">
                <a:solidFill>
                  <a:srgbClr val="404040"/>
                </a:solidFill>
                <a:latin typeface="Calibri"/>
              </a:rPr>
              <a:t>29</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419" dur="indefinite" restart="never" nodeType="tmRoot">
          <p:childTnLst>
            <p:seq>
              <p:cTn id="420" dur="indefinite" nodeType="mainSeq">
                <p:childTnLst>
                  <p:par>
                    <p:cTn id="421" fill="hold">
                      <p:stCondLst>
                        <p:cond delay="indefinite"/>
                      </p:stCondLst>
                      <p:childTnLst>
                        <p:par>
                          <p:cTn id="422" fill="hold">
                            <p:stCondLst>
                              <p:cond delay="0"/>
                            </p:stCondLst>
                            <p:childTnLst>
                              <p:par>
                                <p:cTn id="423" nodeType="clickEffect" fill="hold" presetClass="entr" presetID="9">
                                  <p:stCondLst>
                                    <p:cond delay="0"/>
                                  </p:stCondLst>
                                  <p:childTnLst>
                                    <p:set>
                                      <p:cBhvr>
                                        <p:cTn id="424" dur="1" fill="hold">
                                          <p:stCondLst>
                                            <p:cond delay="0"/>
                                          </p:stCondLst>
                                        </p:cTn>
                                        <p:tgtEl>
                                          <p:spTgt spid="2163"/>
                                        </p:tgtEl>
                                        <p:attrNameLst>
                                          <p:attrName>style.visibility</p:attrName>
                                        </p:attrNameLst>
                                      </p:cBhvr>
                                      <p:to>
                                        <p:strVal val="visible"/>
                                      </p:to>
                                    </p:set>
                                    <p:animEffect filter="dissolve" transition="in">
                                      <p:cBhvr additive="repl">
                                        <p:cTn id="425" dur="500"/>
                                        <p:tgtEl>
                                          <p:spTgt spid="2163"/>
                                        </p:tgtEl>
                                      </p:cBhvr>
                                    </p:animEffect>
                                  </p:childTnLst>
                                </p:cTn>
                              </p:par>
                              <p:par>
                                <p:cTn id="426" nodeType="withEffect" fill="hold" presetClass="entr" presetID="9">
                                  <p:stCondLst>
                                    <p:cond delay="0"/>
                                  </p:stCondLst>
                                  <p:childTnLst>
                                    <p:set>
                                      <p:cBhvr>
                                        <p:cTn id="427" dur="1" fill="hold">
                                          <p:stCondLst>
                                            <p:cond delay="0"/>
                                          </p:stCondLst>
                                        </p:cTn>
                                        <p:tgtEl>
                                          <p:spTgt spid="2197"/>
                                        </p:tgtEl>
                                        <p:attrNameLst>
                                          <p:attrName>style.visibility</p:attrName>
                                        </p:attrNameLst>
                                      </p:cBhvr>
                                      <p:to>
                                        <p:strVal val="visible"/>
                                      </p:to>
                                    </p:set>
                                    <p:animEffect filter="dissolve" transition="in">
                                      <p:cBhvr additive="repl">
                                        <p:cTn id="428" dur="500"/>
                                        <p:tgtEl>
                                          <p:spTgt spid="2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extShape 1"/>
          <p:cNvSpPr txBox="1"/>
          <p:nvPr/>
        </p:nvSpPr>
        <p:spPr>
          <a:xfrm>
            <a:off x="798840" y="289440"/>
            <a:ext cx="10515240" cy="894240"/>
          </a:xfrm>
          <a:prstGeom prst="rect">
            <a:avLst/>
          </a:prstGeom>
          <a:noFill/>
          <a:ln w="0">
            <a:noFill/>
          </a:ln>
        </p:spPr>
        <p:txBody>
          <a:bodyPr anchor="ctr">
            <a:normAutofit fontScale="55000"/>
          </a:bodyPr>
          <a:p>
            <a:pPr>
              <a:lnSpc>
                <a:spcPct val="90000"/>
              </a:lnSpc>
            </a:pPr>
            <a:r>
              <a:rPr b="1" lang="en-US" sz="4400" spc="-1" strike="noStrike">
                <a:solidFill>
                  <a:srgbClr val="0000a3"/>
                </a:solidFill>
                <a:latin typeface="Calibri Light"/>
              </a:rPr>
              <a:t>N</a:t>
            </a:r>
            <a:r>
              <a:rPr b="1" lang="en-US" sz="4400" spc="-1" strike="noStrike">
                <a:solidFill>
                  <a:srgbClr val="0000a3"/>
                </a:solidFill>
                <a:latin typeface="Calibri Light"/>
              </a:rPr>
              <a:t>e</a:t>
            </a:r>
            <a:r>
              <a:rPr b="1" lang="en-US" sz="4400" spc="-1" strike="noStrike">
                <a:solidFill>
                  <a:srgbClr val="0000a3"/>
                </a:solidFill>
                <a:latin typeface="Calibri Light"/>
              </a:rPr>
              <a:t>t</a:t>
            </a:r>
            <a:r>
              <a:rPr b="1" lang="en-US" sz="4400" spc="-1" strike="noStrike">
                <a:solidFill>
                  <a:srgbClr val="0000a3"/>
                </a:solidFill>
                <a:latin typeface="Calibri Light"/>
              </a:rPr>
              <a:t>w</a:t>
            </a:r>
            <a:r>
              <a:rPr b="1" lang="en-US" sz="4400" spc="-1" strike="noStrike">
                <a:solidFill>
                  <a:srgbClr val="0000a3"/>
                </a:solidFill>
                <a:latin typeface="Calibri Light"/>
              </a:rPr>
              <a:t>o</a:t>
            </a:r>
            <a:r>
              <a:rPr b="1" lang="en-US" sz="4400" spc="-1" strike="noStrike">
                <a:solidFill>
                  <a:srgbClr val="0000a3"/>
                </a:solidFill>
                <a:latin typeface="Calibri Light"/>
              </a:rPr>
              <a:t>r</a:t>
            </a:r>
            <a:r>
              <a:rPr b="1" lang="en-US" sz="4400" spc="-1" strike="noStrike">
                <a:solidFill>
                  <a:srgbClr val="0000a3"/>
                </a:solidFill>
                <a:latin typeface="Calibri Light"/>
              </a:rPr>
              <a:t>k</a:t>
            </a:r>
            <a:r>
              <a:rPr b="1" lang="en-US" sz="4400" spc="-1" strike="noStrike">
                <a:solidFill>
                  <a:srgbClr val="0000a3"/>
                </a:solidFill>
                <a:latin typeface="Calibri Light"/>
              </a:rPr>
              <a:t> </a:t>
            </a:r>
            <a:r>
              <a:rPr b="1" lang="en-US" sz="4400" spc="-1" strike="noStrike">
                <a:solidFill>
                  <a:srgbClr val="0000a3"/>
                </a:solidFill>
                <a:latin typeface="Calibri Light"/>
              </a:rPr>
              <a:t>l</a:t>
            </a:r>
            <a:r>
              <a:rPr b="1" lang="en-US" sz="4400" spc="-1" strike="noStrike">
                <a:solidFill>
                  <a:srgbClr val="0000a3"/>
                </a:solidFill>
                <a:latin typeface="Calibri Light"/>
              </a:rPr>
              <a:t>a</a:t>
            </a:r>
            <a:r>
              <a:rPr b="1" lang="en-US" sz="4400" spc="-1" strike="noStrike">
                <a:solidFill>
                  <a:srgbClr val="0000a3"/>
                </a:solidFill>
                <a:latin typeface="Calibri Light"/>
              </a:rPr>
              <a:t>y</a:t>
            </a:r>
            <a:r>
              <a:rPr b="1" lang="en-US" sz="4400" spc="-1" strike="noStrike">
                <a:solidFill>
                  <a:srgbClr val="0000a3"/>
                </a:solidFill>
                <a:latin typeface="Calibri Light"/>
              </a:rPr>
              <a:t>e</a:t>
            </a:r>
            <a:r>
              <a:rPr b="1" lang="en-US" sz="4400" spc="-1" strike="noStrike">
                <a:solidFill>
                  <a:srgbClr val="0000a3"/>
                </a:solidFill>
                <a:latin typeface="Calibri Light"/>
              </a:rPr>
              <a:t>r</a:t>
            </a:r>
            <a:r>
              <a:rPr b="1" lang="en-US" sz="4400" spc="-1" strike="noStrike">
                <a:solidFill>
                  <a:srgbClr val="0000a3"/>
                </a:solidFill>
                <a:latin typeface="Calibri Light"/>
              </a:rPr>
              <a:t>:</a:t>
            </a:r>
            <a:r>
              <a:rPr b="1" lang="en-US" sz="4400" spc="-1" strike="noStrike">
                <a:solidFill>
                  <a:srgbClr val="0000a3"/>
                </a:solidFill>
                <a:latin typeface="Calibri Light"/>
              </a:rPr>
              <a:t> </a:t>
            </a:r>
            <a:r>
              <a:rPr b="1" lang="en-US" sz="4400" spc="-1" strike="noStrike">
                <a:solidFill>
                  <a:srgbClr val="0000a3"/>
                </a:solidFill>
                <a:latin typeface="Calibri Light"/>
              </a:rPr>
              <a:t>“</a:t>
            </a:r>
            <a:r>
              <a:rPr b="1" lang="en-US" sz="4400" spc="-1" strike="noStrike">
                <a:solidFill>
                  <a:srgbClr val="0000a3"/>
                </a:solidFill>
                <a:latin typeface="Calibri Light"/>
              </a:rPr>
              <a:t>d</a:t>
            </a:r>
            <a:r>
              <a:rPr b="1" lang="en-US" sz="4400" spc="-1" strike="noStrike">
                <a:solidFill>
                  <a:srgbClr val="0000a3"/>
                </a:solidFill>
                <a:latin typeface="Calibri Light"/>
              </a:rPr>
              <a:t>a</a:t>
            </a:r>
            <a:r>
              <a:rPr b="1" lang="en-US" sz="4400" spc="-1" strike="noStrike">
                <a:solidFill>
                  <a:srgbClr val="0000a3"/>
                </a:solidFill>
                <a:latin typeface="Calibri Light"/>
              </a:rPr>
              <a:t>t</a:t>
            </a:r>
            <a:r>
              <a:rPr b="1" lang="en-US" sz="4400" spc="-1" strike="noStrike">
                <a:solidFill>
                  <a:srgbClr val="0000a3"/>
                </a:solidFill>
                <a:latin typeface="Calibri Light"/>
              </a:rPr>
              <a:t>a</a:t>
            </a:r>
            <a:r>
              <a:rPr b="1" lang="en-US" sz="4400" spc="-1" strike="noStrike">
                <a:solidFill>
                  <a:srgbClr val="0000a3"/>
                </a:solidFill>
                <a:latin typeface="Calibri Light"/>
              </a:rPr>
              <a:t> </a:t>
            </a:r>
            <a:r>
              <a:rPr b="1" lang="en-US" sz="4400" spc="-1" strike="noStrike">
                <a:solidFill>
                  <a:srgbClr val="0000a3"/>
                </a:solidFill>
                <a:latin typeface="Calibri Light"/>
              </a:rPr>
              <a:t>p</a:t>
            </a:r>
            <a:r>
              <a:rPr b="1" lang="en-US" sz="4400" spc="-1" strike="noStrike">
                <a:solidFill>
                  <a:srgbClr val="0000a3"/>
                </a:solidFill>
                <a:latin typeface="Calibri Light"/>
              </a:rPr>
              <a:t>l</a:t>
            </a:r>
            <a:r>
              <a:rPr b="1" lang="en-US" sz="4400" spc="-1" strike="noStrike">
                <a:solidFill>
                  <a:srgbClr val="0000a3"/>
                </a:solidFill>
                <a:latin typeface="Calibri Light"/>
              </a:rPr>
              <a:t>a</a:t>
            </a:r>
            <a:r>
              <a:rPr b="1" lang="en-US" sz="4400" spc="-1" strike="noStrike">
                <a:solidFill>
                  <a:srgbClr val="0000a3"/>
                </a:solidFill>
                <a:latin typeface="Calibri Light"/>
              </a:rPr>
              <a:t>n</a:t>
            </a:r>
            <a:r>
              <a:rPr b="1" lang="en-US" sz="4400" spc="-1" strike="noStrike">
                <a:solidFill>
                  <a:srgbClr val="0000a3"/>
                </a:solidFill>
                <a:latin typeface="Calibri Light"/>
              </a:rPr>
              <a:t>e</a:t>
            </a:r>
            <a:r>
              <a:rPr b="1" lang="en-US" sz="4400" spc="-1" strike="noStrike">
                <a:solidFill>
                  <a:srgbClr val="0000a3"/>
                </a:solidFill>
                <a:latin typeface="Calibri Light"/>
              </a:rPr>
              <a:t>”</a:t>
            </a:r>
            <a:r>
              <a:rPr b="1" lang="en-US" sz="4400" spc="-1" strike="noStrike">
                <a:solidFill>
                  <a:srgbClr val="0000a3"/>
                </a:solidFill>
                <a:latin typeface="Calibri Light"/>
              </a:rPr>
              <a:t> </a:t>
            </a:r>
            <a:r>
              <a:rPr b="1" lang="en-US" sz="4400" spc="-1" strike="noStrike">
                <a:solidFill>
                  <a:srgbClr val="0000a3"/>
                </a:solidFill>
                <a:latin typeface="Calibri Light"/>
              </a:rPr>
              <a:t>r</a:t>
            </a:r>
            <a:r>
              <a:rPr b="1" lang="en-US" sz="4400" spc="-1" strike="noStrike">
                <a:solidFill>
                  <a:srgbClr val="0000a3"/>
                </a:solidFill>
                <a:latin typeface="Calibri Light"/>
              </a:rPr>
              <a:t>o</a:t>
            </a:r>
            <a:r>
              <a:rPr b="1" lang="en-US" sz="4400" spc="-1" strike="noStrike">
                <a:solidFill>
                  <a:srgbClr val="0000a3"/>
                </a:solidFill>
                <a:latin typeface="Calibri Light"/>
              </a:rPr>
              <a:t>a</a:t>
            </a:r>
            <a:r>
              <a:rPr b="1" lang="en-US" sz="4400" spc="-1" strike="noStrike">
                <a:solidFill>
                  <a:srgbClr val="0000a3"/>
                </a:solidFill>
                <a:latin typeface="Calibri Light"/>
              </a:rPr>
              <a:t>d</a:t>
            </a:r>
            <a:r>
              <a:rPr b="1" lang="en-US" sz="4400" spc="-1" strike="noStrike">
                <a:solidFill>
                  <a:srgbClr val="0000a3"/>
                </a:solidFill>
                <a:latin typeface="Calibri Light"/>
              </a:rPr>
              <a:t>m</a:t>
            </a:r>
            <a:r>
              <a:rPr b="1" lang="en-US" sz="4400" spc="-1" strike="noStrike">
                <a:solidFill>
                  <a:srgbClr val="0000a3"/>
                </a:solidFill>
                <a:latin typeface="Calibri Light"/>
              </a:rPr>
              <a:t>a</a:t>
            </a:r>
            <a:r>
              <a:rPr b="1" lang="en-US" sz="4400" spc="-1" strike="noStrike">
                <a:solidFill>
                  <a:srgbClr val="0000a3"/>
                </a:solidFill>
                <a:latin typeface="Calibri Light"/>
              </a:rPr>
              <a:t>p</a:t>
            </a:r>
            <a:endParaRPr b="0" lang="en-US" sz="4400" spc="-1" strike="noStrike">
              <a:solidFill>
                <a:srgbClr val="000000"/>
              </a:solidFill>
              <a:latin typeface="Calibri"/>
            </a:endParaRPr>
          </a:p>
        </p:txBody>
      </p:sp>
      <p:sp>
        <p:nvSpPr>
          <p:cNvPr id="134" name="TextShape 2"/>
          <p:cNvSpPr txBox="1"/>
          <p:nvPr/>
        </p:nvSpPr>
        <p:spPr>
          <a:xfrm>
            <a:off x="570240" y="1428120"/>
            <a:ext cx="6617880" cy="5000760"/>
          </a:xfrm>
          <a:prstGeom prst="rect">
            <a:avLst/>
          </a:prstGeom>
          <a:noFill/>
          <a:ln w="0">
            <a:noFill/>
          </a:ln>
        </p:spPr>
        <p:txBody>
          <a:bodyPr>
            <a:noAutofit/>
          </a:bodyPr>
          <a:p>
            <a:pPr marL="407880" indent="-277560">
              <a:lnSpc>
                <a:spcPct val="90000"/>
              </a:lnSpc>
              <a:spcBef>
                <a:spcPts val="601"/>
              </a:spcBef>
              <a:buClr>
                <a:srgbClr val="0000a3"/>
              </a:buClr>
              <a:buFont typeface="Wingdings" charset="2"/>
              <a:buChar char=""/>
            </a:pPr>
            <a:r>
              <a:rPr b="0" lang="en-US" sz="3200" spc="-1" strike="noStrike">
                <a:solidFill>
                  <a:srgbClr val="cc0000"/>
                </a:solidFill>
                <a:latin typeface="Calibri"/>
                <a:ea typeface="ＭＳ Ｐゴシック"/>
              </a:rPr>
              <a:t>Network layer: overview</a:t>
            </a:r>
            <a:endParaRPr b="0" lang="en-US" sz="3200" spc="-1" strike="noStrike">
              <a:solidFill>
                <a:srgbClr val="000000"/>
              </a:solidFill>
              <a:latin typeface="Calibri"/>
            </a:endParaRPr>
          </a:p>
          <a:p>
            <a:pPr lvl="1" marL="695160" indent="-231480">
              <a:lnSpc>
                <a:spcPct val="90000"/>
              </a:lnSpc>
              <a:buClr>
                <a:srgbClr val="0000a8"/>
              </a:buClr>
              <a:buFont typeface="Arial"/>
              <a:buChar char="•"/>
            </a:pPr>
            <a:r>
              <a:rPr b="0" lang="en-US" sz="2800" spc="-1" strike="noStrike">
                <a:solidFill>
                  <a:srgbClr val="cc0000"/>
                </a:solidFill>
                <a:latin typeface="Calibri"/>
                <a:ea typeface="ＭＳ Ｐゴシック"/>
              </a:rPr>
              <a:t>data plane</a:t>
            </a:r>
            <a:endParaRPr b="0" lang="en-US" sz="2800" spc="-1" strike="noStrike">
              <a:solidFill>
                <a:srgbClr val="000000"/>
              </a:solidFill>
              <a:latin typeface="Calibri"/>
            </a:endParaRPr>
          </a:p>
          <a:p>
            <a:pPr lvl="1" marL="695160" indent="-231480">
              <a:lnSpc>
                <a:spcPct val="90000"/>
              </a:lnSpc>
              <a:buClr>
                <a:srgbClr val="0000a8"/>
              </a:buClr>
              <a:buFont typeface="Arial"/>
              <a:buChar char="•"/>
            </a:pPr>
            <a:r>
              <a:rPr b="0" lang="en-US" sz="2800" spc="-1" strike="noStrike">
                <a:solidFill>
                  <a:srgbClr val="cc0000"/>
                </a:solidFill>
                <a:latin typeface="Calibri"/>
                <a:ea typeface="ＭＳ Ｐゴシック"/>
              </a:rPr>
              <a:t>control plane</a:t>
            </a:r>
            <a:endParaRPr b="0" lang="en-US" sz="2800" spc="-1" strike="noStrike">
              <a:solidFill>
                <a:srgbClr val="000000"/>
              </a:solidFill>
              <a:latin typeface="Calibri"/>
            </a:endParaRPr>
          </a:p>
        </p:txBody>
      </p:sp>
      <p:pic>
        <p:nvPicPr>
          <p:cNvPr id="135" name="Picture 5" descr="A train crossing a bridge over a body of water&#10;&#10;Description automatically generated"/>
          <p:cNvPicPr/>
          <p:nvPr/>
        </p:nvPicPr>
        <p:blipFill>
          <a:blip r:embed="rId1"/>
          <a:stretch/>
        </p:blipFill>
        <p:spPr>
          <a:xfrm>
            <a:off x="8015400" y="1379160"/>
            <a:ext cx="3102120" cy="2326320"/>
          </a:xfrm>
          <a:prstGeom prst="rect">
            <a:avLst/>
          </a:prstGeom>
          <a:ln w="0">
            <a:noFill/>
          </a:ln>
        </p:spPr>
      </p:pic>
      <p:sp>
        <p:nvSpPr>
          <p:cNvPr id="136" name="CustomShape 3"/>
          <p:cNvSpPr/>
          <p:nvPr/>
        </p:nvSpPr>
        <p:spPr>
          <a:xfrm>
            <a:off x="6186600" y="4277160"/>
            <a:ext cx="6005160" cy="1937520"/>
          </a:xfrm>
          <a:prstGeom prst="rect">
            <a:avLst/>
          </a:prstGeom>
          <a:noFill/>
          <a:ln w="0">
            <a:noFill/>
          </a:ln>
        </p:spPr>
        <p:style>
          <a:lnRef idx="0"/>
          <a:fillRef idx="0"/>
          <a:effectRef idx="0"/>
          <a:fontRef idx="minor"/>
        </p:style>
        <p:txBody>
          <a:bodyPr>
            <a:normAutofit/>
          </a:bodyPr>
          <a:p>
            <a:pPr marL="407880" indent="-27756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Generalized Forwarding, SDN</a:t>
            </a:r>
            <a:endParaRPr b="0" lang="en-US" sz="3200" spc="-1" strike="noStrike">
              <a:latin typeface="Arial"/>
            </a:endParaRPr>
          </a:p>
          <a:p>
            <a:pPr lvl="1" marL="695160" indent="-231480">
              <a:lnSpc>
                <a:spcPct val="90000"/>
              </a:lnSpc>
              <a:buClr>
                <a:srgbClr val="0000a8"/>
              </a:buClr>
              <a:buFont typeface="Arial"/>
              <a:buChar char="•"/>
            </a:pPr>
            <a:r>
              <a:rPr b="0" lang="en-US" sz="2800" spc="-1" strike="noStrike">
                <a:solidFill>
                  <a:srgbClr val="000000"/>
                </a:solidFill>
                <a:latin typeface="Calibri"/>
                <a:ea typeface="ＭＳ Ｐゴシック"/>
              </a:rPr>
              <a:t>Match+action</a:t>
            </a:r>
            <a:endParaRPr b="0" lang="en-US" sz="2800" spc="-1" strike="noStrike">
              <a:latin typeface="Arial"/>
            </a:endParaRPr>
          </a:p>
          <a:p>
            <a:pPr lvl="1" marL="695160" indent="-231480">
              <a:lnSpc>
                <a:spcPct val="90000"/>
              </a:lnSpc>
              <a:buClr>
                <a:srgbClr val="0000a8"/>
              </a:buClr>
              <a:buFont typeface="Arial"/>
              <a:buChar char="•"/>
            </a:pPr>
            <a:r>
              <a:rPr b="0" lang="en-US" sz="2800" spc="-1" strike="noStrike">
                <a:solidFill>
                  <a:srgbClr val="000000"/>
                </a:solidFill>
                <a:latin typeface="Calibri"/>
                <a:ea typeface="ＭＳ Ｐゴシック"/>
              </a:rPr>
              <a:t>OpenFlow: match+action in action</a:t>
            </a:r>
            <a:endParaRPr b="0" lang="en-US" sz="2800" spc="-1" strike="noStrike">
              <a:latin typeface="Arial"/>
            </a:endParaRPr>
          </a:p>
          <a:p>
            <a:pPr marL="407880" indent="-277560">
              <a:lnSpc>
                <a:spcPct val="9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Middleboxes</a:t>
            </a:r>
            <a:endParaRPr b="0" lang="en-US" sz="3200" spc="-1" strike="noStrike">
              <a:latin typeface="Arial"/>
            </a:endParaRPr>
          </a:p>
          <a:p>
            <a:pPr>
              <a:lnSpc>
                <a:spcPct val="90000"/>
              </a:lnSpc>
              <a:spcBef>
                <a:spcPts val="499"/>
              </a:spcBef>
            </a:pPr>
            <a:endParaRPr b="0" lang="en-US" sz="3200" spc="-1" strike="noStrike">
              <a:latin typeface="Arial"/>
            </a:endParaRPr>
          </a:p>
        </p:txBody>
      </p:sp>
      <p:sp>
        <p:nvSpPr>
          <p:cNvPr id="137" name="TextShape 4"/>
          <p:cNvSpPr txBox="1"/>
          <p:nvPr/>
        </p:nvSpPr>
        <p:spPr>
          <a:xfrm>
            <a:off x="9219600" y="646524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a:t>
            </a:r>
            <a:r>
              <a:rPr b="0" lang="en-US" sz="1100" spc="-1" strike="noStrike">
                <a:solidFill>
                  <a:srgbClr val="404040"/>
                </a:solidFill>
                <a:latin typeface="Calibri"/>
              </a:rPr>
              <a:t>e</a:t>
            </a:r>
            <a:r>
              <a:rPr b="0" lang="en-US" sz="1100" spc="-1" strike="noStrike">
                <a:solidFill>
                  <a:srgbClr val="404040"/>
                </a:solidFill>
                <a:latin typeface="Calibri"/>
              </a:rPr>
              <a:t>t</a:t>
            </a:r>
            <a:r>
              <a:rPr b="0" lang="en-US" sz="1100" spc="-1" strike="noStrike">
                <a:solidFill>
                  <a:srgbClr val="404040"/>
                </a:solidFill>
                <a:latin typeface="Calibri"/>
              </a:rPr>
              <a:t>w</a:t>
            </a:r>
            <a:r>
              <a:rPr b="0" lang="en-US" sz="1100" spc="-1" strike="noStrike">
                <a:solidFill>
                  <a:srgbClr val="404040"/>
                </a:solidFill>
                <a:latin typeface="Calibri"/>
              </a:rPr>
              <a:t>o</a:t>
            </a:r>
            <a:r>
              <a:rPr b="0" lang="en-US" sz="1100" spc="-1" strike="noStrike">
                <a:solidFill>
                  <a:srgbClr val="404040"/>
                </a:solidFill>
                <a:latin typeface="Calibri"/>
              </a:rPr>
              <a:t>r</a:t>
            </a:r>
            <a:r>
              <a:rPr b="0" lang="en-US" sz="1100" spc="-1" strike="noStrike">
                <a:solidFill>
                  <a:srgbClr val="404040"/>
                </a:solidFill>
                <a:latin typeface="Calibri"/>
              </a:rPr>
              <a:t>k </a:t>
            </a:r>
            <a:r>
              <a:rPr b="0" lang="en-US" sz="1100" spc="-1" strike="noStrike">
                <a:solidFill>
                  <a:srgbClr val="404040"/>
                </a:solidFill>
                <a:latin typeface="Calibri"/>
              </a:rPr>
              <a:t>L</a:t>
            </a:r>
            <a:r>
              <a:rPr b="0" lang="en-US" sz="1100" spc="-1" strike="noStrike">
                <a:solidFill>
                  <a:srgbClr val="404040"/>
                </a:solidFill>
                <a:latin typeface="Calibri"/>
              </a:rPr>
              <a:t>a</a:t>
            </a:r>
            <a:r>
              <a:rPr b="0" lang="en-US" sz="1100" spc="-1" strike="noStrike">
                <a:solidFill>
                  <a:srgbClr val="404040"/>
                </a:solidFill>
                <a:latin typeface="Calibri"/>
              </a:rPr>
              <a:t>y</a:t>
            </a:r>
            <a:r>
              <a:rPr b="0" lang="en-US" sz="1100" spc="-1" strike="noStrike">
                <a:solidFill>
                  <a:srgbClr val="404040"/>
                </a:solidFill>
                <a:latin typeface="Calibri"/>
              </a:rPr>
              <a:t>e</a:t>
            </a:r>
            <a:r>
              <a:rPr b="0" lang="en-US" sz="1100" spc="-1" strike="noStrike">
                <a:solidFill>
                  <a:srgbClr val="404040"/>
                </a:solidFill>
                <a:latin typeface="Calibri"/>
              </a:rPr>
              <a:t>r</a:t>
            </a:r>
            <a:r>
              <a:rPr b="0" lang="en-US" sz="1100" spc="-1" strike="noStrike">
                <a:solidFill>
                  <a:srgbClr val="404040"/>
                </a:solidFill>
                <a:latin typeface="Calibri"/>
              </a:rPr>
              <a:t>: </a:t>
            </a:r>
            <a:r>
              <a:rPr b="0" lang="en-US" sz="1100" spc="-1" strike="noStrike">
                <a:solidFill>
                  <a:srgbClr val="404040"/>
                </a:solidFill>
                <a:latin typeface="Calibri"/>
              </a:rPr>
              <a:t>4</a:t>
            </a:r>
            <a:r>
              <a:rPr b="0" lang="en-US" sz="1100" spc="-1" strike="noStrike">
                <a:solidFill>
                  <a:srgbClr val="404040"/>
                </a:solidFill>
                <a:latin typeface="Calibri"/>
              </a:rPr>
              <a:t>-</a:t>
            </a:r>
            <a:fld id="{4652E7CA-4525-4B08-9D08-595334C8C602}" type="slidenum">
              <a:rPr b="0" lang="en-US" sz="1100" spc="-1" strike="noStrike">
                <a:solidFill>
                  <a:srgbClr val="404040"/>
                </a:solidFill>
                <a:latin typeface="Calibri"/>
              </a:rPr>
              <a:t>3</a:t>
            </a:fld>
            <a:endParaRPr b="0" lang="en-US" sz="1100" spc="-1" strike="noStrike">
              <a:latin typeface="Times New Roman"/>
            </a:endParaRPr>
          </a:p>
        </p:txBody>
      </p:sp>
      <p:sp>
        <p:nvSpPr>
          <p:cNvPr id="138" name="CustomShape 5"/>
          <p:cNvSpPr/>
          <p:nvPr/>
        </p:nvSpPr>
        <p:spPr>
          <a:xfrm>
            <a:off x="563400" y="2806920"/>
            <a:ext cx="6617880" cy="3461040"/>
          </a:xfrm>
          <a:prstGeom prst="rect">
            <a:avLst/>
          </a:prstGeom>
          <a:noFill/>
          <a:ln w="0">
            <a:noFill/>
          </a:ln>
        </p:spPr>
        <p:style>
          <a:lnRef idx="0"/>
          <a:fillRef idx="0"/>
          <a:effectRef idx="0"/>
          <a:fontRef idx="minor"/>
        </p:style>
        <p:txBody>
          <a:bodyPr>
            <a:noAutofit/>
          </a:bodyPr>
          <a:p>
            <a:pPr marL="407880" indent="-277560">
              <a:lnSpc>
                <a:spcPct val="9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What’s inside a router</a:t>
            </a:r>
            <a:endParaRPr b="0" lang="en-US" sz="3200" spc="-1" strike="noStrike">
              <a:latin typeface="Arial"/>
            </a:endParaRPr>
          </a:p>
          <a:p>
            <a:pPr lvl="1" marL="695160" indent="-231480">
              <a:lnSpc>
                <a:spcPct val="90000"/>
              </a:lnSpc>
              <a:buClr>
                <a:srgbClr val="0000a8"/>
              </a:buClr>
              <a:buFont typeface="Arial"/>
              <a:buChar char="•"/>
            </a:pPr>
            <a:r>
              <a:rPr b="0" lang="en-US" sz="2800" spc="-1" strike="noStrike">
                <a:solidFill>
                  <a:srgbClr val="000000"/>
                </a:solidFill>
                <a:latin typeface="Calibri"/>
                <a:ea typeface="ＭＳ Ｐゴシック"/>
              </a:rPr>
              <a:t>input ports, switching, output ports</a:t>
            </a:r>
            <a:endParaRPr b="0" lang="en-US" sz="2800" spc="-1" strike="noStrike">
              <a:latin typeface="Arial"/>
            </a:endParaRPr>
          </a:p>
          <a:p>
            <a:pPr lvl="1" marL="695160" indent="-231480">
              <a:lnSpc>
                <a:spcPct val="90000"/>
              </a:lnSpc>
              <a:buClr>
                <a:srgbClr val="0000a8"/>
              </a:buClr>
              <a:buFont typeface="Arial"/>
              <a:buChar char="•"/>
            </a:pPr>
            <a:r>
              <a:rPr b="0" lang="en-US" sz="2800" spc="-1" strike="noStrike">
                <a:solidFill>
                  <a:srgbClr val="000000"/>
                </a:solidFill>
                <a:latin typeface="Calibri"/>
                <a:ea typeface="ＭＳ Ｐゴシック"/>
              </a:rPr>
              <a:t>buffer management, scheduling</a:t>
            </a:r>
            <a:endParaRPr b="0" lang="en-US" sz="2800" spc="-1" strike="noStrike">
              <a:latin typeface="Arial"/>
            </a:endParaRPr>
          </a:p>
          <a:p>
            <a:pPr marL="407880" indent="-277560">
              <a:lnSpc>
                <a:spcPct val="9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IP: the Internet Protocol</a:t>
            </a:r>
            <a:endParaRPr b="0" lang="en-US" sz="3200" spc="-1" strike="noStrike">
              <a:latin typeface="Arial"/>
            </a:endParaRPr>
          </a:p>
          <a:p>
            <a:pPr lvl="1" marL="695160" indent="-231480">
              <a:lnSpc>
                <a:spcPct val="90000"/>
              </a:lnSpc>
              <a:buClr>
                <a:srgbClr val="0000a8"/>
              </a:buClr>
              <a:buFont typeface="Arial"/>
              <a:buChar char="•"/>
            </a:pPr>
            <a:r>
              <a:rPr b="0" lang="en-US" sz="2800" spc="-1" strike="noStrike">
                <a:solidFill>
                  <a:srgbClr val="000000"/>
                </a:solidFill>
                <a:latin typeface="Calibri"/>
                <a:ea typeface="ＭＳ Ｐゴシック"/>
              </a:rPr>
              <a:t>datagram format</a:t>
            </a:r>
            <a:endParaRPr b="0" lang="en-US" sz="2800" spc="-1" strike="noStrike">
              <a:latin typeface="Arial"/>
            </a:endParaRPr>
          </a:p>
          <a:p>
            <a:pPr lvl="1" marL="695160" indent="-231480">
              <a:lnSpc>
                <a:spcPct val="90000"/>
              </a:lnSpc>
              <a:buClr>
                <a:srgbClr val="0000a8"/>
              </a:buClr>
              <a:buFont typeface="Arial"/>
              <a:buChar char="•"/>
            </a:pPr>
            <a:r>
              <a:rPr b="0" lang="en-US" sz="2800" spc="-1" strike="noStrike">
                <a:solidFill>
                  <a:srgbClr val="000000"/>
                </a:solidFill>
                <a:latin typeface="Calibri"/>
                <a:ea typeface="ＭＳ Ｐゴシック"/>
              </a:rPr>
              <a:t>addressing</a:t>
            </a:r>
            <a:endParaRPr b="0" lang="en-US" sz="2800" spc="-1" strike="noStrike">
              <a:latin typeface="Arial"/>
            </a:endParaRPr>
          </a:p>
          <a:p>
            <a:pPr lvl="1" marL="695160" indent="-231480">
              <a:lnSpc>
                <a:spcPct val="90000"/>
              </a:lnSpc>
              <a:buClr>
                <a:srgbClr val="0000a8"/>
              </a:buClr>
              <a:buFont typeface="Arial"/>
              <a:buChar char="•"/>
            </a:pPr>
            <a:r>
              <a:rPr b="0" lang="en-US" sz="2800" spc="-1" strike="noStrike">
                <a:solidFill>
                  <a:srgbClr val="000000"/>
                </a:solidFill>
                <a:latin typeface="Calibri"/>
                <a:ea typeface="ＭＳ Ｐゴシック"/>
              </a:rPr>
              <a:t>network address translation</a:t>
            </a:r>
            <a:endParaRPr b="0" lang="en-US" sz="2800" spc="-1" strike="noStrike">
              <a:latin typeface="Arial"/>
            </a:endParaRPr>
          </a:p>
          <a:p>
            <a:pPr lvl="1" marL="695160" indent="-231480">
              <a:lnSpc>
                <a:spcPct val="90000"/>
              </a:lnSpc>
              <a:buClr>
                <a:srgbClr val="0000a8"/>
              </a:buClr>
              <a:buFont typeface="Arial"/>
              <a:buChar char="•"/>
            </a:pPr>
            <a:r>
              <a:rPr b="0" lang="en-US" sz="2800" spc="-1" strike="noStrike">
                <a:solidFill>
                  <a:srgbClr val="000000"/>
                </a:solidFill>
                <a:latin typeface="Calibri"/>
                <a:ea typeface="ＭＳ Ｐゴシック"/>
              </a:rPr>
              <a:t>IPv6</a:t>
            </a:r>
            <a:endParaRPr b="0" lang="en-US" sz="2800" spc="-1" strike="noStrike">
              <a:latin typeface="Arial"/>
            </a:endParaRPr>
          </a:p>
        </p:txBody>
      </p:sp>
    </p:spTree>
  </p:cSld>
  <mc:AlternateContent>
    <mc:Choice Requires="p14">
      <p:transition spd="slow" p14:dur="2000"/>
    </mc:Choice>
    <mc:Fallback>
      <p:transition spd="slow"/>
    </mc:Fallback>
  </mc:AlternateContent>
  <p:timing>
    <p:tnLst>
      <p:par>
        <p:cTn id="14" dur="indefinite" restart="never" nodeType="tmRoot">
          <p:childTnLst>
            <p:seq>
              <p:cTn id="15" dur="indefinite" nodeType="mainSeq">
                <p:childTnLst>
                  <p:par>
                    <p:cTn id="16" fill="hold">
                      <p:stCondLst>
                        <p:cond delay="indefinite"/>
                      </p:stCondLst>
                      <p:childTnLst>
                        <p:par>
                          <p:cTn id="17" fill="hold">
                            <p:stCondLst>
                              <p:cond delay="0"/>
                            </p:stCondLst>
                            <p:childTnLst>
                              <p:par>
                                <p:cTn id="18" nodeType="clickEffect" fill="hold" presetClass="entr" presetID="9">
                                  <p:stCondLst>
                                    <p:cond delay="0"/>
                                  </p:stCondLst>
                                  <p:childTnLst>
                                    <p:set>
                                      <p:cBhvr>
                                        <p:cTn id="19" dur="1" fill="hold">
                                          <p:stCondLst>
                                            <p:cond delay="0"/>
                                          </p:stCondLst>
                                        </p:cTn>
                                        <p:tgtEl>
                                          <p:spTgt spid="138">
                                            <p:txEl>
                                              <p:pRg st="0" end="0"/>
                                            </p:txEl>
                                          </p:spTgt>
                                        </p:tgtEl>
                                        <p:attrNameLst>
                                          <p:attrName>style.visibility</p:attrName>
                                        </p:attrNameLst>
                                      </p:cBhvr>
                                      <p:to>
                                        <p:strVal val="visible"/>
                                      </p:to>
                                    </p:set>
                                    <p:animEffect filter="dissolve" transition="in">
                                      <p:cBhvr additive="repl">
                                        <p:cTn id="20" dur="500"/>
                                        <p:tgtEl>
                                          <p:spTgt spid="138">
                                            <p:txEl>
                                              <p:pRg st="0" end="0"/>
                                            </p:txEl>
                                          </p:spTgt>
                                        </p:tgtEl>
                                      </p:cBhvr>
                                    </p:animEffect>
                                  </p:childTnLst>
                                </p:cTn>
                              </p:par>
                              <p:par>
                                <p:cTn id="21" nodeType="withEffect" fill="hold" presetClass="entr" presetID="9">
                                  <p:stCondLst>
                                    <p:cond delay="0"/>
                                  </p:stCondLst>
                                  <p:childTnLst>
                                    <p:set>
                                      <p:cBhvr>
                                        <p:cTn id="22" dur="1" fill="hold">
                                          <p:stCondLst>
                                            <p:cond delay="0"/>
                                          </p:stCondLst>
                                        </p:cTn>
                                        <p:tgtEl>
                                          <p:spTgt spid="138">
                                            <p:txEl>
                                              <p:pRg st="1" end="1"/>
                                            </p:txEl>
                                          </p:spTgt>
                                        </p:tgtEl>
                                        <p:attrNameLst>
                                          <p:attrName>style.visibility</p:attrName>
                                        </p:attrNameLst>
                                      </p:cBhvr>
                                      <p:to>
                                        <p:strVal val="visible"/>
                                      </p:to>
                                    </p:set>
                                    <p:animEffect filter="dissolve" transition="in">
                                      <p:cBhvr additive="repl">
                                        <p:cTn id="23" dur="500"/>
                                        <p:tgtEl>
                                          <p:spTgt spid="138">
                                            <p:txEl>
                                              <p:pRg st="1" end="1"/>
                                            </p:txEl>
                                          </p:spTgt>
                                        </p:tgtEl>
                                      </p:cBhvr>
                                    </p:animEffect>
                                  </p:childTnLst>
                                </p:cTn>
                              </p:par>
                              <p:par>
                                <p:cTn id="24" nodeType="withEffect" fill="hold" presetClass="entr" presetID="9">
                                  <p:stCondLst>
                                    <p:cond delay="0"/>
                                  </p:stCondLst>
                                  <p:childTnLst>
                                    <p:set>
                                      <p:cBhvr>
                                        <p:cTn id="25" dur="1" fill="hold">
                                          <p:stCondLst>
                                            <p:cond delay="0"/>
                                          </p:stCondLst>
                                        </p:cTn>
                                        <p:tgtEl>
                                          <p:spTgt spid="138">
                                            <p:txEl>
                                              <p:pRg st="2" end="2"/>
                                            </p:txEl>
                                          </p:spTgt>
                                        </p:tgtEl>
                                        <p:attrNameLst>
                                          <p:attrName>style.visibility</p:attrName>
                                        </p:attrNameLst>
                                      </p:cBhvr>
                                      <p:to>
                                        <p:strVal val="visible"/>
                                      </p:to>
                                    </p:set>
                                    <p:animEffect filter="dissolve" transition="in">
                                      <p:cBhvr additive="repl">
                                        <p:cTn id="26" dur="500"/>
                                        <p:tgtEl>
                                          <p:spTgt spid="138">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nodeType="clickEffect" fill="hold" presetClass="entr" presetID="9">
                                  <p:stCondLst>
                                    <p:cond delay="0"/>
                                  </p:stCondLst>
                                  <p:childTnLst>
                                    <p:set>
                                      <p:cBhvr>
                                        <p:cTn id="30" dur="1" fill="hold">
                                          <p:stCondLst>
                                            <p:cond delay="0"/>
                                          </p:stCondLst>
                                        </p:cTn>
                                        <p:tgtEl>
                                          <p:spTgt spid="138">
                                            <p:txEl>
                                              <p:pRg st="3" end="3"/>
                                            </p:txEl>
                                          </p:spTgt>
                                        </p:tgtEl>
                                        <p:attrNameLst>
                                          <p:attrName>style.visibility</p:attrName>
                                        </p:attrNameLst>
                                      </p:cBhvr>
                                      <p:to>
                                        <p:strVal val="visible"/>
                                      </p:to>
                                    </p:set>
                                    <p:animEffect filter="dissolve" transition="in">
                                      <p:cBhvr additive="repl">
                                        <p:cTn id="31" dur="500"/>
                                        <p:tgtEl>
                                          <p:spTgt spid="138">
                                            <p:txEl>
                                              <p:pRg st="3" end="3"/>
                                            </p:txEl>
                                          </p:spTgt>
                                        </p:tgtEl>
                                      </p:cBhvr>
                                    </p:animEffect>
                                  </p:childTnLst>
                                </p:cTn>
                              </p:par>
                              <p:par>
                                <p:cTn id="32" nodeType="withEffect" fill="hold" presetClass="entr" presetID="9">
                                  <p:stCondLst>
                                    <p:cond delay="0"/>
                                  </p:stCondLst>
                                  <p:childTnLst>
                                    <p:set>
                                      <p:cBhvr>
                                        <p:cTn id="33" dur="1" fill="hold">
                                          <p:stCondLst>
                                            <p:cond delay="0"/>
                                          </p:stCondLst>
                                        </p:cTn>
                                        <p:tgtEl>
                                          <p:spTgt spid="138">
                                            <p:txEl>
                                              <p:pRg st="4" end="4"/>
                                            </p:txEl>
                                          </p:spTgt>
                                        </p:tgtEl>
                                        <p:attrNameLst>
                                          <p:attrName>style.visibility</p:attrName>
                                        </p:attrNameLst>
                                      </p:cBhvr>
                                      <p:to>
                                        <p:strVal val="visible"/>
                                      </p:to>
                                    </p:set>
                                    <p:animEffect filter="dissolve" transition="in">
                                      <p:cBhvr additive="repl">
                                        <p:cTn id="34" dur="500"/>
                                        <p:tgtEl>
                                          <p:spTgt spid="138">
                                            <p:txEl>
                                              <p:pRg st="4" end="4"/>
                                            </p:txEl>
                                          </p:spTgt>
                                        </p:tgtEl>
                                      </p:cBhvr>
                                    </p:animEffect>
                                  </p:childTnLst>
                                </p:cTn>
                              </p:par>
                              <p:par>
                                <p:cTn id="35" nodeType="withEffect" fill="hold" presetClass="entr" presetID="9">
                                  <p:stCondLst>
                                    <p:cond delay="0"/>
                                  </p:stCondLst>
                                  <p:childTnLst>
                                    <p:set>
                                      <p:cBhvr>
                                        <p:cTn id="36" dur="1" fill="hold">
                                          <p:stCondLst>
                                            <p:cond delay="0"/>
                                          </p:stCondLst>
                                        </p:cTn>
                                        <p:tgtEl>
                                          <p:spTgt spid="138">
                                            <p:txEl>
                                              <p:pRg st="5" end="5"/>
                                            </p:txEl>
                                          </p:spTgt>
                                        </p:tgtEl>
                                        <p:attrNameLst>
                                          <p:attrName>style.visibility</p:attrName>
                                        </p:attrNameLst>
                                      </p:cBhvr>
                                      <p:to>
                                        <p:strVal val="visible"/>
                                      </p:to>
                                    </p:set>
                                    <p:animEffect filter="dissolve" transition="in">
                                      <p:cBhvr additive="repl">
                                        <p:cTn id="37" dur="500"/>
                                        <p:tgtEl>
                                          <p:spTgt spid="138">
                                            <p:txEl>
                                              <p:pRg st="5" end="5"/>
                                            </p:txEl>
                                          </p:spTgt>
                                        </p:tgtEl>
                                      </p:cBhvr>
                                    </p:animEffect>
                                  </p:childTnLst>
                                </p:cTn>
                              </p:par>
                              <p:par>
                                <p:cTn id="38" nodeType="withEffect" fill="hold" presetClass="entr" presetID="9">
                                  <p:stCondLst>
                                    <p:cond delay="0"/>
                                  </p:stCondLst>
                                  <p:childTnLst>
                                    <p:set>
                                      <p:cBhvr>
                                        <p:cTn id="39" dur="1" fill="hold">
                                          <p:stCondLst>
                                            <p:cond delay="0"/>
                                          </p:stCondLst>
                                        </p:cTn>
                                        <p:tgtEl>
                                          <p:spTgt spid="138">
                                            <p:txEl>
                                              <p:pRg st="6" end="6"/>
                                            </p:txEl>
                                          </p:spTgt>
                                        </p:tgtEl>
                                        <p:attrNameLst>
                                          <p:attrName>style.visibility</p:attrName>
                                        </p:attrNameLst>
                                      </p:cBhvr>
                                      <p:to>
                                        <p:strVal val="visible"/>
                                      </p:to>
                                    </p:set>
                                    <p:animEffect filter="dissolve" transition="in">
                                      <p:cBhvr additive="repl">
                                        <p:cTn id="40" dur="500"/>
                                        <p:tgtEl>
                                          <p:spTgt spid="138">
                                            <p:txEl>
                                              <p:pRg st="6" end="6"/>
                                            </p:txEl>
                                          </p:spTgt>
                                        </p:tgtEl>
                                      </p:cBhvr>
                                    </p:animEffect>
                                  </p:childTnLst>
                                </p:cTn>
                              </p:par>
                              <p:par>
                                <p:cTn id="41" nodeType="withEffect" fill="hold" presetClass="entr" presetID="9">
                                  <p:stCondLst>
                                    <p:cond delay="0"/>
                                  </p:stCondLst>
                                  <p:childTnLst>
                                    <p:set>
                                      <p:cBhvr>
                                        <p:cTn id="42" dur="1" fill="hold">
                                          <p:stCondLst>
                                            <p:cond delay="0"/>
                                          </p:stCondLst>
                                        </p:cTn>
                                        <p:tgtEl>
                                          <p:spTgt spid="138">
                                            <p:txEl>
                                              <p:pRg st="7" end="7"/>
                                            </p:txEl>
                                          </p:spTgt>
                                        </p:tgtEl>
                                        <p:attrNameLst>
                                          <p:attrName>style.visibility</p:attrName>
                                        </p:attrNameLst>
                                      </p:cBhvr>
                                      <p:to>
                                        <p:strVal val="visible"/>
                                      </p:to>
                                    </p:set>
                                    <p:animEffect filter="dissolve" transition="in">
                                      <p:cBhvr additive="repl">
                                        <p:cTn id="43" dur="500"/>
                                        <p:tgtEl>
                                          <p:spTgt spid="138">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nodeType="clickEffect" fill="hold" presetClass="entr" presetID="9">
                                  <p:stCondLst>
                                    <p:cond delay="0"/>
                                  </p:stCondLst>
                                  <p:childTnLst>
                                    <p:set>
                                      <p:cBhvr>
                                        <p:cTn id="47" dur="1" fill="hold">
                                          <p:stCondLst>
                                            <p:cond delay="0"/>
                                          </p:stCondLst>
                                        </p:cTn>
                                        <p:tgtEl>
                                          <p:spTgt spid="136"/>
                                        </p:tgtEl>
                                        <p:attrNameLst>
                                          <p:attrName>style.visibility</p:attrName>
                                        </p:attrNameLst>
                                      </p:cBhvr>
                                      <p:to>
                                        <p:strVal val="visible"/>
                                      </p:to>
                                    </p:set>
                                    <p:animEffect filter="dissolve" transition="in">
                                      <p:cBhvr additive="repl">
                                        <p:cTn id="48" dur="500"/>
                                        <p:tgtEl>
                                          <p:spTgt spid="1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9" name="TextShape 1"/>
          <p:cNvSpPr txBox="1"/>
          <p:nvPr/>
        </p:nvSpPr>
        <p:spPr>
          <a:xfrm>
            <a:off x="838080" y="31104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ea typeface="ＭＳ Ｐゴシック"/>
              </a:rPr>
              <a:t>Output port queuing</a:t>
            </a:r>
            <a:endParaRPr b="0" lang="en-US" sz="4400" spc="-1" strike="noStrike">
              <a:solidFill>
                <a:srgbClr val="000000"/>
              </a:solidFill>
              <a:latin typeface="Calibri"/>
            </a:endParaRPr>
          </a:p>
        </p:txBody>
      </p:sp>
      <p:sp>
        <p:nvSpPr>
          <p:cNvPr id="2200" name="CustomShape 2"/>
          <p:cNvSpPr/>
          <p:nvPr/>
        </p:nvSpPr>
        <p:spPr>
          <a:xfrm>
            <a:off x="888840" y="3417120"/>
            <a:ext cx="5977080" cy="1413000"/>
          </a:xfrm>
          <a:prstGeom prst="rect">
            <a:avLst/>
          </a:prstGeom>
          <a:noFill/>
          <a:ln w="0">
            <a:noFill/>
          </a:ln>
        </p:spPr>
        <p:style>
          <a:lnRef idx="0"/>
          <a:fillRef idx="0"/>
          <a:effectRef idx="0"/>
          <a:fontRef idx="minor"/>
        </p:style>
        <p:txBody>
          <a:bodyPr>
            <a:normAutofit/>
          </a:bodyPr>
          <a:p>
            <a:pPr marL="352440" indent="-221760">
              <a:lnSpc>
                <a:spcPct val="90000"/>
              </a:lnSpc>
              <a:spcBef>
                <a:spcPts val="1001"/>
              </a:spcBef>
              <a:buClr>
                <a:srgbClr val="0000a3"/>
              </a:buClr>
              <a:buFont typeface="Wingdings" charset="2"/>
              <a:buChar char=""/>
            </a:pPr>
            <a:r>
              <a:rPr b="0" i="1" lang="en-US" sz="2800" spc="-1" strike="noStrike">
                <a:solidFill>
                  <a:srgbClr val="cc0000"/>
                </a:solidFill>
                <a:latin typeface="Calibri"/>
              </a:rPr>
              <a:t>Buffering</a:t>
            </a:r>
            <a:r>
              <a:rPr b="0" lang="en-US" sz="2800" spc="-1" strike="noStrike">
                <a:solidFill>
                  <a:srgbClr val="000000"/>
                </a:solidFill>
                <a:latin typeface="Calibri"/>
              </a:rPr>
              <a:t> required when datagrams arrive from fabric faster than link transmission rate. </a:t>
            </a:r>
            <a:r>
              <a:rPr b="0" i="1" lang="en-US" sz="2800" spc="-1" strike="noStrike">
                <a:solidFill>
                  <a:srgbClr val="c00000"/>
                </a:solidFill>
                <a:latin typeface="Calibri"/>
              </a:rPr>
              <a:t>Drop policy: </a:t>
            </a:r>
            <a:r>
              <a:rPr b="0" lang="en-US" sz="2800" spc="-1" strike="noStrike">
                <a:solidFill>
                  <a:srgbClr val="000000"/>
                </a:solidFill>
                <a:latin typeface="Calibri"/>
              </a:rPr>
              <a:t>which datagrams to drop if no free buffers?</a:t>
            </a:r>
            <a:endParaRPr b="0" lang="en-US" sz="2800" spc="-1" strike="noStrike">
              <a:latin typeface="Arial"/>
            </a:endParaRPr>
          </a:p>
        </p:txBody>
      </p:sp>
      <p:sp>
        <p:nvSpPr>
          <p:cNvPr id="2201" name="CustomShape 3"/>
          <p:cNvSpPr/>
          <p:nvPr/>
        </p:nvSpPr>
        <p:spPr>
          <a:xfrm>
            <a:off x="938520" y="5182200"/>
            <a:ext cx="5131440" cy="1288800"/>
          </a:xfrm>
          <a:prstGeom prst="rect">
            <a:avLst/>
          </a:prstGeom>
          <a:noFill/>
          <a:ln w="0">
            <a:noFill/>
          </a:ln>
        </p:spPr>
        <p:style>
          <a:lnRef idx="0"/>
          <a:fillRef idx="0"/>
          <a:effectRef idx="0"/>
          <a:fontRef idx="minor"/>
        </p:style>
        <p:txBody>
          <a:bodyPr>
            <a:normAutofit/>
          </a:bodyPr>
          <a:p>
            <a:pPr marL="352440" indent="-221760">
              <a:lnSpc>
                <a:spcPct val="90000"/>
              </a:lnSpc>
              <a:spcBef>
                <a:spcPts val="1001"/>
              </a:spcBef>
              <a:buClr>
                <a:srgbClr val="0000a3"/>
              </a:buClr>
              <a:buFont typeface="Wingdings" charset="2"/>
              <a:buChar char=""/>
            </a:pPr>
            <a:r>
              <a:rPr b="0" i="1" lang="en-US" sz="2800" spc="-1" strike="noStrike">
                <a:solidFill>
                  <a:srgbClr val="cc0000"/>
                </a:solidFill>
                <a:latin typeface="Calibri"/>
              </a:rPr>
              <a:t>Scheduling discipline</a:t>
            </a:r>
            <a:r>
              <a:rPr b="0" lang="en-US" sz="2800" spc="-1" strike="noStrike">
                <a:solidFill>
                  <a:srgbClr val="000000"/>
                </a:solidFill>
                <a:latin typeface="Calibri"/>
              </a:rPr>
              <a:t> chooses among queued datagrams for transmission</a:t>
            </a:r>
            <a:endParaRPr b="0" lang="en-US" sz="2800" spc="-1" strike="noStrike">
              <a:latin typeface="Arial"/>
            </a:endParaRPr>
          </a:p>
        </p:txBody>
      </p:sp>
      <p:grpSp>
        <p:nvGrpSpPr>
          <p:cNvPr id="2202" name="Group 4"/>
          <p:cNvGrpSpPr/>
          <p:nvPr/>
        </p:nvGrpSpPr>
        <p:grpSpPr>
          <a:xfrm>
            <a:off x="6900840" y="3768480"/>
            <a:ext cx="5036040" cy="1241640"/>
            <a:chOff x="6900840" y="3768480"/>
            <a:chExt cx="5036040" cy="1241640"/>
          </a:xfrm>
        </p:grpSpPr>
        <p:sp>
          <p:nvSpPr>
            <p:cNvPr id="2203" name="CustomShape 5"/>
            <p:cNvSpPr/>
            <p:nvPr/>
          </p:nvSpPr>
          <p:spPr>
            <a:xfrm>
              <a:off x="7984080" y="3768480"/>
              <a:ext cx="3952800" cy="1241640"/>
            </a:xfrm>
            <a:prstGeom prst="rect">
              <a:avLst/>
            </a:prstGeom>
            <a:solidFill>
              <a:schemeClr val="bg1"/>
            </a:solidFill>
            <a:ln w="25400">
              <a:noFill/>
            </a:ln>
          </p:spPr>
          <p:style>
            <a:lnRef idx="0"/>
            <a:fillRef idx="0"/>
            <a:effectRef idx="0"/>
            <a:fontRef idx="minor"/>
          </p:style>
          <p:txBody>
            <a:bodyPr lIns="90000" rIns="90000" tIns="45000" bIns="45000">
              <a:spAutoFit/>
            </a:bodyPr>
            <a:p>
              <a:pPr>
                <a:lnSpc>
                  <a:spcPct val="90000"/>
                </a:lnSpc>
                <a:tabLst>
                  <a:tab algn="l" pos="0"/>
                </a:tabLst>
              </a:pPr>
              <a:r>
                <a:rPr b="0" lang="en-US" sz="2800" spc="-1" strike="noStrike">
                  <a:solidFill>
                    <a:srgbClr val="000000"/>
                  </a:solidFill>
                  <a:latin typeface="Calibri"/>
                  <a:ea typeface="ＭＳ Ｐゴシック"/>
                </a:rPr>
                <a:t>Datagrams can be lost due to congestion, lack of buffers</a:t>
              </a:r>
              <a:endParaRPr b="0" lang="en-US" sz="2800" spc="-1" strike="noStrike">
                <a:latin typeface="Arial"/>
              </a:endParaRPr>
            </a:p>
          </p:txBody>
        </p:sp>
        <p:sp>
          <p:nvSpPr>
            <p:cNvPr id="2204" name="CustomShape 6"/>
            <p:cNvSpPr/>
            <p:nvPr/>
          </p:nvSpPr>
          <p:spPr>
            <a:xfrm>
              <a:off x="6900840" y="4136040"/>
              <a:ext cx="978120" cy="484200"/>
            </a:xfrm>
            <a:prstGeom prst="rightArrow">
              <a:avLst>
                <a:gd name="adj1" fmla="val 50000"/>
                <a:gd name="adj2" fmla="val 50000"/>
              </a:avLst>
            </a:prstGeom>
            <a:gradFill rotWithShape="0">
              <a:gsLst>
                <a:gs pos="0">
                  <a:srgbClr val="c00000"/>
                </a:gs>
                <a:gs pos="100000">
                  <a:srgbClr val="ffffff"/>
                </a:gs>
              </a:gsLst>
              <a:lin ang="10800000"/>
            </a:gradFill>
            <a:ln>
              <a:noFill/>
            </a:ln>
          </p:spPr>
          <p:style>
            <a:lnRef idx="2">
              <a:schemeClr val="accent1">
                <a:shade val="50000"/>
              </a:schemeClr>
            </a:lnRef>
            <a:fillRef idx="1">
              <a:schemeClr val="accent1"/>
            </a:fillRef>
            <a:effectRef idx="0">
              <a:schemeClr val="accent1"/>
            </a:effectRef>
            <a:fontRef idx="minor"/>
          </p:style>
        </p:sp>
      </p:grpSp>
      <p:grpSp>
        <p:nvGrpSpPr>
          <p:cNvPr id="2205" name="Group 7"/>
          <p:cNvGrpSpPr/>
          <p:nvPr/>
        </p:nvGrpSpPr>
        <p:grpSpPr>
          <a:xfrm>
            <a:off x="6875640" y="5201280"/>
            <a:ext cx="5319360" cy="1241640"/>
            <a:chOff x="6875640" y="5201280"/>
            <a:chExt cx="5319360" cy="1241640"/>
          </a:xfrm>
        </p:grpSpPr>
        <p:sp>
          <p:nvSpPr>
            <p:cNvPr id="2206" name="CustomShape 8"/>
            <p:cNvSpPr/>
            <p:nvPr/>
          </p:nvSpPr>
          <p:spPr>
            <a:xfrm>
              <a:off x="8003160" y="5201280"/>
              <a:ext cx="4191840" cy="1241640"/>
            </a:xfrm>
            <a:prstGeom prst="rect">
              <a:avLst/>
            </a:prstGeom>
            <a:solidFill>
              <a:schemeClr val="bg1"/>
            </a:solidFill>
            <a:ln w="25400">
              <a:noFill/>
            </a:ln>
          </p:spPr>
          <p:style>
            <a:lnRef idx="0"/>
            <a:fillRef idx="0"/>
            <a:effectRef idx="0"/>
            <a:fontRef idx="minor"/>
          </p:style>
          <p:txBody>
            <a:bodyPr lIns="90000" rIns="90000" tIns="45000" bIns="45000">
              <a:spAutoFit/>
            </a:bodyPr>
            <a:p>
              <a:pPr>
                <a:lnSpc>
                  <a:spcPct val="90000"/>
                </a:lnSpc>
                <a:tabLst>
                  <a:tab algn="l" pos="0"/>
                </a:tabLst>
              </a:pPr>
              <a:r>
                <a:rPr b="0" lang="en-US" sz="2800" spc="-1" strike="noStrike">
                  <a:solidFill>
                    <a:srgbClr val="000000"/>
                  </a:solidFill>
                  <a:latin typeface="Calibri"/>
                  <a:ea typeface="ＭＳ Ｐゴシック"/>
                </a:rPr>
                <a:t>Priority scheduling – who gets best performance, network neutrality</a:t>
              </a:r>
              <a:endParaRPr b="0" lang="en-US" sz="2800" spc="-1" strike="noStrike">
                <a:latin typeface="Arial"/>
              </a:endParaRPr>
            </a:p>
          </p:txBody>
        </p:sp>
        <p:sp>
          <p:nvSpPr>
            <p:cNvPr id="2207" name="CustomShape 9"/>
            <p:cNvSpPr/>
            <p:nvPr/>
          </p:nvSpPr>
          <p:spPr>
            <a:xfrm>
              <a:off x="6875640" y="5512320"/>
              <a:ext cx="978120" cy="484200"/>
            </a:xfrm>
            <a:prstGeom prst="rightArrow">
              <a:avLst>
                <a:gd name="adj1" fmla="val 50000"/>
                <a:gd name="adj2" fmla="val 50000"/>
              </a:avLst>
            </a:prstGeom>
            <a:gradFill rotWithShape="0">
              <a:gsLst>
                <a:gs pos="0">
                  <a:srgbClr val="c00000"/>
                </a:gs>
                <a:gs pos="100000">
                  <a:srgbClr val="ffffff"/>
                </a:gs>
              </a:gsLst>
              <a:lin ang="10800000"/>
            </a:gradFill>
            <a:ln>
              <a:noFill/>
            </a:ln>
          </p:spPr>
          <p:style>
            <a:lnRef idx="2">
              <a:schemeClr val="accent1">
                <a:shade val="50000"/>
              </a:schemeClr>
            </a:lnRef>
            <a:fillRef idx="1">
              <a:schemeClr val="accent1"/>
            </a:fillRef>
            <a:effectRef idx="0">
              <a:schemeClr val="accent1"/>
            </a:effectRef>
            <a:fontRef idx="minor"/>
          </p:style>
        </p:sp>
      </p:grpSp>
      <p:grpSp>
        <p:nvGrpSpPr>
          <p:cNvPr id="2208" name="Group 10"/>
          <p:cNvGrpSpPr/>
          <p:nvPr/>
        </p:nvGrpSpPr>
        <p:grpSpPr>
          <a:xfrm>
            <a:off x="8514360" y="307800"/>
            <a:ext cx="2931840" cy="1548000"/>
            <a:chOff x="8514360" y="307800"/>
            <a:chExt cx="2931840" cy="1548000"/>
          </a:xfrm>
        </p:grpSpPr>
        <p:pic>
          <p:nvPicPr>
            <p:cNvPr id="2209" name="Picture 2" descr=""/>
            <p:cNvPicPr/>
            <p:nvPr/>
          </p:nvPicPr>
          <p:blipFill>
            <a:blip r:embed="rId1"/>
            <a:stretch/>
          </p:blipFill>
          <p:spPr>
            <a:xfrm>
              <a:off x="9214200" y="307800"/>
              <a:ext cx="1358640" cy="1190160"/>
            </a:xfrm>
            <a:prstGeom prst="rect">
              <a:avLst/>
            </a:prstGeom>
            <a:ln w="0">
              <a:noFill/>
            </a:ln>
          </p:spPr>
        </p:pic>
        <p:sp>
          <p:nvSpPr>
            <p:cNvPr id="2210" name="CustomShape 11"/>
            <p:cNvSpPr/>
            <p:nvPr/>
          </p:nvSpPr>
          <p:spPr>
            <a:xfrm>
              <a:off x="8514360" y="1491120"/>
              <a:ext cx="293184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This is a really important slide</a:t>
              </a:r>
              <a:endParaRPr b="0" lang="en-US" sz="1800" spc="-1" strike="noStrike">
                <a:latin typeface="Arial"/>
              </a:endParaRPr>
            </a:p>
          </p:txBody>
        </p:sp>
      </p:grpSp>
      <p:grpSp>
        <p:nvGrpSpPr>
          <p:cNvPr id="2211" name="Group 12"/>
          <p:cNvGrpSpPr/>
          <p:nvPr/>
        </p:nvGrpSpPr>
        <p:grpSpPr>
          <a:xfrm>
            <a:off x="1179000" y="1396440"/>
            <a:ext cx="7113240" cy="1695600"/>
            <a:chOff x="1179000" y="1396440"/>
            <a:chExt cx="7113240" cy="1695600"/>
          </a:xfrm>
        </p:grpSpPr>
        <p:sp>
          <p:nvSpPr>
            <p:cNvPr id="2212" name="CustomShape 13"/>
            <p:cNvSpPr/>
            <p:nvPr/>
          </p:nvSpPr>
          <p:spPr>
            <a:xfrm>
              <a:off x="2920680" y="1396440"/>
              <a:ext cx="4568400" cy="1678680"/>
            </a:xfrm>
            <a:prstGeom prst="rect">
              <a:avLst/>
            </a:prstGeom>
            <a:solidFill>
              <a:srgbClr val="ffffff"/>
            </a:solidFill>
            <a:ln w="19050">
              <a:solidFill>
                <a:srgbClr val="5f5f5f"/>
              </a:solidFill>
              <a:miter/>
            </a:ln>
          </p:spPr>
          <p:style>
            <a:lnRef idx="0"/>
            <a:fillRef idx="0"/>
            <a:effectRef idx="0"/>
            <a:fontRef idx="minor"/>
          </p:style>
        </p:sp>
        <p:sp>
          <p:nvSpPr>
            <p:cNvPr id="2213" name="CustomShape 14"/>
            <p:cNvSpPr/>
            <p:nvPr/>
          </p:nvSpPr>
          <p:spPr>
            <a:xfrm>
              <a:off x="5843520" y="1812960"/>
              <a:ext cx="1417320" cy="828360"/>
            </a:xfrm>
            <a:prstGeom prst="rect">
              <a:avLst/>
            </a:prstGeom>
            <a:solidFill>
              <a:srgbClr val="ffffff"/>
            </a:solidFill>
            <a:ln w="28575">
              <a:solidFill>
                <a:srgbClr val="006600"/>
              </a:solidFill>
              <a:miter/>
            </a:ln>
          </p:spPr>
          <p:style>
            <a:lnRef idx="0"/>
            <a:fillRef idx="0"/>
            <a:effectRef idx="0"/>
            <a:fontRef idx="minor"/>
          </p:style>
          <p:txBody>
            <a:bodyPr wrap="none" lIns="90000" rIns="90000" tIns="45000" bIns="45000" anchor="ctr">
              <a:noAutofit/>
            </a:bodyPr>
            <a:p>
              <a:pPr algn="ctr">
                <a:lnSpc>
                  <a:spcPct val="100000"/>
                </a:lnSpc>
                <a:tabLst>
                  <a:tab algn="l" pos="0"/>
                </a:tabLst>
              </a:pPr>
              <a:r>
                <a:rPr b="0" lang="en-US" sz="1600" spc="-1" strike="noStrike">
                  <a:solidFill>
                    <a:srgbClr val="000000"/>
                  </a:solidFill>
                  <a:latin typeface="Tahoma"/>
                  <a:ea typeface="ＭＳ Ｐゴシック"/>
                </a:rPr>
                <a:t>line</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Tahoma"/>
                  <a:ea typeface="ＭＳ Ｐゴシック"/>
                </a:rPr>
                <a:t>termination</a:t>
              </a:r>
              <a:endParaRPr b="0" lang="en-US" sz="1600" spc="-1" strike="noStrike">
                <a:latin typeface="Arial"/>
              </a:endParaRPr>
            </a:p>
          </p:txBody>
        </p:sp>
        <p:sp>
          <p:nvSpPr>
            <p:cNvPr id="2214" name="CustomShape 15"/>
            <p:cNvSpPr/>
            <p:nvPr/>
          </p:nvSpPr>
          <p:spPr>
            <a:xfrm>
              <a:off x="4533480" y="1540080"/>
              <a:ext cx="1152000" cy="1409400"/>
            </a:xfrm>
            <a:prstGeom prst="rect">
              <a:avLst/>
            </a:prstGeom>
            <a:solidFill>
              <a:srgbClr val="ffffff"/>
            </a:solidFill>
            <a:ln w="28575">
              <a:solidFill>
                <a:srgbClr val="3333cc"/>
              </a:solidFill>
              <a:miter/>
            </a:ln>
          </p:spPr>
          <p:style>
            <a:lnRef idx="0"/>
            <a:fillRef idx="0"/>
            <a:effectRef idx="0"/>
            <a:fontRef idx="minor"/>
          </p:style>
        </p:sp>
        <p:sp>
          <p:nvSpPr>
            <p:cNvPr id="2215" name="Line 16"/>
            <p:cNvSpPr/>
            <p:nvPr/>
          </p:nvSpPr>
          <p:spPr>
            <a:xfrm>
              <a:off x="4355640" y="2259000"/>
              <a:ext cx="190440" cy="1440"/>
            </a:xfrm>
            <a:prstGeom prst="line">
              <a:avLst/>
            </a:prstGeom>
            <a:ln w="28575">
              <a:solidFill>
                <a:srgbClr val="000000"/>
              </a:solidFill>
              <a:round/>
              <a:tailEnd len="med" type="triangle" w="med"/>
            </a:ln>
          </p:spPr>
          <p:style>
            <a:lnRef idx="0"/>
            <a:fillRef idx="0"/>
            <a:effectRef idx="0"/>
            <a:fontRef idx="minor"/>
          </p:style>
        </p:sp>
        <p:sp>
          <p:nvSpPr>
            <p:cNvPr id="2216" name="Line 17"/>
            <p:cNvSpPr/>
            <p:nvPr/>
          </p:nvSpPr>
          <p:spPr>
            <a:xfrm>
              <a:off x="5689080" y="2216160"/>
              <a:ext cx="190440" cy="1440"/>
            </a:xfrm>
            <a:prstGeom prst="line">
              <a:avLst/>
            </a:prstGeom>
            <a:ln w="28575">
              <a:solidFill>
                <a:srgbClr val="000000"/>
              </a:solidFill>
              <a:round/>
              <a:tailEnd len="med" type="triangle" w="med"/>
            </a:ln>
          </p:spPr>
          <p:style>
            <a:lnRef idx="0"/>
            <a:fillRef idx="0"/>
            <a:effectRef idx="0"/>
            <a:fontRef idx="minor"/>
          </p:style>
        </p:sp>
        <p:sp>
          <p:nvSpPr>
            <p:cNvPr id="2217" name="CustomShape 18"/>
            <p:cNvSpPr/>
            <p:nvPr/>
          </p:nvSpPr>
          <p:spPr>
            <a:xfrm>
              <a:off x="4566960" y="1849680"/>
              <a:ext cx="1055160" cy="828360"/>
            </a:xfrm>
            <a:prstGeom prst="rect">
              <a:avLst/>
            </a:prstGeom>
            <a:solidFill>
              <a:srgbClr val="ffffff"/>
            </a:solidFill>
            <a:ln w="0">
              <a:noFill/>
            </a:ln>
          </p:spPr>
          <p:style>
            <a:lnRef idx="0"/>
            <a:fillRef idx="0"/>
            <a:effectRef idx="0"/>
            <a:fontRef idx="minor"/>
          </p:style>
          <p:txBody>
            <a:bodyPr wrap="none" lIns="90000" rIns="90000" tIns="45000" bIns="45000" anchor="ctr">
              <a:noAutofit/>
            </a:bodyPr>
            <a:p>
              <a:pPr algn="ctr">
                <a:lnSpc>
                  <a:spcPct val="90000"/>
                </a:lnSpc>
                <a:tabLst>
                  <a:tab algn="l" pos="0"/>
                </a:tabLst>
              </a:pPr>
              <a:r>
                <a:rPr b="0" lang="en-US" sz="1600" spc="-1" strike="noStrike">
                  <a:solidFill>
                    <a:srgbClr val="000000"/>
                  </a:solidFill>
                  <a:latin typeface="Tahoma"/>
                  <a:ea typeface="ＭＳ Ｐゴシック"/>
                </a:rPr>
                <a:t>link </a:t>
              </a:r>
              <a:endParaRPr b="0" lang="en-US" sz="1600" spc="-1" strike="noStrike">
                <a:latin typeface="Arial"/>
              </a:endParaRPr>
            </a:p>
            <a:p>
              <a:pPr algn="ctr">
                <a:lnSpc>
                  <a:spcPct val="90000"/>
                </a:lnSpc>
                <a:tabLst>
                  <a:tab algn="l" pos="0"/>
                </a:tabLst>
              </a:pPr>
              <a:r>
                <a:rPr b="0" lang="en-US" sz="1600" spc="-1" strike="noStrike">
                  <a:solidFill>
                    <a:srgbClr val="000000"/>
                  </a:solidFill>
                  <a:latin typeface="Tahoma"/>
                  <a:ea typeface="ＭＳ Ｐゴシック"/>
                </a:rPr>
                <a:t>layer </a:t>
              </a:r>
              <a:endParaRPr b="0" lang="en-US" sz="1600" spc="-1" strike="noStrike">
                <a:latin typeface="Arial"/>
              </a:endParaRPr>
            </a:p>
            <a:p>
              <a:pPr algn="ctr">
                <a:lnSpc>
                  <a:spcPct val="90000"/>
                </a:lnSpc>
                <a:tabLst>
                  <a:tab algn="l" pos="0"/>
                </a:tabLst>
              </a:pPr>
              <a:r>
                <a:rPr b="0" lang="en-US" sz="1600" spc="-1" strike="noStrike">
                  <a:solidFill>
                    <a:srgbClr val="000000"/>
                  </a:solidFill>
                  <a:latin typeface="Tahoma"/>
                  <a:ea typeface="ＭＳ Ｐゴシック"/>
                </a:rPr>
                <a:t>protocol</a:t>
              </a:r>
              <a:endParaRPr b="0" lang="en-US" sz="1600" spc="-1" strike="noStrike">
                <a:latin typeface="Arial"/>
              </a:endParaRPr>
            </a:p>
            <a:p>
              <a:pPr algn="ctr">
                <a:lnSpc>
                  <a:spcPct val="90000"/>
                </a:lnSpc>
                <a:tabLst>
                  <a:tab algn="l" pos="0"/>
                </a:tabLst>
              </a:pPr>
              <a:r>
                <a:rPr b="0" lang="en-US" sz="1600" spc="-1" strike="noStrike">
                  <a:solidFill>
                    <a:srgbClr val="000000"/>
                  </a:solidFill>
                  <a:latin typeface="Tahoma"/>
                  <a:ea typeface="ＭＳ Ｐゴシック"/>
                </a:rPr>
                <a:t>(send)</a:t>
              </a:r>
              <a:endParaRPr b="0" lang="en-US" sz="1600" spc="-1" strike="noStrike">
                <a:latin typeface="Arial"/>
              </a:endParaRPr>
            </a:p>
          </p:txBody>
        </p:sp>
        <p:sp>
          <p:nvSpPr>
            <p:cNvPr id="2218" name="CustomShape 19"/>
            <p:cNvSpPr/>
            <p:nvPr/>
          </p:nvSpPr>
          <p:spPr>
            <a:xfrm>
              <a:off x="1179000" y="1792800"/>
              <a:ext cx="1055160" cy="828360"/>
            </a:xfrm>
            <a:prstGeom prst="rect">
              <a:avLst/>
            </a:prstGeom>
            <a:solidFill>
              <a:srgbClr val="ffffff"/>
            </a:solidFill>
            <a:ln w="0">
              <a:noFill/>
            </a:ln>
          </p:spPr>
          <p:style>
            <a:lnRef idx="0"/>
            <a:fillRef idx="0"/>
            <a:effectRef idx="0"/>
            <a:fontRef idx="minor"/>
          </p:style>
          <p:txBody>
            <a:bodyPr wrap="none" lIns="90000" rIns="90000" tIns="45000" bIns="45000" anchor="ctr">
              <a:noAutofit/>
            </a:bodyPr>
            <a:p>
              <a:pPr algn="r">
                <a:lnSpc>
                  <a:spcPct val="100000"/>
                </a:lnSpc>
                <a:tabLst>
                  <a:tab algn="l" pos="0"/>
                </a:tabLst>
              </a:pPr>
              <a:r>
                <a:rPr b="0" lang="en-US" sz="2000" spc="-1" strike="noStrike">
                  <a:solidFill>
                    <a:srgbClr val="000000"/>
                  </a:solidFill>
                  <a:latin typeface="Tahoma"/>
                  <a:ea typeface="ＭＳ Ｐゴシック"/>
                </a:rPr>
                <a:t>switch</a:t>
              </a:r>
              <a:endParaRPr b="0" lang="en-US" sz="2000" spc="-1" strike="noStrike">
                <a:latin typeface="Arial"/>
              </a:endParaRPr>
            </a:p>
            <a:p>
              <a:pPr algn="r">
                <a:lnSpc>
                  <a:spcPct val="100000"/>
                </a:lnSpc>
                <a:tabLst>
                  <a:tab algn="l" pos="0"/>
                </a:tabLst>
              </a:pPr>
              <a:r>
                <a:rPr b="0" lang="en-US" sz="2000" spc="-1" strike="noStrike">
                  <a:solidFill>
                    <a:srgbClr val="000000"/>
                  </a:solidFill>
                  <a:latin typeface="Tahoma"/>
                  <a:ea typeface="ＭＳ Ｐゴシック"/>
                </a:rPr>
                <a:t>fabric</a:t>
              </a:r>
              <a:endParaRPr b="0" lang="en-US" sz="2000" spc="-1" strike="noStrike">
                <a:latin typeface="Arial"/>
              </a:endParaRPr>
            </a:p>
            <a:p>
              <a:pPr algn="r">
                <a:lnSpc>
                  <a:spcPct val="100000"/>
                </a:lnSpc>
                <a:tabLst>
                  <a:tab algn="l" pos="0"/>
                </a:tabLst>
              </a:pPr>
              <a:r>
                <a:rPr b="0" lang="en-US" sz="2000" spc="-1" strike="noStrike">
                  <a:solidFill>
                    <a:srgbClr val="000000"/>
                  </a:solidFill>
                  <a:latin typeface="Tahoma"/>
                  <a:ea typeface="ＭＳ Ｐゴシック"/>
                </a:rPr>
                <a:t>(</a:t>
              </a:r>
              <a:r>
                <a:rPr b="0" lang="en-US" sz="1800" spc="-1" strike="noStrike">
                  <a:solidFill>
                    <a:srgbClr val="000000"/>
                  </a:solidFill>
                  <a:latin typeface="Tahoma"/>
                  <a:ea typeface="ＭＳ Ｐゴシック"/>
                </a:rPr>
                <a:t>rate: </a:t>
              </a:r>
              <a:r>
                <a:rPr b="0" lang="en-US" sz="2000" spc="-1" strike="noStrike">
                  <a:solidFill>
                    <a:srgbClr val="000000"/>
                  </a:solidFill>
                  <a:latin typeface="Tahoma"/>
                  <a:ea typeface="ＭＳ Ｐゴシック"/>
                </a:rPr>
                <a:t>NR)</a:t>
              </a:r>
              <a:endParaRPr b="0" lang="en-US" sz="2000" spc="-1" strike="noStrike">
                <a:latin typeface="Arial"/>
              </a:endParaRPr>
            </a:p>
          </p:txBody>
        </p:sp>
        <p:grpSp>
          <p:nvGrpSpPr>
            <p:cNvPr id="2219" name="Group 20"/>
            <p:cNvGrpSpPr/>
            <p:nvPr/>
          </p:nvGrpSpPr>
          <p:grpSpPr>
            <a:xfrm>
              <a:off x="3073320" y="1490760"/>
              <a:ext cx="1247400" cy="1504440"/>
              <a:chOff x="3073320" y="1490760"/>
              <a:chExt cx="1247400" cy="1504440"/>
            </a:xfrm>
          </p:grpSpPr>
          <p:sp>
            <p:nvSpPr>
              <p:cNvPr id="2220" name="CustomShape 21"/>
              <p:cNvSpPr/>
              <p:nvPr/>
            </p:nvSpPr>
            <p:spPr>
              <a:xfrm>
                <a:off x="3073320" y="1490760"/>
                <a:ext cx="1247400" cy="1504440"/>
              </a:xfrm>
              <a:prstGeom prst="rect">
                <a:avLst/>
              </a:prstGeom>
              <a:solidFill>
                <a:srgbClr val="ffffff"/>
              </a:solidFill>
              <a:ln w="28575">
                <a:solidFill>
                  <a:srgbClr val="ff0000"/>
                </a:solidFill>
                <a:miter/>
              </a:ln>
            </p:spPr>
            <p:style>
              <a:lnRef idx="0"/>
              <a:fillRef idx="0"/>
              <a:effectRef idx="0"/>
              <a:fontRef idx="minor"/>
            </p:style>
          </p:sp>
          <p:sp>
            <p:nvSpPr>
              <p:cNvPr id="2221" name="CustomShape 22"/>
              <p:cNvSpPr/>
              <p:nvPr/>
            </p:nvSpPr>
            <p:spPr>
              <a:xfrm>
                <a:off x="3211560" y="1503360"/>
                <a:ext cx="1037520" cy="13071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Arial"/>
                    <a:ea typeface="ＭＳ Ｐゴシック"/>
                  </a:rPr>
                  <a:t>datagram</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buffer</a:t>
                </a:r>
                <a:endParaRPr b="0" lang="en-US" sz="1600" spc="-1" strike="noStrike">
                  <a:latin typeface="Arial"/>
                </a:endParaRPr>
              </a:p>
              <a:p>
                <a:pPr algn="ctr">
                  <a:lnSpc>
                    <a:spcPct val="100000"/>
                  </a:lnSpc>
                  <a:tabLst>
                    <a:tab algn="l" pos="0"/>
                  </a:tabLst>
                </a:pPr>
                <a:endParaRPr b="0" lang="en-US" sz="1600" spc="-1" strike="noStrike">
                  <a:latin typeface="Arial"/>
                </a:endParaRPr>
              </a:p>
              <a:p>
                <a:pPr algn="ctr">
                  <a:lnSpc>
                    <a:spcPct val="100000"/>
                  </a:lnSpc>
                  <a:tabLst>
                    <a:tab algn="l" pos="0"/>
                  </a:tabLst>
                </a:pP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queueing</a:t>
                </a:r>
                <a:endParaRPr b="0" lang="en-US" sz="1600" spc="-1" strike="noStrike">
                  <a:latin typeface="Arial"/>
                </a:endParaRPr>
              </a:p>
            </p:txBody>
          </p:sp>
          <p:grpSp>
            <p:nvGrpSpPr>
              <p:cNvPr id="2222" name="Group 23"/>
              <p:cNvGrpSpPr/>
              <p:nvPr/>
            </p:nvGrpSpPr>
            <p:grpSpPr>
              <a:xfrm>
                <a:off x="3200040" y="2109960"/>
                <a:ext cx="993240" cy="468000"/>
                <a:chOff x="3200040" y="2109960"/>
                <a:chExt cx="993240" cy="468000"/>
              </a:xfrm>
            </p:grpSpPr>
            <p:sp>
              <p:nvSpPr>
                <p:cNvPr id="2223" name="CustomShape 24"/>
                <p:cNvSpPr/>
                <p:nvPr/>
              </p:nvSpPr>
              <p:spPr>
                <a:xfrm>
                  <a:off x="3200040" y="2109960"/>
                  <a:ext cx="993240" cy="468000"/>
                </a:xfrm>
                <a:prstGeom prst="rect">
                  <a:avLst/>
                </a:prstGeom>
                <a:solidFill>
                  <a:srgbClr val="ff0000"/>
                </a:solidFill>
                <a:ln w="38100">
                  <a:solidFill>
                    <a:srgbClr val="ffffff"/>
                  </a:solidFill>
                  <a:miter/>
                </a:ln>
              </p:spPr>
              <p:style>
                <a:lnRef idx="0"/>
                <a:fillRef idx="0"/>
                <a:effectRef idx="0"/>
                <a:fontRef idx="minor"/>
              </p:style>
            </p:sp>
            <p:sp>
              <p:nvSpPr>
                <p:cNvPr id="2224" name="Line 25"/>
                <p:cNvSpPr/>
                <p:nvPr/>
              </p:nvSpPr>
              <p:spPr>
                <a:xfrm>
                  <a:off x="3330000" y="2118960"/>
                  <a:ext cx="1800" cy="447840"/>
                </a:xfrm>
                <a:prstGeom prst="line">
                  <a:avLst/>
                </a:prstGeom>
                <a:ln w="38100">
                  <a:solidFill>
                    <a:srgbClr val="ffffff"/>
                  </a:solidFill>
                  <a:round/>
                </a:ln>
              </p:spPr>
              <p:style>
                <a:lnRef idx="0"/>
                <a:fillRef idx="0"/>
                <a:effectRef idx="0"/>
                <a:fontRef idx="minor"/>
              </p:style>
            </p:sp>
            <p:sp>
              <p:nvSpPr>
                <p:cNvPr id="2225" name="Line 26"/>
                <p:cNvSpPr/>
                <p:nvPr/>
              </p:nvSpPr>
              <p:spPr>
                <a:xfrm>
                  <a:off x="3436920" y="2122200"/>
                  <a:ext cx="1800" cy="445680"/>
                </a:xfrm>
                <a:prstGeom prst="line">
                  <a:avLst/>
                </a:prstGeom>
                <a:ln w="38100">
                  <a:solidFill>
                    <a:srgbClr val="ffffff"/>
                  </a:solidFill>
                  <a:round/>
                </a:ln>
              </p:spPr>
              <p:style>
                <a:lnRef idx="0"/>
                <a:fillRef idx="0"/>
                <a:effectRef idx="0"/>
                <a:fontRef idx="minor"/>
              </p:style>
            </p:sp>
            <p:sp>
              <p:nvSpPr>
                <p:cNvPr id="2226" name="Line 27"/>
                <p:cNvSpPr/>
                <p:nvPr/>
              </p:nvSpPr>
              <p:spPr>
                <a:xfrm>
                  <a:off x="3544920" y="2117880"/>
                  <a:ext cx="1800" cy="447840"/>
                </a:xfrm>
                <a:prstGeom prst="line">
                  <a:avLst/>
                </a:prstGeom>
                <a:ln w="38100">
                  <a:solidFill>
                    <a:srgbClr val="ffffff"/>
                  </a:solidFill>
                  <a:round/>
                </a:ln>
              </p:spPr>
              <p:style>
                <a:lnRef idx="0"/>
                <a:fillRef idx="0"/>
                <a:effectRef idx="0"/>
                <a:fontRef idx="minor"/>
              </p:style>
            </p:sp>
            <p:sp>
              <p:nvSpPr>
                <p:cNvPr id="2227" name="Line 28"/>
                <p:cNvSpPr/>
                <p:nvPr/>
              </p:nvSpPr>
              <p:spPr>
                <a:xfrm>
                  <a:off x="3651120" y="2118960"/>
                  <a:ext cx="1800" cy="447840"/>
                </a:xfrm>
                <a:prstGeom prst="line">
                  <a:avLst/>
                </a:prstGeom>
                <a:ln w="38100">
                  <a:solidFill>
                    <a:srgbClr val="ffffff"/>
                  </a:solidFill>
                  <a:round/>
                </a:ln>
              </p:spPr>
              <p:style>
                <a:lnRef idx="0"/>
                <a:fillRef idx="0"/>
                <a:effectRef idx="0"/>
                <a:fontRef idx="minor"/>
              </p:style>
            </p:sp>
            <p:sp>
              <p:nvSpPr>
                <p:cNvPr id="2228" name="Line 29"/>
                <p:cNvSpPr/>
                <p:nvPr/>
              </p:nvSpPr>
              <p:spPr>
                <a:xfrm>
                  <a:off x="3759120" y="2117880"/>
                  <a:ext cx="1800" cy="447840"/>
                </a:xfrm>
                <a:prstGeom prst="line">
                  <a:avLst/>
                </a:prstGeom>
                <a:ln w="38100">
                  <a:solidFill>
                    <a:srgbClr val="ffffff"/>
                  </a:solidFill>
                  <a:round/>
                </a:ln>
              </p:spPr>
              <p:style>
                <a:lnRef idx="0"/>
                <a:fillRef idx="0"/>
                <a:effectRef idx="0"/>
                <a:fontRef idx="minor"/>
              </p:style>
            </p:sp>
            <p:sp>
              <p:nvSpPr>
                <p:cNvPr id="2229" name="Line 30"/>
                <p:cNvSpPr/>
                <p:nvPr/>
              </p:nvSpPr>
              <p:spPr>
                <a:xfrm>
                  <a:off x="3864960" y="2117880"/>
                  <a:ext cx="2160" cy="447840"/>
                </a:xfrm>
                <a:prstGeom prst="line">
                  <a:avLst/>
                </a:prstGeom>
                <a:ln w="38100">
                  <a:solidFill>
                    <a:srgbClr val="ffffff"/>
                  </a:solidFill>
                  <a:round/>
                </a:ln>
              </p:spPr>
              <p:style>
                <a:lnRef idx="0"/>
                <a:fillRef idx="0"/>
                <a:effectRef idx="0"/>
                <a:fontRef idx="minor"/>
              </p:style>
            </p:sp>
            <p:sp>
              <p:nvSpPr>
                <p:cNvPr id="2230" name="Line 31"/>
                <p:cNvSpPr/>
                <p:nvPr/>
              </p:nvSpPr>
              <p:spPr>
                <a:xfrm>
                  <a:off x="3974760" y="2118960"/>
                  <a:ext cx="2160" cy="447840"/>
                </a:xfrm>
                <a:prstGeom prst="line">
                  <a:avLst/>
                </a:prstGeom>
                <a:ln w="38100">
                  <a:solidFill>
                    <a:srgbClr val="ffffff"/>
                  </a:solidFill>
                  <a:round/>
                </a:ln>
              </p:spPr>
              <p:style>
                <a:lnRef idx="0"/>
                <a:fillRef idx="0"/>
                <a:effectRef idx="0"/>
                <a:fontRef idx="minor"/>
              </p:style>
            </p:sp>
            <p:sp>
              <p:nvSpPr>
                <p:cNvPr id="2231" name="Line 32"/>
                <p:cNvSpPr/>
                <p:nvPr/>
              </p:nvSpPr>
              <p:spPr>
                <a:xfrm>
                  <a:off x="4078080" y="2122200"/>
                  <a:ext cx="1800" cy="445680"/>
                </a:xfrm>
                <a:prstGeom prst="line">
                  <a:avLst/>
                </a:prstGeom>
                <a:ln w="38100">
                  <a:solidFill>
                    <a:srgbClr val="ffffff"/>
                  </a:solidFill>
                  <a:round/>
                </a:ln>
              </p:spPr>
              <p:style>
                <a:lnRef idx="0"/>
                <a:fillRef idx="0"/>
                <a:effectRef idx="0"/>
                <a:fontRef idx="minor"/>
              </p:style>
            </p:sp>
          </p:grpSp>
        </p:grpSp>
        <p:sp>
          <p:nvSpPr>
            <p:cNvPr id="2232" name="Line 33"/>
            <p:cNvSpPr/>
            <p:nvPr/>
          </p:nvSpPr>
          <p:spPr>
            <a:xfrm>
              <a:off x="2293560" y="1446120"/>
              <a:ext cx="360" cy="1645920"/>
            </a:xfrm>
            <a:prstGeom prst="line">
              <a:avLst/>
            </a:prstGeom>
            <a:ln w="28575">
              <a:solidFill>
                <a:srgbClr val="000000"/>
              </a:solidFill>
              <a:round/>
            </a:ln>
          </p:spPr>
          <p:style>
            <a:lnRef idx="0"/>
            <a:fillRef idx="0"/>
            <a:effectRef idx="0"/>
            <a:fontRef idx="minor"/>
          </p:style>
        </p:sp>
        <p:sp>
          <p:nvSpPr>
            <p:cNvPr id="2233" name="Line 34"/>
            <p:cNvSpPr/>
            <p:nvPr/>
          </p:nvSpPr>
          <p:spPr>
            <a:xfrm>
              <a:off x="2275920" y="2301840"/>
              <a:ext cx="925560" cy="360"/>
            </a:xfrm>
            <a:prstGeom prst="line">
              <a:avLst/>
            </a:prstGeom>
            <a:ln w="28575">
              <a:solidFill>
                <a:srgbClr val="000000"/>
              </a:solidFill>
              <a:round/>
              <a:tailEnd len="med" type="triangle" w="med"/>
            </a:ln>
          </p:spPr>
          <p:style>
            <a:lnRef idx="0"/>
            <a:fillRef idx="0"/>
            <a:effectRef idx="0"/>
            <a:fontRef idx="minor"/>
          </p:style>
        </p:sp>
        <p:sp>
          <p:nvSpPr>
            <p:cNvPr id="2234" name="CustomShape 35"/>
            <p:cNvSpPr/>
            <p:nvPr/>
          </p:nvSpPr>
          <p:spPr>
            <a:xfrm>
              <a:off x="7261920" y="2261160"/>
              <a:ext cx="1030320" cy="360"/>
            </a:xfrm>
            <a:custGeom>
              <a:avLst/>
              <a:gdLst/>
              <a:ahLst/>
              <a:rect l="l" t="t" r="r" b="b"/>
              <a:pathLst>
                <a:path w="21600" h="21600">
                  <a:moveTo>
                    <a:pt x="0" y="0"/>
                  </a:moveTo>
                  <a:lnTo>
                    <a:pt x="21600" y="21600"/>
                  </a:lnTo>
                </a:path>
              </a:pathLst>
            </a:custGeom>
            <a:noFill/>
            <a:ln w="34925">
              <a:solidFill>
                <a:schemeClr val="tx1"/>
              </a:solidFill>
              <a:tailEnd len="med" type="triangle" w="med"/>
            </a:ln>
          </p:spPr>
          <p:style>
            <a:lnRef idx="1">
              <a:schemeClr val="accent1"/>
            </a:lnRef>
            <a:fillRef idx="0">
              <a:schemeClr val="accent1"/>
            </a:fillRef>
            <a:effectRef idx="0">
              <a:schemeClr val="accent1"/>
            </a:effectRef>
            <a:fontRef idx="minor"/>
          </p:style>
        </p:sp>
        <p:sp>
          <p:nvSpPr>
            <p:cNvPr id="2235" name="CustomShape 36"/>
            <p:cNvSpPr/>
            <p:nvPr/>
          </p:nvSpPr>
          <p:spPr>
            <a:xfrm flipH="1">
              <a:off x="7630920" y="2244600"/>
              <a:ext cx="315360" cy="516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800" spc="-1" strike="noStrike">
                  <a:solidFill>
                    <a:srgbClr val="000000"/>
                  </a:solidFill>
                  <a:latin typeface="Calibri"/>
                </a:rPr>
                <a:t>R</a:t>
              </a:r>
              <a:endParaRPr b="0" lang="en-US" sz="2800" spc="-1" strike="noStrike">
                <a:latin typeface="Arial"/>
              </a:endParaRPr>
            </a:p>
          </p:txBody>
        </p:sp>
      </p:grpSp>
      <p:sp>
        <p:nvSpPr>
          <p:cNvPr id="2236" name="TextShape 37"/>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0065FB77-B5A5-45C6-8228-B951E6099400}" type="slidenum">
              <a:rPr b="0" lang="en-US" sz="1100" spc="-1" strike="noStrike">
                <a:solidFill>
                  <a:srgbClr val="404040"/>
                </a:solidFill>
                <a:latin typeface="Calibri"/>
              </a:rPr>
              <a:t>30</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429" dur="indefinite" restart="never" nodeType="tmRoot">
          <p:childTnLst>
            <p:seq>
              <p:cTn id="430" dur="indefinite" nodeType="mainSeq">
                <p:childTnLst>
                  <p:par>
                    <p:cTn id="431" fill="hold">
                      <p:stCondLst>
                        <p:cond delay="indefinite"/>
                      </p:stCondLst>
                      <p:childTnLst>
                        <p:par>
                          <p:cTn id="432" fill="hold">
                            <p:stCondLst>
                              <p:cond delay="0"/>
                            </p:stCondLst>
                            <p:childTnLst>
                              <p:par>
                                <p:cTn id="433" nodeType="clickEffect" fill="hold" presetClass="entr" presetID="22" presetSubtype="8">
                                  <p:stCondLst>
                                    <p:cond delay="0"/>
                                  </p:stCondLst>
                                  <p:childTnLst>
                                    <p:set>
                                      <p:cBhvr>
                                        <p:cTn id="434" dur="1" fill="hold">
                                          <p:stCondLst>
                                            <p:cond delay="0"/>
                                          </p:stCondLst>
                                        </p:cTn>
                                        <p:tgtEl>
                                          <p:spTgt spid="2202"/>
                                        </p:tgtEl>
                                        <p:attrNameLst>
                                          <p:attrName>style.visibility</p:attrName>
                                        </p:attrNameLst>
                                      </p:cBhvr>
                                      <p:to>
                                        <p:strVal val="visible"/>
                                      </p:to>
                                    </p:set>
                                    <p:animEffect filter="wipe(left)" transition="in">
                                      <p:cBhvr additive="repl">
                                        <p:cTn id="435" dur="500"/>
                                        <p:tgtEl>
                                          <p:spTgt spid="2202"/>
                                        </p:tgtEl>
                                      </p:cBhvr>
                                    </p:animEffect>
                                  </p:childTnLst>
                                </p:cTn>
                              </p:par>
                            </p:childTnLst>
                          </p:cTn>
                        </p:par>
                      </p:childTnLst>
                    </p:cTn>
                  </p:par>
                  <p:par>
                    <p:cTn id="436" fill="hold">
                      <p:stCondLst>
                        <p:cond delay="indefinite"/>
                      </p:stCondLst>
                      <p:childTnLst>
                        <p:par>
                          <p:cTn id="437" fill="hold">
                            <p:stCondLst>
                              <p:cond delay="0"/>
                            </p:stCondLst>
                            <p:childTnLst>
                              <p:par>
                                <p:cTn id="438" nodeType="clickEffect" fill="hold" presetClass="entr" presetID="9">
                                  <p:stCondLst>
                                    <p:cond delay="0"/>
                                  </p:stCondLst>
                                  <p:childTnLst>
                                    <p:set>
                                      <p:cBhvr>
                                        <p:cTn id="439" dur="1" fill="hold">
                                          <p:stCondLst>
                                            <p:cond delay="0"/>
                                          </p:stCondLst>
                                        </p:cTn>
                                        <p:tgtEl>
                                          <p:spTgt spid="2201"/>
                                        </p:tgtEl>
                                        <p:attrNameLst>
                                          <p:attrName>style.visibility</p:attrName>
                                        </p:attrNameLst>
                                      </p:cBhvr>
                                      <p:to>
                                        <p:strVal val="visible"/>
                                      </p:to>
                                    </p:set>
                                    <p:animEffect filter="dissolve" transition="in">
                                      <p:cBhvr additive="repl">
                                        <p:cTn id="440" dur="500"/>
                                        <p:tgtEl>
                                          <p:spTgt spid="2201"/>
                                        </p:tgtEl>
                                      </p:cBhvr>
                                    </p:animEffect>
                                  </p:childTnLst>
                                </p:cTn>
                              </p:par>
                            </p:childTnLst>
                          </p:cTn>
                        </p:par>
                      </p:childTnLst>
                    </p:cTn>
                  </p:par>
                  <p:par>
                    <p:cTn id="441" fill="hold">
                      <p:stCondLst>
                        <p:cond delay="indefinite"/>
                      </p:stCondLst>
                      <p:childTnLst>
                        <p:par>
                          <p:cTn id="442" fill="hold">
                            <p:stCondLst>
                              <p:cond delay="0"/>
                            </p:stCondLst>
                            <p:childTnLst>
                              <p:par>
                                <p:cTn id="443" nodeType="clickEffect" fill="hold" presetClass="entr" presetID="22" presetSubtype="8">
                                  <p:stCondLst>
                                    <p:cond delay="0"/>
                                  </p:stCondLst>
                                  <p:childTnLst>
                                    <p:set>
                                      <p:cBhvr>
                                        <p:cTn id="444" dur="1" fill="hold">
                                          <p:stCondLst>
                                            <p:cond delay="0"/>
                                          </p:stCondLst>
                                        </p:cTn>
                                        <p:tgtEl>
                                          <p:spTgt spid="2205"/>
                                        </p:tgtEl>
                                        <p:attrNameLst>
                                          <p:attrName>style.visibility</p:attrName>
                                        </p:attrNameLst>
                                      </p:cBhvr>
                                      <p:to>
                                        <p:strVal val="visible"/>
                                      </p:to>
                                    </p:set>
                                    <p:animEffect filter="wipe(left)" transition="in">
                                      <p:cBhvr additive="repl">
                                        <p:cTn id="445" dur="500"/>
                                        <p:tgtEl>
                                          <p:spTgt spid="2205"/>
                                        </p:tgtEl>
                                      </p:cBhvr>
                                    </p:animEffect>
                                  </p:childTnLst>
                                </p:cTn>
                              </p:par>
                            </p:childTnLst>
                          </p:cTn>
                        </p:par>
                      </p:childTnLst>
                    </p:cTn>
                  </p:par>
                  <p:par>
                    <p:cTn id="446" fill="hold">
                      <p:stCondLst>
                        <p:cond delay="indefinite"/>
                      </p:stCondLst>
                      <p:childTnLst>
                        <p:par>
                          <p:cTn id="447" fill="hold">
                            <p:stCondLst>
                              <p:cond delay="0"/>
                            </p:stCondLst>
                            <p:childTnLst>
                              <p:par>
                                <p:cTn id="448" nodeType="clickEffect" fill="hold" presetClass="entr" presetID="9">
                                  <p:stCondLst>
                                    <p:cond delay="0"/>
                                  </p:stCondLst>
                                  <p:childTnLst>
                                    <p:set>
                                      <p:cBhvr>
                                        <p:cTn id="449" dur="1" fill="hold">
                                          <p:stCondLst>
                                            <p:cond delay="0"/>
                                          </p:stCondLst>
                                        </p:cTn>
                                        <p:tgtEl>
                                          <p:spTgt spid="2208"/>
                                        </p:tgtEl>
                                        <p:attrNameLst>
                                          <p:attrName>style.visibility</p:attrName>
                                        </p:attrNameLst>
                                      </p:cBhvr>
                                      <p:to>
                                        <p:strVal val="visible"/>
                                      </p:to>
                                    </p:set>
                                    <p:animEffect filter="dissolve" transition="in">
                                      <p:cBhvr additive="repl">
                                        <p:cTn id="450" dur="500"/>
                                        <p:tgtEl>
                                          <p:spTgt spid="2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7" name="TextShape 1"/>
          <p:cNvSpPr txBox="1"/>
          <p:nvPr/>
        </p:nvSpPr>
        <p:spPr>
          <a:xfrm>
            <a:off x="838080" y="31104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ea typeface="ＭＳ Ｐゴシック"/>
              </a:rPr>
              <a:t>Output port queuing</a:t>
            </a:r>
            <a:endParaRPr b="0" lang="en-US" sz="4400" spc="-1" strike="noStrike">
              <a:solidFill>
                <a:srgbClr val="000000"/>
              </a:solidFill>
              <a:latin typeface="Calibri"/>
            </a:endParaRPr>
          </a:p>
        </p:txBody>
      </p:sp>
      <p:grpSp>
        <p:nvGrpSpPr>
          <p:cNvPr id="2238" name="Group 2"/>
          <p:cNvGrpSpPr/>
          <p:nvPr/>
        </p:nvGrpSpPr>
        <p:grpSpPr>
          <a:xfrm>
            <a:off x="2375280" y="1576440"/>
            <a:ext cx="7412040" cy="2867760"/>
            <a:chOff x="2375280" y="1576440"/>
            <a:chExt cx="7412040" cy="2867760"/>
          </a:xfrm>
        </p:grpSpPr>
        <p:grpSp>
          <p:nvGrpSpPr>
            <p:cNvPr id="2239" name="Group 3"/>
            <p:cNvGrpSpPr/>
            <p:nvPr/>
          </p:nvGrpSpPr>
          <p:grpSpPr>
            <a:xfrm>
              <a:off x="2611800" y="1603440"/>
              <a:ext cx="3332160" cy="2152440"/>
              <a:chOff x="2611800" y="1603440"/>
              <a:chExt cx="3332160" cy="2152440"/>
            </a:xfrm>
          </p:grpSpPr>
          <p:sp>
            <p:nvSpPr>
              <p:cNvPr id="2240" name="CustomShape 4"/>
              <p:cNvSpPr/>
              <p:nvPr/>
            </p:nvSpPr>
            <p:spPr>
              <a:xfrm>
                <a:off x="3699360" y="1603440"/>
                <a:ext cx="1182240" cy="2152440"/>
              </a:xfrm>
              <a:prstGeom prst="rect">
                <a:avLst/>
              </a:prstGeom>
              <a:solidFill>
                <a:srgbClr val="ffffff"/>
              </a:solidFill>
              <a:ln w="9525">
                <a:solidFill>
                  <a:srgbClr val="000000"/>
                </a:solidFill>
                <a:miter/>
              </a:ln>
            </p:spPr>
            <p:style>
              <a:lnRef idx="0"/>
              <a:fillRef idx="0"/>
              <a:effectRef idx="0"/>
              <a:fontRef idx="minor"/>
            </p:style>
          </p:sp>
          <p:grpSp>
            <p:nvGrpSpPr>
              <p:cNvPr id="2241" name="Group 5"/>
              <p:cNvGrpSpPr/>
              <p:nvPr/>
            </p:nvGrpSpPr>
            <p:grpSpPr>
              <a:xfrm>
                <a:off x="3058200" y="1636920"/>
                <a:ext cx="394920" cy="2055240"/>
                <a:chOff x="3058200" y="1636920"/>
                <a:chExt cx="394920" cy="2055240"/>
              </a:xfrm>
            </p:grpSpPr>
            <p:sp>
              <p:nvSpPr>
                <p:cNvPr id="2242" name="CustomShape 6"/>
                <p:cNvSpPr/>
                <p:nvPr/>
              </p:nvSpPr>
              <p:spPr>
                <a:xfrm>
                  <a:off x="3075480" y="1636920"/>
                  <a:ext cx="377640" cy="558360"/>
                </a:xfrm>
                <a:prstGeom prst="rect">
                  <a:avLst/>
                </a:prstGeom>
                <a:solidFill>
                  <a:srgbClr val="ffffff"/>
                </a:solidFill>
                <a:ln w="9525">
                  <a:solidFill>
                    <a:srgbClr val="000000"/>
                  </a:solidFill>
                  <a:miter/>
                </a:ln>
              </p:spPr>
              <p:style>
                <a:lnRef idx="0"/>
                <a:fillRef idx="0"/>
                <a:effectRef idx="0"/>
                <a:fontRef idx="minor"/>
              </p:style>
            </p:sp>
            <p:sp>
              <p:nvSpPr>
                <p:cNvPr id="2243" name="CustomShape 7"/>
                <p:cNvSpPr/>
                <p:nvPr/>
              </p:nvSpPr>
              <p:spPr>
                <a:xfrm>
                  <a:off x="3061080" y="2390760"/>
                  <a:ext cx="377640" cy="558360"/>
                </a:xfrm>
                <a:prstGeom prst="rect">
                  <a:avLst/>
                </a:prstGeom>
                <a:solidFill>
                  <a:srgbClr val="ffffff"/>
                </a:solidFill>
                <a:ln w="9525">
                  <a:solidFill>
                    <a:srgbClr val="000000"/>
                  </a:solidFill>
                  <a:miter/>
                </a:ln>
              </p:spPr>
              <p:style>
                <a:lnRef idx="0"/>
                <a:fillRef idx="0"/>
                <a:effectRef idx="0"/>
                <a:fontRef idx="minor"/>
              </p:style>
            </p:sp>
            <p:sp>
              <p:nvSpPr>
                <p:cNvPr id="2244" name="CustomShape 8"/>
                <p:cNvSpPr/>
                <p:nvPr/>
              </p:nvSpPr>
              <p:spPr>
                <a:xfrm>
                  <a:off x="3058200" y="3133800"/>
                  <a:ext cx="377640" cy="558360"/>
                </a:xfrm>
                <a:prstGeom prst="rect">
                  <a:avLst/>
                </a:prstGeom>
                <a:solidFill>
                  <a:srgbClr val="ffffff"/>
                </a:solidFill>
                <a:ln w="9525">
                  <a:solidFill>
                    <a:srgbClr val="000000"/>
                  </a:solidFill>
                  <a:miter/>
                </a:ln>
              </p:spPr>
              <p:style>
                <a:lnRef idx="0"/>
                <a:fillRef idx="0"/>
                <a:effectRef idx="0"/>
                <a:fontRef idx="minor"/>
              </p:style>
            </p:sp>
          </p:grpSp>
          <p:grpSp>
            <p:nvGrpSpPr>
              <p:cNvPr id="2245" name="Group 9"/>
              <p:cNvGrpSpPr/>
              <p:nvPr/>
            </p:nvGrpSpPr>
            <p:grpSpPr>
              <a:xfrm>
                <a:off x="5129640" y="1644840"/>
                <a:ext cx="395280" cy="2055240"/>
                <a:chOff x="5129640" y="1644840"/>
                <a:chExt cx="395280" cy="2055240"/>
              </a:xfrm>
            </p:grpSpPr>
            <p:sp>
              <p:nvSpPr>
                <p:cNvPr id="2246" name="CustomShape 10"/>
                <p:cNvSpPr/>
                <p:nvPr/>
              </p:nvSpPr>
              <p:spPr>
                <a:xfrm>
                  <a:off x="5147280" y="1644840"/>
                  <a:ext cx="377640" cy="558360"/>
                </a:xfrm>
                <a:prstGeom prst="rect">
                  <a:avLst/>
                </a:prstGeom>
                <a:solidFill>
                  <a:srgbClr val="ffffff"/>
                </a:solidFill>
                <a:ln w="19050">
                  <a:solidFill>
                    <a:srgbClr val="ff0000"/>
                  </a:solidFill>
                  <a:miter/>
                </a:ln>
              </p:spPr>
              <p:style>
                <a:lnRef idx="0"/>
                <a:fillRef idx="0"/>
                <a:effectRef idx="0"/>
                <a:fontRef idx="minor"/>
              </p:style>
            </p:sp>
            <p:sp>
              <p:nvSpPr>
                <p:cNvPr id="2247" name="CustomShape 11"/>
                <p:cNvSpPr/>
                <p:nvPr/>
              </p:nvSpPr>
              <p:spPr>
                <a:xfrm>
                  <a:off x="5132880" y="2398680"/>
                  <a:ext cx="377640" cy="558360"/>
                </a:xfrm>
                <a:prstGeom prst="rect">
                  <a:avLst/>
                </a:prstGeom>
                <a:solidFill>
                  <a:srgbClr val="ffffff"/>
                </a:solidFill>
                <a:ln w="19050">
                  <a:solidFill>
                    <a:srgbClr val="3333cc"/>
                  </a:solidFill>
                  <a:miter/>
                </a:ln>
              </p:spPr>
              <p:style>
                <a:lnRef idx="0"/>
                <a:fillRef idx="0"/>
                <a:effectRef idx="0"/>
                <a:fontRef idx="minor"/>
              </p:style>
            </p:sp>
            <p:sp>
              <p:nvSpPr>
                <p:cNvPr id="2248" name="CustomShape 12"/>
                <p:cNvSpPr/>
                <p:nvPr/>
              </p:nvSpPr>
              <p:spPr>
                <a:xfrm>
                  <a:off x="5129640" y="3141720"/>
                  <a:ext cx="377640" cy="558360"/>
                </a:xfrm>
                <a:prstGeom prst="rect">
                  <a:avLst/>
                </a:prstGeom>
                <a:solidFill>
                  <a:srgbClr val="ffffff"/>
                </a:solidFill>
                <a:ln w="19050">
                  <a:solidFill>
                    <a:srgbClr val="008000"/>
                  </a:solidFill>
                  <a:miter/>
                </a:ln>
              </p:spPr>
              <p:style>
                <a:lnRef idx="0"/>
                <a:fillRef idx="0"/>
                <a:effectRef idx="0"/>
                <a:fontRef idx="minor"/>
              </p:style>
            </p:sp>
          </p:grpSp>
          <p:sp>
            <p:nvSpPr>
              <p:cNvPr id="2249" name="Line 13"/>
              <p:cNvSpPr/>
              <p:nvPr/>
            </p:nvSpPr>
            <p:spPr>
              <a:xfrm>
                <a:off x="4870800" y="1927080"/>
                <a:ext cx="257040" cy="360"/>
              </a:xfrm>
              <a:prstGeom prst="line">
                <a:avLst/>
              </a:prstGeom>
              <a:ln w="19050">
                <a:solidFill>
                  <a:srgbClr val="000000"/>
                </a:solidFill>
                <a:round/>
              </a:ln>
            </p:spPr>
            <p:style>
              <a:lnRef idx="0"/>
              <a:fillRef idx="0"/>
              <a:effectRef idx="0"/>
              <a:fontRef idx="minor"/>
            </p:style>
          </p:sp>
          <p:sp>
            <p:nvSpPr>
              <p:cNvPr id="2250" name="Line 14"/>
              <p:cNvSpPr/>
              <p:nvPr/>
            </p:nvSpPr>
            <p:spPr>
              <a:xfrm>
                <a:off x="4861080" y="2665440"/>
                <a:ext cx="257400" cy="360"/>
              </a:xfrm>
              <a:prstGeom prst="line">
                <a:avLst/>
              </a:prstGeom>
              <a:ln w="19050">
                <a:solidFill>
                  <a:srgbClr val="000000"/>
                </a:solidFill>
                <a:round/>
              </a:ln>
            </p:spPr>
            <p:style>
              <a:lnRef idx="0"/>
              <a:fillRef idx="0"/>
              <a:effectRef idx="0"/>
              <a:fontRef idx="minor"/>
            </p:style>
          </p:sp>
          <p:sp>
            <p:nvSpPr>
              <p:cNvPr id="2251" name="Line 15"/>
              <p:cNvSpPr/>
              <p:nvPr/>
            </p:nvSpPr>
            <p:spPr>
              <a:xfrm>
                <a:off x="4861080" y="3417840"/>
                <a:ext cx="257400" cy="360"/>
              </a:xfrm>
              <a:prstGeom prst="line">
                <a:avLst/>
              </a:prstGeom>
              <a:ln w="19050">
                <a:solidFill>
                  <a:srgbClr val="000000"/>
                </a:solidFill>
                <a:round/>
              </a:ln>
            </p:spPr>
            <p:style>
              <a:lnRef idx="0"/>
              <a:fillRef idx="0"/>
              <a:effectRef idx="0"/>
              <a:fontRef idx="minor"/>
            </p:style>
          </p:sp>
          <p:sp>
            <p:nvSpPr>
              <p:cNvPr id="2252" name="Line 16"/>
              <p:cNvSpPr/>
              <p:nvPr/>
            </p:nvSpPr>
            <p:spPr>
              <a:xfrm>
                <a:off x="3438720" y="1901520"/>
                <a:ext cx="257400" cy="360"/>
              </a:xfrm>
              <a:prstGeom prst="line">
                <a:avLst/>
              </a:prstGeom>
              <a:ln w="19050">
                <a:solidFill>
                  <a:srgbClr val="000000"/>
                </a:solidFill>
                <a:round/>
              </a:ln>
            </p:spPr>
            <p:style>
              <a:lnRef idx="0"/>
              <a:fillRef idx="0"/>
              <a:effectRef idx="0"/>
              <a:fontRef idx="minor"/>
            </p:style>
          </p:sp>
          <p:sp>
            <p:nvSpPr>
              <p:cNvPr id="2253" name="Line 17"/>
              <p:cNvSpPr/>
              <p:nvPr/>
            </p:nvSpPr>
            <p:spPr>
              <a:xfrm>
                <a:off x="3429360" y="2639880"/>
                <a:ext cx="257040" cy="360"/>
              </a:xfrm>
              <a:prstGeom prst="line">
                <a:avLst/>
              </a:prstGeom>
              <a:ln w="19050">
                <a:solidFill>
                  <a:srgbClr val="000000"/>
                </a:solidFill>
                <a:round/>
              </a:ln>
            </p:spPr>
            <p:style>
              <a:lnRef idx="0"/>
              <a:fillRef idx="0"/>
              <a:effectRef idx="0"/>
              <a:fontRef idx="minor"/>
            </p:style>
          </p:sp>
          <p:sp>
            <p:nvSpPr>
              <p:cNvPr id="2254" name="Line 18"/>
              <p:cNvSpPr/>
              <p:nvPr/>
            </p:nvSpPr>
            <p:spPr>
              <a:xfrm>
                <a:off x="3429360" y="3392280"/>
                <a:ext cx="257040" cy="360"/>
              </a:xfrm>
              <a:prstGeom prst="line">
                <a:avLst/>
              </a:prstGeom>
              <a:ln w="19050">
                <a:solidFill>
                  <a:srgbClr val="000000"/>
                </a:solidFill>
                <a:round/>
              </a:ln>
            </p:spPr>
            <p:style>
              <a:lnRef idx="0"/>
              <a:fillRef idx="0"/>
              <a:effectRef idx="0"/>
              <a:fontRef idx="minor"/>
            </p:style>
          </p:sp>
          <p:grpSp>
            <p:nvGrpSpPr>
              <p:cNvPr id="2255" name="Group 19"/>
              <p:cNvGrpSpPr/>
              <p:nvPr/>
            </p:nvGrpSpPr>
            <p:grpSpPr>
              <a:xfrm>
                <a:off x="2611800" y="1909800"/>
                <a:ext cx="457200" cy="1490760"/>
                <a:chOff x="2611800" y="1909800"/>
                <a:chExt cx="457200" cy="1490760"/>
              </a:xfrm>
            </p:grpSpPr>
            <p:sp>
              <p:nvSpPr>
                <p:cNvPr id="2256" name="Line 20"/>
                <p:cNvSpPr/>
                <p:nvPr/>
              </p:nvSpPr>
              <p:spPr>
                <a:xfrm>
                  <a:off x="2628000" y="1909800"/>
                  <a:ext cx="441000" cy="360"/>
                </a:xfrm>
                <a:prstGeom prst="line">
                  <a:avLst/>
                </a:prstGeom>
                <a:ln w="19050">
                  <a:solidFill>
                    <a:srgbClr val="000000"/>
                  </a:solidFill>
                  <a:round/>
                </a:ln>
              </p:spPr>
              <p:style>
                <a:lnRef idx="0"/>
                <a:fillRef idx="0"/>
                <a:effectRef idx="0"/>
                <a:fontRef idx="minor"/>
              </p:style>
            </p:sp>
            <p:sp>
              <p:nvSpPr>
                <p:cNvPr id="2257" name="Line 21"/>
                <p:cNvSpPr/>
                <p:nvPr/>
              </p:nvSpPr>
              <p:spPr>
                <a:xfrm>
                  <a:off x="2611800" y="2647800"/>
                  <a:ext cx="441000" cy="360"/>
                </a:xfrm>
                <a:prstGeom prst="line">
                  <a:avLst/>
                </a:prstGeom>
                <a:ln w="19050">
                  <a:solidFill>
                    <a:srgbClr val="000000"/>
                  </a:solidFill>
                  <a:round/>
                </a:ln>
              </p:spPr>
              <p:style>
                <a:lnRef idx="0"/>
                <a:fillRef idx="0"/>
                <a:effectRef idx="0"/>
                <a:fontRef idx="minor"/>
              </p:style>
            </p:sp>
            <p:sp>
              <p:nvSpPr>
                <p:cNvPr id="2258" name="Line 22"/>
                <p:cNvSpPr/>
                <p:nvPr/>
              </p:nvSpPr>
              <p:spPr>
                <a:xfrm>
                  <a:off x="2611800" y="3400200"/>
                  <a:ext cx="441000" cy="360"/>
                </a:xfrm>
                <a:prstGeom prst="line">
                  <a:avLst/>
                </a:prstGeom>
                <a:ln w="19050">
                  <a:solidFill>
                    <a:srgbClr val="000000"/>
                  </a:solidFill>
                  <a:round/>
                </a:ln>
              </p:spPr>
              <p:style>
                <a:lnRef idx="0"/>
                <a:fillRef idx="0"/>
                <a:effectRef idx="0"/>
                <a:fontRef idx="minor"/>
              </p:style>
            </p:sp>
          </p:grpSp>
          <p:grpSp>
            <p:nvGrpSpPr>
              <p:cNvPr id="2259" name="Group 23"/>
              <p:cNvGrpSpPr/>
              <p:nvPr/>
            </p:nvGrpSpPr>
            <p:grpSpPr>
              <a:xfrm>
                <a:off x="5486760" y="1915920"/>
                <a:ext cx="457200" cy="1491120"/>
                <a:chOff x="5486760" y="1915920"/>
                <a:chExt cx="457200" cy="1491120"/>
              </a:xfrm>
            </p:grpSpPr>
            <p:sp>
              <p:nvSpPr>
                <p:cNvPr id="2260" name="Line 24"/>
                <p:cNvSpPr/>
                <p:nvPr/>
              </p:nvSpPr>
              <p:spPr>
                <a:xfrm>
                  <a:off x="5502960" y="1915920"/>
                  <a:ext cx="441000" cy="360"/>
                </a:xfrm>
                <a:prstGeom prst="line">
                  <a:avLst/>
                </a:prstGeom>
                <a:ln w="19050">
                  <a:solidFill>
                    <a:srgbClr val="000000"/>
                  </a:solidFill>
                  <a:round/>
                  <a:tailEnd len="med" type="triangle" w="med"/>
                </a:ln>
              </p:spPr>
              <p:style>
                <a:lnRef idx="0"/>
                <a:fillRef idx="0"/>
                <a:effectRef idx="0"/>
                <a:fontRef idx="minor"/>
              </p:style>
            </p:sp>
            <p:sp>
              <p:nvSpPr>
                <p:cNvPr id="2261" name="Line 25"/>
                <p:cNvSpPr/>
                <p:nvPr/>
              </p:nvSpPr>
              <p:spPr>
                <a:xfrm>
                  <a:off x="5486760" y="2654280"/>
                  <a:ext cx="441000" cy="360"/>
                </a:xfrm>
                <a:prstGeom prst="line">
                  <a:avLst/>
                </a:prstGeom>
                <a:ln w="19050">
                  <a:solidFill>
                    <a:srgbClr val="000000"/>
                  </a:solidFill>
                  <a:round/>
                  <a:tailEnd len="med" type="triangle" w="med"/>
                </a:ln>
              </p:spPr>
              <p:style>
                <a:lnRef idx="0"/>
                <a:fillRef idx="0"/>
                <a:effectRef idx="0"/>
                <a:fontRef idx="minor"/>
              </p:style>
            </p:sp>
            <p:sp>
              <p:nvSpPr>
                <p:cNvPr id="2262" name="Line 26"/>
                <p:cNvSpPr/>
                <p:nvPr/>
              </p:nvSpPr>
              <p:spPr>
                <a:xfrm>
                  <a:off x="5486760" y="3406680"/>
                  <a:ext cx="441000" cy="360"/>
                </a:xfrm>
                <a:prstGeom prst="line">
                  <a:avLst/>
                </a:prstGeom>
                <a:ln w="19050">
                  <a:solidFill>
                    <a:srgbClr val="000000"/>
                  </a:solidFill>
                  <a:round/>
                  <a:tailEnd len="med" type="triangle" w="med"/>
                </a:ln>
              </p:spPr>
              <p:style>
                <a:lnRef idx="0"/>
                <a:fillRef idx="0"/>
                <a:effectRef idx="0"/>
                <a:fontRef idx="minor"/>
              </p:style>
            </p:sp>
          </p:grpSp>
        </p:grpSp>
        <p:grpSp>
          <p:nvGrpSpPr>
            <p:cNvPr id="2263" name="Group 27"/>
            <p:cNvGrpSpPr/>
            <p:nvPr/>
          </p:nvGrpSpPr>
          <p:grpSpPr>
            <a:xfrm>
              <a:off x="6455160" y="1576440"/>
              <a:ext cx="3332160" cy="2152440"/>
              <a:chOff x="6455160" y="1576440"/>
              <a:chExt cx="3332160" cy="2152440"/>
            </a:xfrm>
          </p:grpSpPr>
          <p:sp>
            <p:nvSpPr>
              <p:cNvPr id="2264" name="CustomShape 28"/>
              <p:cNvSpPr/>
              <p:nvPr/>
            </p:nvSpPr>
            <p:spPr>
              <a:xfrm>
                <a:off x="7542720" y="1576440"/>
                <a:ext cx="1182240" cy="2152440"/>
              </a:xfrm>
              <a:prstGeom prst="rect">
                <a:avLst/>
              </a:prstGeom>
              <a:solidFill>
                <a:srgbClr val="ffffff"/>
              </a:solidFill>
              <a:ln w="9525">
                <a:solidFill>
                  <a:srgbClr val="000000"/>
                </a:solidFill>
                <a:miter/>
              </a:ln>
            </p:spPr>
            <p:style>
              <a:lnRef idx="0"/>
              <a:fillRef idx="0"/>
              <a:effectRef idx="0"/>
              <a:fontRef idx="minor"/>
            </p:style>
          </p:sp>
          <p:grpSp>
            <p:nvGrpSpPr>
              <p:cNvPr id="2265" name="Group 29"/>
              <p:cNvGrpSpPr/>
              <p:nvPr/>
            </p:nvGrpSpPr>
            <p:grpSpPr>
              <a:xfrm>
                <a:off x="6901200" y="1609920"/>
                <a:ext cx="395280" cy="2055240"/>
                <a:chOff x="6901200" y="1609920"/>
                <a:chExt cx="395280" cy="2055240"/>
              </a:xfrm>
            </p:grpSpPr>
            <p:sp>
              <p:nvSpPr>
                <p:cNvPr id="2266" name="CustomShape 30"/>
                <p:cNvSpPr/>
                <p:nvPr/>
              </p:nvSpPr>
              <p:spPr>
                <a:xfrm>
                  <a:off x="6918840" y="1609920"/>
                  <a:ext cx="377640" cy="558360"/>
                </a:xfrm>
                <a:prstGeom prst="rect">
                  <a:avLst/>
                </a:prstGeom>
                <a:solidFill>
                  <a:srgbClr val="ffffff"/>
                </a:solidFill>
                <a:ln w="9525">
                  <a:solidFill>
                    <a:srgbClr val="000000"/>
                  </a:solidFill>
                  <a:miter/>
                </a:ln>
              </p:spPr>
              <p:style>
                <a:lnRef idx="0"/>
                <a:fillRef idx="0"/>
                <a:effectRef idx="0"/>
                <a:fontRef idx="minor"/>
              </p:style>
            </p:sp>
            <p:sp>
              <p:nvSpPr>
                <p:cNvPr id="2267" name="CustomShape 31"/>
                <p:cNvSpPr/>
                <p:nvPr/>
              </p:nvSpPr>
              <p:spPr>
                <a:xfrm>
                  <a:off x="6904440" y="2363760"/>
                  <a:ext cx="377640" cy="558360"/>
                </a:xfrm>
                <a:prstGeom prst="rect">
                  <a:avLst/>
                </a:prstGeom>
                <a:solidFill>
                  <a:srgbClr val="ffffff"/>
                </a:solidFill>
                <a:ln w="9525">
                  <a:solidFill>
                    <a:srgbClr val="000000"/>
                  </a:solidFill>
                  <a:miter/>
                </a:ln>
              </p:spPr>
              <p:style>
                <a:lnRef idx="0"/>
                <a:fillRef idx="0"/>
                <a:effectRef idx="0"/>
                <a:fontRef idx="minor"/>
              </p:style>
            </p:sp>
            <p:sp>
              <p:nvSpPr>
                <p:cNvPr id="2268" name="CustomShape 32"/>
                <p:cNvSpPr/>
                <p:nvPr/>
              </p:nvSpPr>
              <p:spPr>
                <a:xfrm>
                  <a:off x="6901200" y="3106800"/>
                  <a:ext cx="377640" cy="558360"/>
                </a:xfrm>
                <a:prstGeom prst="rect">
                  <a:avLst/>
                </a:prstGeom>
                <a:solidFill>
                  <a:srgbClr val="ffffff"/>
                </a:solidFill>
                <a:ln w="9525">
                  <a:solidFill>
                    <a:srgbClr val="000000"/>
                  </a:solidFill>
                  <a:miter/>
                </a:ln>
              </p:spPr>
              <p:style>
                <a:lnRef idx="0"/>
                <a:fillRef idx="0"/>
                <a:effectRef idx="0"/>
                <a:fontRef idx="minor"/>
              </p:style>
            </p:sp>
          </p:grpSp>
          <p:grpSp>
            <p:nvGrpSpPr>
              <p:cNvPr id="2269" name="Group 33"/>
              <p:cNvGrpSpPr/>
              <p:nvPr/>
            </p:nvGrpSpPr>
            <p:grpSpPr>
              <a:xfrm>
                <a:off x="8973000" y="1617840"/>
                <a:ext cx="395280" cy="2055240"/>
                <a:chOff x="8973000" y="1617840"/>
                <a:chExt cx="395280" cy="2055240"/>
              </a:xfrm>
            </p:grpSpPr>
            <p:sp>
              <p:nvSpPr>
                <p:cNvPr id="2270" name="CustomShape 34"/>
                <p:cNvSpPr/>
                <p:nvPr/>
              </p:nvSpPr>
              <p:spPr>
                <a:xfrm>
                  <a:off x="8990640" y="1617840"/>
                  <a:ext cx="377640" cy="558360"/>
                </a:xfrm>
                <a:prstGeom prst="rect">
                  <a:avLst/>
                </a:prstGeom>
                <a:solidFill>
                  <a:srgbClr val="ffffff"/>
                </a:solidFill>
                <a:ln w="19050">
                  <a:solidFill>
                    <a:srgbClr val="ff0000"/>
                  </a:solidFill>
                  <a:miter/>
                </a:ln>
              </p:spPr>
              <p:style>
                <a:lnRef idx="0"/>
                <a:fillRef idx="0"/>
                <a:effectRef idx="0"/>
                <a:fontRef idx="minor"/>
              </p:style>
            </p:sp>
            <p:sp>
              <p:nvSpPr>
                <p:cNvPr id="2271" name="CustomShape 35"/>
                <p:cNvSpPr/>
                <p:nvPr/>
              </p:nvSpPr>
              <p:spPr>
                <a:xfrm>
                  <a:off x="8976240" y="2371680"/>
                  <a:ext cx="377640" cy="558360"/>
                </a:xfrm>
                <a:prstGeom prst="rect">
                  <a:avLst/>
                </a:prstGeom>
                <a:solidFill>
                  <a:srgbClr val="ffffff"/>
                </a:solidFill>
                <a:ln w="19050">
                  <a:solidFill>
                    <a:srgbClr val="3333cc"/>
                  </a:solidFill>
                  <a:miter/>
                </a:ln>
              </p:spPr>
              <p:style>
                <a:lnRef idx="0"/>
                <a:fillRef idx="0"/>
                <a:effectRef idx="0"/>
                <a:fontRef idx="minor"/>
              </p:style>
            </p:sp>
            <p:sp>
              <p:nvSpPr>
                <p:cNvPr id="2272" name="CustomShape 36"/>
                <p:cNvSpPr/>
                <p:nvPr/>
              </p:nvSpPr>
              <p:spPr>
                <a:xfrm>
                  <a:off x="8973000" y="3114720"/>
                  <a:ext cx="377640" cy="558360"/>
                </a:xfrm>
                <a:prstGeom prst="rect">
                  <a:avLst/>
                </a:prstGeom>
                <a:solidFill>
                  <a:srgbClr val="ffffff"/>
                </a:solidFill>
                <a:ln w="19050">
                  <a:solidFill>
                    <a:srgbClr val="008000"/>
                  </a:solidFill>
                  <a:miter/>
                </a:ln>
              </p:spPr>
              <p:style>
                <a:lnRef idx="0"/>
                <a:fillRef idx="0"/>
                <a:effectRef idx="0"/>
                <a:fontRef idx="minor"/>
              </p:style>
            </p:sp>
          </p:grpSp>
          <p:sp>
            <p:nvSpPr>
              <p:cNvPr id="2273" name="Line 37"/>
              <p:cNvSpPr/>
              <p:nvPr/>
            </p:nvSpPr>
            <p:spPr>
              <a:xfrm>
                <a:off x="8714160" y="1900080"/>
                <a:ext cx="257040" cy="360"/>
              </a:xfrm>
              <a:prstGeom prst="line">
                <a:avLst/>
              </a:prstGeom>
              <a:ln w="19050">
                <a:solidFill>
                  <a:srgbClr val="000000"/>
                </a:solidFill>
                <a:round/>
              </a:ln>
            </p:spPr>
            <p:style>
              <a:lnRef idx="0"/>
              <a:fillRef idx="0"/>
              <a:effectRef idx="0"/>
              <a:fontRef idx="minor"/>
            </p:style>
          </p:sp>
          <p:sp>
            <p:nvSpPr>
              <p:cNvPr id="2274" name="Line 38"/>
              <p:cNvSpPr/>
              <p:nvPr/>
            </p:nvSpPr>
            <p:spPr>
              <a:xfrm>
                <a:off x="8704440" y="2638440"/>
                <a:ext cx="257400" cy="360"/>
              </a:xfrm>
              <a:prstGeom prst="line">
                <a:avLst/>
              </a:prstGeom>
              <a:ln w="19050">
                <a:solidFill>
                  <a:srgbClr val="000000"/>
                </a:solidFill>
                <a:round/>
              </a:ln>
            </p:spPr>
            <p:style>
              <a:lnRef idx="0"/>
              <a:fillRef idx="0"/>
              <a:effectRef idx="0"/>
              <a:fontRef idx="minor"/>
            </p:style>
          </p:sp>
          <p:sp>
            <p:nvSpPr>
              <p:cNvPr id="2275" name="Line 39"/>
              <p:cNvSpPr/>
              <p:nvPr/>
            </p:nvSpPr>
            <p:spPr>
              <a:xfrm>
                <a:off x="8704440" y="3390840"/>
                <a:ext cx="257400" cy="360"/>
              </a:xfrm>
              <a:prstGeom prst="line">
                <a:avLst/>
              </a:prstGeom>
              <a:ln w="19050">
                <a:solidFill>
                  <a:srgbClr val="000000"/>
                </a:solidFill>
                <a:round/>
              </a:ln>
            </p:spPr>
            <p:style>
              <a:lnRef idx="0"/>
              <a:fillRef idx="0"/>
              <a:effectRef idx="0"/>
              <a:fontRef idx="minor"/>
            </p:style>
          </p:sp>
          <p:sp>
            <p:nvSpPr>
              <p:cNvPr id="2276" name="Line 40"/>
              <p:cNvSpPr/>
              <p:nvPr/>
            </p:nvSpPr>
            <p:spPr>
              <a:xfrm>
                <a:off x="7282080" y="1874880"/>
                <a:ext cx="257400" cy="360"/>
              </a:xfrm>
              <a:prstGeom prst="line">
                <a:avLst/>
              </a:prstGeom>
              <a:ln w="19050">
                <a:solidFill>
                  <a:srgbClr val="000000"/>
                </a:solidFill>
                <a:round/>
              </a:ln>
            </p:spPr>
            <p:style>
              <a:lnRef idx="0"/>
              <a:fillRef idx="0"/>
              <a:effectRef idx="0"/>
              <a:fontRef idx="minor"/>
            </p:style>
          </p:sp>
          <p:sp>
            <p:nvSpPr>
              <p:cNvPr id="2277" name="Line 41"/>
              <p:cNvSpPr/>
              <p:nvPr/>
            </p:nvSpPr>
            <p:spPr>
              <a:xfrm>
                <a:off x="7272720" y="2612880"/>
                <a:ext cx="257040" cy="360"/>
              </a:xfrm>
              <a:prstGeom prst="line">
                <a:avLst/>
              </a:prstGeom>
              <a:ln w="19050">
                <a:solidFill>
                  <a:srgbClr val="000000"/>
                </a:solidFill>
                <a:round/>
              </a:ln>
            </p:spPr>
            <p:style>
              <a:lnRef idx="0"/>
              <a:fillRef idx="0"/>
              <a:effectRef idx="0"/>
              <a:fontRef idx="minor"/>
            </p:style>
          </p:sp>
          <p:sp>
            <p:nvSpPr>
              <p:cNvPr id="2278" name="Line 42"/>
              <p:cNvSpPr/>
              <p:nvPr/>
            </p:nvSpPr>
            <p:spPr>
              <a:xfrm>
                <a:off x="7272720" y="3365280"/>
                <a:ext cx="257040" cy="360"/>
              </a:xfrm>
              <a:prstGeom prst="line">
                <a:avLst/>
              </a:prstGeom>
              <a:ln w="19050">
                <a:solidFill>
                  <a:srgbClr val="000000"/>
                </a:solidFill>
                <a:round/>
              </a:ln>
            </p:spPr>
            <p:style>
              <a:lnRef idx="0"/>
              <a:fillRef idx="0"/>
              <a:effectRef idx="0"/>
              <a:fontRef idx="minor"/>
            </p:style>
          </p:sp>
          <p:grpSp>
            <p:nvGrpSpPr>
              <p:cNvPr id="2279" name="Group 43"/>
              <p:cNvGrpSpPr/>
              <p:nvPr/>
            </p:nvGrpSpPr>
            <p:grpSpPr>
              <a:xfrm>
                <a:off x="6455160" y="1882800"/>
                <a:ext cx="457200" cy="1490760"/>
                <a:chOff x="6455160" y="1882800"/>
                <a:chExt cx="457200" cy="1490760"/>
              </a:xfrm>
            </p:grpSpPr>
            <p:sp>
              <p:nvSpPr>
                <p:cNvPr id="2280" name="Line 44"/>
                <p:cNvSpPr/>
                <p:nvPr/>
              </p:nvSpPr>
              <p:spPr>
                <a:xfrm>
                  <a:off x="6471360" y="1882800"/>
                  <a:ext cx="441000" cy="360"/>
                </a:xfrm>
                <a:prstGeom prst="line">
                  <a:avLst/>
                </a:prstGeom>
                <a:ln w="19050">
                  <a:solidFill>
                    <a:srgbClr val="000000"/>
                  </a:solidFill>
                  <a:round/>
                </a:ln>
              </p:spPr>
              <p:style>
                <a:lnRef idx="0"/>
                <a:fillRef idx="0"/>
                <a:effectRef idx="0"/>
                <a:fontRef idx="minor"/>
              </p:style>
            </p:sp>
            <p:sp>
              <p:nvSpPr>
                <p:cNvPr id="2281" name="Line 45"/>
                <p:cNvSpPr/>
                <p:nvPr/>
              </p:nvSpPr>
              <p:spPr>
                <a:xfrm>
                  <a:off x="6455160" y="2620800"/>
                  <a:ext cx="441000" cy="360"/>
                </a:xfrm>
                <a:prstGeom prst="line">
                  <a:avLst/>
                </a:prstGeom>
                <a:ln w="19050">
                  <a:solidFill>
                    <a:srgbClr val="000000"/>
                  </a:solidFill>
                  <a:round/>
                </a:ln>
              </p:spPr>
              <p:style>
                <a:lnRef idx="0"/>
                <a:fillRef idx="0"/>
                <a:effectRef idx="0"/>
                <a:fontRef idx="minor"/>
              </p:style>
            </p:sp>
            <p:sp>
              <p:nvSpPr>
                <p:cNvPr id="2282" name="Line 46"/>
                <p:cNvSpPr/>
                <p:nvPr/>
              </p:nvSpPr>
              <p:spPr>
                <a:xfrm>
                  <a:off x="6455160" y="3373200"/>
                  <a:ext cx="441000" cy="360"/>
                </a:xfrm>
                <a:prstGeom prst="line">
                  <a:avLst/>
                </a:prstGeom>
                <a:ln w="19050">
                  <a:solidFill>
                    <a:srgbClr val="000000"/>
                  </a:solidFill>
                  <a:round/>
                </a:ln>
              </p:spPr>
              <p:style>
                <a:lnRef idx="0"/>
                <a:fillRef idx="0"/>
                <a:effectRef idx="0"/>
                <a:fontRef idx="minor"/>
              </p:style>
            </p:sp>
          </p:grpSp>
          <p:grpSp>
            <p:nvGrpSpPr>
              <p:cNvPr id="2283" name="Group 47"/>
              <p:cNvGrpSpPr/>
              <p:nvPr/>
            </p:nvGrpSpPr>
            <p:grpSpPr>
              <a:xfrm>
                <a:off x="9330120" y="1888920"/>
                <a:ext cx="457200" cy="1491120"/>
                <a:chOff x="9330120" y="1888920"/>
                <a:chExt cx="457200" cy="1491120"/>
              </a:xfrm>
            </p:grpSpPr>
            <p:sp>
              <p:nvSpPr>
                <p:cNvPr id="2284" name="Line 48"/>
                <p:cNvSpPr/>
                <p:nvPr/>
              </p:nvSpPr>
              <p:spPr>
                <a:xfrm>
                  <a:off x="9346320" y="1888920"/>
                  <a:ext cx="441000" cy="360"/>
                </a:xfrm>
                <a:prstGeom prst="line">
                  <a:avLst/>
                </a:prstGeom>
                <a:ln w="19050">
                  <a:solidFill>
                    <a:srgbClr val="000000"/>
                  </a:solidFill>
                  <a:round/>
                  <a:tailEnd len="med" type="triangle" w="med"/>
                </a:ln>
              </p:spPr>
              <p:style>
                <a:lnRef idx="0"/>
                <a:fillRef idx="0"/>
                <a:effectRef idx="0"/>
                <a:fontRef idx="minor"/>
              </p:style>
            </p:sp>
            <p:sp>
              <p:nvSpPr>
                <p:cNvPr id="2285" name="Line 49"/>
                <p:cNvSpPr/>
                <p:nvPr/>
              </p:nvSpPr>
              <p:spPr>
                <a:xfrm>
                  <a:off x="9330120" y="2627280"/>
                  <a:ext cx="441000" cy="360"/>
                </a:xfrm>
                <a:prstGeom prst="line">
                  <a:avLst/>
                </a:prstGeom>
                <a:ln w="19050">
                  <a:solidFill>
                    <a:srgbClr val="000000"/>
                  </a:solidFill>
                  <a:round/>
                  <a:tailEnd len="med" type="triangle" w="med"/>
                </a:ln>
              </p:spPr>
              <p:style>
                <a:lnRef idx="0"/>
                <a:fillRef idx="0"/>
                <a:effectRef idx="0"/>
                <a:fontRef idx="minor"/>
              </p:style>
            </p:sp>
            <p:sp>
              <p:nvSpPr>
                <p:cNvPr id="2286" name="Line 50"/>
                <p:cNvSpPr/>
                <p:nvPr/>
              </p:nvSpPr>
              <p:spPr>
                <a:xfrm>
                  <a:off x="9330120" y="3379680"/>
                  <a:ext cx="441000" cy="360"/>
                </a:xfrm>
                <a:prstGeom prst="line">
                  <a:avLst/>
                </a:prstGeom>
                <a:ln w="19050">
                  <a:solidFill>
                    <a:srgbClr val="000000"/>
                  </a:solidFill>
                  <a:round/>
                  <a:tailEnd len="med" type="triangle" w="med"/>
                </a:ln>
              </p:spPr>
              <p:style>
                <a:lnRef idx="0"/>
                <a:fillRef idx="0"/>
                <a:effectRef idx="0"/>
                <a:fontRef idx="minor"/>
              </p:style>
            </p:sp>
          </p:grpSp>
        </p:grpSp>
        <p:sp>
          <p:nvSpPr>
            <p:cNvPr id="2287" name="CustomShape 51"/>
            <p:cNvSpPr/>
            <p:nvPr/>
          </p:nvSpPr>
          <p:spPr>
            <a:xfrm>
              <a:off x="3108960" y="1704960"/>
              <a:ext cx="277560" cy="155160"/>
            </a:xfrm>
            <a:prstGeom prst="rect">
              <a:avLst/>
            </a:prstGeom>
            <a:solidFill>
              <a:srgbClr val="ff0000"/>
            </a:solidFill>
            <a:ln w="9525">
              <a:solidFill>
                <a:srgbClr val="000000"/>
              </a:solidFill>
              <a:miter/>
            </a:ln>
          </p:spPr>
          <p:style>
            <a:lnRef idx="0"/>
            <a:fillRef idx="0"/>
            <a:effectRef idx="0"/>
            <a:fontRef idx="minor"/>
          </p:style>
        </p:sp>
        <p:sp>
          <p:nvSpPr>
            <p:cNvPr id="2288" name="CustomShape 52"/>
            <p:cNvSpPr/>
            <p:nvPr/>
          </p:nvSpPr>
          <p:spPr>
            <a:xfrm>
              <a:off x="3094560" y="2470320"/>
              <a:ext cx="277560" cy="155160"/>
            </a:xfrm>
            <a:prstGeom prst="rect">
              <a:avLst/>
            </a:prstGeom>
            <a:solidFill>
              <a:srgbClr val="000099"/>
            </a:solidFill>
            <a:ln w="9525">
              <a:solidFill>
                <a:srgbClr val="000000"/>
              </a:solidFill>
              <a:miter/>
            </a:ln>
          </p:spPr>
          <p:style>
            <a:lnRef idx="0"/>
            <a:fillRef idx="0"/>
            <a:effectRef idx="0"/>
            <a:fontRef idx="minor"/>
          </p:style>
        </p:sp>
        <p:sp>
          <p:nvSpPr>
            <p:cNvPr id="2289" name="CustomShape 53"/>
            <p:cNvSpPr/>
            <p:nvPr/>
          </p:nvSpPr>
          <p:spPr>
            <a:xfrm>
              <a:off x="3080160" y="3224160"/>
              <a:ext cx="277560" cy="155160"/>
            </a:xfrm>
            <a:prstGeom prst="rect">
              <a:avLst/>
            </a:prstGeom>
            <a:solidFill>
              <a:srgbClr val="ff0000"/>
            </a:solidFill>
            <a:ln w="9525">
              <a:solidFill>
                <a:srgbClr val="000000"/>
              </a:solidFill>
              <a:miter/>
            </a:ln>
          </p:spPr>
          <p:style>
            <a:lnRef idx="0"/>
            <a:fillRef idx="0"/>
            <a:effectRef idx="0"/>
            <a:fontRef idx="minor"/>
          </p:style>
        </p:sp>
        <p:sp>
          <p:nvSpPr>
            <p:cNvPr id="2290" name="CustomShape 54"/>
            <p:cNvSpPr/>
            <p:nvPr/>
          </p:nvSpPr>
          <p:spPr>
            <a:xfrm>
              <a:off x="2715120" y="1712880"/>
              <a:ext cx="277560" cy="155160"/>
            </a:xfrm>
            <a:prstGeom prst="rect">
              <a:avLst/>
            </a:prstGeom>
            <a:solidFill>
              <a:srgbClr val="00cc99"/>
            </a:solidFill>
            <a:ln w="9525">
              <a:solidFill>
                <a:srgbClr val="000000"/>
              </a:solidFill>
              <a:miter/>
            </a:ln>
          </p:spPr>
          <p:style>
            <a:lnRef idx="0"/>
            <a:fillRef idx="0"/>
            <a:effectRef idx="0"/>
            <a:fontRef idx="minor"/>
          </p:style>
        </p:sp>
        <p:sp>
          <p:nvSpPr>
            <p:cNvPr id="2291" name="CustomShape 55"/>
            <p:cNvSpPr/>
            <p:nvPr/>
          </p:nvSpPr>
          <p:spPr>
            <a:xfrm>
              <a:off x="2708640" y="3198960"/>
              <a:ext cx="277560" cy="155160"/>
            </a:xfrm>
            <a:prstGeom prst="rect">
              <a:avLst/>
            </a:prstGeom>
            <a:solidFill>
              <a:srgbClr val="ff0000"/>
            </a:solidFill>
            <a:ln w="9525">
              <a:solidFill>
                <a:srgbClr val="000000"/>
              </a:solidFill>
              <a:miter/>
            </a:ln>
          </p:spPr>
          <p:style>
            <a:lnRef idx="0"/>
            <a:fillRef idx="0"/>
            <a:effectRef idx="0"/>
            <a:fontRef idx="minor"/>
          </p:style>
        </p:sp>
        <p:sp>
          <p:nvSpPr>
            <p:cNvPr id="2292" name="Line 56"/>
            <p:cNvSpPr/>
            <p:nvPr/>
          </p:nvSpPr>
          <p:spPr>
            <a:xfrm>
              <a:off x="3430800" y="1771560"/>
              <a:ext cx="1629000" cy="1440"/>
            </a:xfrm>
            <a:prstGeom prst="line">
              <a:avLst/>
            </a:prstGeom>
            <a:ln w="28575">
              <a:solidFill>
                <a:srgbClr val="ff0000"/>
              </a:solidFill>
              <a:prstDash val="dash"/>
              <a:round/>
              <a:tailEnd len="med" type="triangle" w="med"/>
            </a:ln>
          </p:spPr>
          <p:style>
            <a:lnRef idx="0"/>
            <a:fillRef idx="0"/>
            <a:effectRef idx="0"/>
            <a:fontRef idx="minor"/>
          </p:style>
        </p:sp>
        <p:sp>
          <p:nvSpPr>
            <p:cNvPr id="2293" name="CustomShape 57"/>
            <p:cNvSpPr/>
            <p:nvPr/>
          </p:nvSpPr>
          <p:spPr>
            <a:xfrm>
              <a:off x="3480480" y="2138400"/>
              <a:ext cx="1534680" cy="1166400"/>
            </a:xfrm>
            <a:custGeom>
              <a:avLst/>
              <a:gdLst/>
              <a:ahLst/>
              <a:rect l="l" t="t" r="r" b="b"/>
              <a:pathLst>
                <a:path w="967" h="735">
                  <a:moveTo>
                    <a:pt x="0" y="733"/>
                  </a:moveTo>
                  <a:lnTo>
                    <a:pt x="522" y="735"/>
                  </a:lnTo>
                  <a:lnTo>
                    <a:pt x="967" y="0"/>
                  </a:lnTo>
                </a:path>
              </a:pathLst>
            </a:custGeom>
            <a:noFill/>
            <a:ln w="28575">
              <a:solidFill>
                <a:srgbClr val="ff0000"/>
              </a:solidFill>
              <a:prstDash val="dash"/>
              <a:round/>
              <a:tailEnd len="med" type="triangle" w="med"/>
            </a:ln>
          </p:spPr>
          <p:style>
            <a:lnRef idx="0"/>
            <a:fillRef idx="0"/>
            <a:effectRef idx="0"/>
            <a:fontRef idx="minor"/>
          </p:style>
        </p:sp>
        <p:sp>
          <p:nvSpPr>
            <p:cNvPr id="2294" name="CustomShape 58"/>
            <p:cNvSpPr/>
            <p:nvPr/>
          </p:nvSpPr>
          <p:spPr>
            <a:xfrm>
              <a:off x="2983320" y="3805200"/>
              <a:ext cx="2458800" cy="6390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at </a:t>
              </a:r>
              <a:r>
                <a:rPr b="0" i="1" lang="en-US" sz="1800" spc="-1" strike="noStrike">
                  <a:solidFill>
                    <a:srgbClr val="000000"/>
                  </a:solidFill>
                  <a:latin typeface="Arial"/>
                  <a:ea typeface="ＭＳ Ｐゴシック"/>
                </a:rPr>
                <a:t>t,</a:t>
              </a:r>
              <a:r>
                <a:rPr b="0" lang="en-US" sz="1800" spc="-1" strike="noStrike">
                  <a:solidFill>
                    <a:srgbClr val="000000"/>
                  </a:solidFill>
                  <a:latin typeface="Arial"/>
                  <a:ea typeface="ＭＳ Ｐゴシック"/>
                </a:rPr>
                <a:t> packets more</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from input to output</a:t>
              </a:r>
              <a:endParaRPr b="0" lang="en-US" sz="1800" spc="-1" strike="noStrike">
                <a:latin typeface="Arial"/>
              </a:endParaRPr>
            </a:p>
          </p:txBody>
        </p:sp>
        <p:sp>
          <p:nvSpPr>
            <p:cNvPr id="2295" name="CustomShape 59"/>
            <p:cNvSpPr/>
            <p:nvPr/>
          </p:nvSpPr>
          <p:spPr>
            <a:xfrm>
              <a:off x="6826680" y="3789360"/>
              <a:ext cx="245880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one packet time later</a:t>
              </a:r>
              <a:endParaRPr b="0" lang="en-US" sz="1800" spc="-1" strike="noStrike">
                <a:latin typeface="Arial"/>
              </a:endParaRPr>
            </a:p>
          </p:txBody>
        </p:sp>
        <p:sp>
          <p:nvSpPr>
            <p:cNvPr id="2296" name="CustomShape 60"/>
            <p:cNvSpPr/>
            <p:nvPr/>
          </p:nvSpPr>
          <p:spPr>
            <a:xfrm>
              <a:off x="3864960" y="2551320"/>
              <a:ext cx="746640" cy="5770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switch</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fabric</a:t>
              </a:r>
              <a:endParaRPr b="0" lang="en-US" sz="1600" spc="-1" strike="noStrike">
                <a:latin typeface="Arial"/>
              </a:endParaRPr>
            </a:p>
          </p:txBody>
        </p:sp>
        <p:sp>
          <p:nvSpPr>
            <p:cNvPr id="2297" name="CustomShape 61"/>
            <p:cNvSpPr/>
            <p:nvPr/>
          </p:nvSpPr>
          <p:spPr>
            <a:xfrm>
              <a:off x="7686000" y="2446560"/>
              <a:ext cx="746640" cy="5770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switch</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fabric</a:t>
              </a:r>
              <a:endParaRPr b="0" lang="en-US" sz="1600" spc="-1" strike="noStrike">
                <a:latin typeface="Arial"/>
              </a:endParaRPr>
            </a:p>
          </p:txBody>
        </p:sp>
        <p:sp>
          <p:nvSpPr>
            <p:cNvPr id="2298" name="CustomShape 62"/>
            <p:cNvSpPr/>
            <p:nvPr/>
          </p:nvSpPr>
          <p:spPr>
            <a:xfrm>
              <a:off x="9036720" y="1641600"/>
              <a:ext cx="277560" cy="155160"/>
            </a:xfrm>
            <a:prstGeom prst="rect">
              <a:avLst/>
            </a:prstGeom>
            <a:solidFill>
              <a:srgbClr val="ff0000"/>
            </a:solidFill>
            <a:ln w="9525">
              <a:solidFill>
                <a:srgbClr val="000000"/>
              </a:solidFill>
              <a:miter/>
            </a:ln>
          </p:spPr>
          <p:style>
            <a:lnRef idx="0"/>
            <a:fillRef idx="0"/>
            <a:effectRef idx="0"/>
            <a:fontRef idx="minor"/>
          </p:style>
        </p:sp>
        <p:sp>
          <p:nvSpPr>
            <p:cNvPr id="2299" name="CustomShape 63"/>
            <p:cNvSpPr/>
            <p:nvPr/>
          </p:nvSpPr>
          <p:spPr>
            <a:xfrm>
              <a:off x="9036720" y="2475000"/>
              <a:ext cx="277560" cy="155160"/>
            </a:xfrm>
            <a:prstGeom prst="rect">
              <a:avLst/>
            </a:prstGeom>
            <a:solidFill>
              <a:srgbClr val="3333cc"/>
            </a:solidFill>
            <a:ln w="9525">
              <a:solidFill>
                <a:srgbClr val="000000"/>
              </a:solidFill>
              <a:miter/>
            </a:ln>
          </p:spPr>
          <p:style>
            <a:lnRef idx="0"/>
            <a:fillRef idx="0"/>
            <a:effectRef idx="0"/>
            <a:fontRef idx="minor"/>
          </p:style>
        </p:sp>
        <p:sp>
          <p:nvSpPr>
            <p:cNvPr id="2300" name="CustomShape 64"/>
            <p:cNvSpPr/>
            <p:nvPr/>
          </p:nvSpPr>
          <p:spPr>
            <a:xfrm>
              <a:off x="9031680" y="1843200"/>
              <a:ext cx="277560" cy="155160"/>
            </a:xfrm>
            <a:prstGeom prst="rect">
              <a:avLst/>
            </a:prstGeom>
            <a:solidFill>
              <a:srgbClr val="ff0000"/>
            </a:solidFill>
            <a:ln w="9525">
              <a:solidFill>
                <a:srgbClr val="000000"/>
              </a:solidFill>
              <a:miter/>
            </a:ln>
          </p:spPr>
          <p:style>
            <a:lnRef idx="0"/>
            <a:fillRef idx="0"/>
            <a:effectRef idx="0"/>
            <a:fontRef idx="minor"/>
          </p:style>
        </p:sp>
        <p:sp>
          <p:nvSpPr>
            <p:cNvPr id="2301" name="CustomShape 65"/>
            <p:cNvSpPr/>
            <p:nvPr/>
          </p:nvSpPr>
          <p:spPr>
            <a:xfrm>
              <a:off x="6971400" y="1687680"/>
              <a:ext cx="277560" cy="155160"/>
            </a:xfrm>
            <a:prstGeom prst="rect">
              <a:avLst/>
            </a:prstGeom>
            <a:solidFill>
              <a:srgbClr val="00cc99"/>
            </a:solidFill>
            <a:ln w="9525">
              <a:solidFill>
                <a:srgbClr val="000000"/>
              </a:solidFill>
              <a:miter/>
            </a:ln>
          </p:spPr>
          <p:style>
            <a:lnRef idx="0"/>
            <a:fillRef idx="0"/>
            <a:effectRef idx="0"/>
            <a:fontRef idx="minor"/>
          </p:style>
        </p:sp>
        <p:sp>
          <p:nvSpPr>
            <p:cNvPr id="2302" name="CustomShape 66"/>
            <p:cNvSpPr/>
            <p:nvPr/>
          </p:nvSpPr>
          <p:spPr>
            <a:xfrm>
              <a:off x="6953760" y="3218040"/>
              <a:ext cx="277560" cy="155160"/>
            </a:xfrm>
            <a:prstGeom prst="rect">
              <a:avLst/>
            </a:prstGeom>
            <a:solidFill>
              <a:srgbClr val="ff0000"/>
            </a:solidFill>
            <a:ln w="9525">
              <a:solidFill>
                <a:srgbClr val="000000"/>
              </a:solidFill>
              <a:miter/>
            </a:ln>
          </p:spPr>
          <p:style>
            <a:lnRef idx="0"/>
            <a:fillRef idx="0"/>
            <a:effectRef idx="0"/>
            <a:fontRef idx="minor"/>
          </p:style>
        </p:sp>
        <p:sp>
          <p:nvSpPr>
            <p:cNvPr id="2303" name="CustomShape 67"/>
            <p:cNvSpPr/>
            <p:nvPr/>
          </p:nvSpPr>
          <p:spPr>
            <a:xfrm>
              <a:off x="7347600" y="2100240"/>
              <a:ext cx="1534680" cy="1166400"/>
            </a:xfrm>
            <a:custGeom>
              <a:avLst/>
              <a:gdLst/>
              <a:ahLst/>
              <a:rect l="l" t="t" r="r" b="b"/>
              <a:pathLst>
                <a:path w="967" h="735">
                  <a:moveTo>
                    <a:pt x="0" y="733"/>
                  </a:moveTo>
                  <a:lnTo>
                    <a:pt x="522" y="735"/>
                  </a:lnTo>
                  <a:lnTo>
                    <a:pt x="967" y="0"/>
                  </a:lnTo>
                </a:path>
              </a:pathLst>
            </a:custGeom>
            <a:noFill/>
            <a:ln w="28575">
              <a:solidFill>
                <a:srgbClr val="ff0000"/>
              </a:solidFill>
              <a:prstDash val="dash"/>
              <a:round/>
              <a:tailEnd len="med" type="triangle" w="med"/>
            </a:ln>
          </p:spPr>
          <p:style>
            <a:lnRef idx="0"/>
            <a:fillRef idx="0"/>
            <a:effectRef idx="0"/>
            <a:fontRef idx="minor"/>
          </p:style>
        </p:sp>
        <p:sp>
          <p:nvSpPr>
            <p:cNvPr id="2304" name="CustomShape 68"/>
            <p:cNvSpPr/>
            <p:nvPr/>
          </p:nvSpPr>
          <p:spPr>
            <a:xfrm>
              <a:off x="7326720" y="1766880"/>
              <a:ext cx="1568160" cy="1509480"/>
            </a:xfrm>
            <a:custGeom>
              <a:avLst/>
              <a:gdLst/>
              <a:ahLst/>
              <a:rect l="l" t="t" r="r" b="b"/>
              <a:pathLst>
                <a:path w="1002" h="480">
                  <a:moveTo>
                    <a:pt x="0" y="2"/>
                  </a:moveTo>
                  <a:lnTo>
                    <a:pt x="522" y="0"/>
                  </a:lnTo>
                  <a:lnTo>
                    <a:pt x="1002" y="480"/>
                  </a:lnTo>
                </a:path>
              </a:pathLst>
            </a:custGeom>
            <a:noFill/>
            <a:ln w="28575">
              <a:solidFill>
                <a:srgbClr val="008000"/>
              </a:solidFill>
              <a:prstDash val="dash"/>
              <a:round/>
              <a:tailEnd len="med" type="triangle" w="med"/>
            </a:ln>
          </p:spPr>
          <p:style>
            <a:lnRef idx="0"/>
            <a:fillRef idx="0"/>
            <a:effectRef idx="0"/>
            <a:fontRef idx="minor"/>
          </p:style>
        </p:sp>
        <p:sp>
          <p:nvSpPr>
            <p:cNvPr id="2305" name="Line 69"/>
            <p:cNvSpPr/>
            <p:nvPr/>
          </p:nvSpPr>
          <p:spPr>
            <a:xfrm>
              <a:off x="3419640" y="2550960"/>
              <a:ext cx="1606680" cy="22320"/>
            </a:xfrm>
            <a:prstGeom prst="line">
              <a:avLst/>
            </a:prstGeom>
            <a:ln w="28575">
              <a:solidFill>
                <a:srgbClr val="3333cc"/>
              </a:solidFill>
              <a:prstDash val="dash"/>
              <a:round/>
              <a:tailEnd len="med" type="triangle" w="med"/>
            </a:ln>
          </p:spPr>
          <p:style>
            <a:lnRef idx="0"/>
            <a:fillRef idx="0"/>
            <a:effectRef idx="0"/>
            <a:fontRef idx="minor"/>
          </p:style>
        </p:sp>
        <p:sp>
          <p:nvSpPr>
            <p:cNvPr id="2306" name="CustomShape 70"/>
            <p:cNvSpPr/>
            <p:nvPr/>
          </p:nvSpPr>
          <p:spPr>
            <a:xfrm>
              <a:off x="2375280" y="1701720"/>
              <a:ext cx="277560" cy="155160"/>
            </a:xfrm>
            <a:prstGeom prst="rect">
              <a:avLst/>
            </a:prstGeom>
            <a:solidFill>
              <a:srgbClr val="3333cc"/>
            </a:solidFill>
            <a:ln w="9525">
              <a:solidFill>
                <a:srgbClr val="000000"/>
              </a:solidFill>
              <a:miter/>
            </a:ln>
          </p:spPr>
          <p:style>
            <a:lnRef idx="0"/>
            <a:fillRef idx="0"/>
            <a:effectRef idx="0"/>
            <a:fontRef idx="minor"/>
          </p:style>
        </p:sp>
        <p:sp>
          <p:nvSpPr>
            <p:cNvPr id="2307" name="CustomShape 71"/>
            <p:cNvSpPr/>
            <p:nvPr/>
          </p:nvSpPr>
          <p:spPr>
            <a:xfrm>
              <a:off x="6572880" y="1681200"/>
              <a:ext cx="277560" cy="155160"/>
            </a:xfrm>
            <a:prstGeom prst="rect">
              <a:avLst/>
            </a:prstGeom>
            <a:solidFill>
              <a:srgbClr val="3333cc"/>
            </a:solidFill>
            <a:ln w="9525">
              <a:solidFill>
                <a:srgbClr val="000000"/>
              </a:solidFill>
              <a:miter/>
            </a:ln>
          </p:spPr>
          <p:style>
            <a:lnRef idx="0"/>
            <a:fillRef idx="0"/>
            <a:effectRef idx="0"/>
            <a:fontRef idx="minor"/>
          </p:style>
        </p:sp>
      </p:grpSp>
      <p:sp>
        <p:nvSpPr>
          <p:cNvPr id="2308" name="CustomShape 72"/>
          <p:cNvSpPr/>
          <p:nvPr/>
        </p:nvSpPr>
        <p:spPr>
          <a:xfrm>
            <a:off x="900720" y="4672440"/>
            <a:ext cx="10057680" cy="1756080"/>
          </a:xfrm>
          <a:prstGeom prst="rect">
            <a:avLst/>
          </a:prstGeom>
          <a:noFill/>
          <a:ln w="0">
            <a:noFill/>
          </a:ln>
        </p:spPr>
        <p:style>
          <a:lnRef idx="0"/>
          <a:fillRef idx="0"/>
          <a:effectRef idx="0"/>
          <a:fontRef idx="minor"/>
        </p:style>
        <p:txBody>
          <a:bodyPr>
            <a:normAutofit/>
          </a:bodyPr>
          <a:p>
            <a:pPr marL="352440" indent="-22176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buffering when arrival rate via switch exceeds output line speed</a:t>
            </a:r>
            <a:endParaRPr b="0" lang="en-US" sz="2800" spc="-1" strike="noStrike">
              <a:latin typeface="Arial"/>
            </a:endParaRPr>
          </a:p>
          <a:p>
            <a:pPr marL="352440" indent="-221760">
              <a:lnSpc>
                <a:spcPct val="90000"/>
              </a:lnSpc>
              <a:spcBef>
                <a:spcPts val="1001"/>
              </a:spcBef>
              <a:buClr>
                <a:srgbClr val="0000a3"/>
              </a:buClr>
              <a:buFont typeface="Wingdings" charset="2"/>
              <a:buChar char=""/>
            </a:pPr>
            <a:r>
              <a:rPr b="0" i="1" lang="en-US" sz="2800" spc="-1" strike="noStrike">
                <a:solidFill>
                  <a:srgbClr val="cc0000"/>
                </a:solidFill>
                <a:latin typeface="Calibri"/>
                <a:ea typeface="ＭＳ Ｐゴシック"/>
              </a:rPr>
              <a:t>queueing (delay) and loss due to output port buffer overflow!</a:t>
            </a:r>
            <a:endParaRPr b="0" lang="en-US" sz="2800" spc="-1" strike="noStrike">
              <a:latin typeface="Arial"/>
            </a:endParaRPr>
          </a:p>
        </p:txBody>
      </p:sp>
      <p:sp>
        <p:nvSpPr>
          <p:cNvPr id="2309" name="TextShape 73"/>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0FF14291-5F90-4FBA-AC70-67804CE07B2E}" type="slidenum">
              <a:rPr b="0" lang="en-US" sz="1100" spc="-1" strike="noStrike">
                <a:solidFill>
                  <a:srgbClr val="404040"/>
                </a:solidFill>
                <a:latin typeface="Calibri"/>
              </a:rPr>
              <a:t>31</a:t>
            </a:fld>
            <a:endParaRPr b="0" lang="en-US" sz="1100" spc="-1" strike="noStrike">
              <a:latin typeface="Times New Roman"/>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0" name="TextShape 1"/>
          <p:cNvSpPr txBox="1"/>
          <p:nvPr/>
        </p:nvSpPr>
        <p:spPr>
          <a:xfrm>
            <a:off x="852120" y="1386360"/>
            <a:ext cx="10515240" cy="2270880"/>
          </a:xfrm>
          <a:prstGeom prst="rect">
            <a:avLst/>
          </a:prstGeom>
          <a:noFill/>
          <a:ln w="0">
            <a:noFill/>
          </a:ln>
        </p:spPr>
        <p:txBody>
          <a:bodyPr>
            <a:noAutofit/>
          </a:bodyPr>
          <a:p>
            <a:pPr marL="352440" indent="-22176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RFC 3439 rule of thumb: average buffering equal to “typical” RTT (say 250 msec) times link capacity C</a:t>
            </a:r>
            <a:endParaRPr b="0" lang="en-US" sz="2800" spc="-1" strike="noStrike">
              <a:solidFill>
                <a:srgbClr val="000000"/>
              </a:solidFill>
              <a:latin typeface="Calibri"/>
            </a:endParaRPr>
          </a:p>
          <a:p>
            <a:pPr lvl="1" marL="695160" indent="-23148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e.g., C = 10 Gbps link: 2.5 Gbit buffer</a:t>
            </a:r>
            <a:endParaRPr b="0" lang="en-US" sz="2400" spc="-1" strike="noStrike">
              <a:solidFill>
                <a:srgbClr val="000000"/>
              </a:solidFill>
              <a:latin typeface="Calibri"/>
            </a:endParaRPr>
          </a:p>
        </p:txBody>
      </p:sp>
      <p:sp>
        <p:nvSpPr>
          <p:cNvPr id="2311" name="TextShape 2"/>
          <p:cNvSpPr txBox="1"/>
          <p:nvPr/>
        </p:nvSpPr>
        <p:spPr>
          <a:xfrm>
            <a:off x="838080" y="31104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rPr>
              <a:t>How much buffering?</a:t>
            </a:r>
            <a:endParaRPr b="0" lang="en-US" sz="4400" spc="-1" strike="noStrike">
              <a:solidFill>
                <a:srgbClr val="000000"/>
              </a:solidFill>
              <a:latin typeface="Calibri"/>
            </a:endParaRPr>
          </a:p>
        </p:txBody>
      </p:sp>
      <p:sp>
        <p:nvSpPr>
          <p:cNvPr id="2312" name="CustomShape 3"/>
          <p:cNvSpPr/>
          <p:nvPr/>
        </p:nvSpPr>
        <p:spPr>
          <a:xfrm>
            <a:off x="878040" y="4169520"/>
            <a:ext cx="10515240" cy="2270880"/>
          </a:xfrm>
          <a:prstGeom prst="rect">
            <a:avLst/>
          </a:prstGeom>
          <a:noFill/>
          <a:ln w="0">
            <a:noFill/>
          </a:ln>
        </p:spPr>
        <p:style>
          <a:lnRef idx="0"/>
          <a:fillRef idx="0"/>
          <a:effectRef idx="0"/>
          <a:fontRef idx="minor"/>
        </p:style>
        <p:txBody>
          <a:bodyPr>
            <a:noAutofit/>
          </a:bodyPr>
          <a:p>
            <a:pPr marL="352440" indent="-22176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but</a:t>
            </a:r>
            <a:r>
              <a:rPr b="0" i="1" lang="en-US" sz="2800" spc="-1" strike="noStrike">
                <a:solidFill>
                  <a:srgbClr val="000000"/>
                </a:solidFill>
                <a:latin typeface="Calibri"/>
                <a:ea typeface="ＭＳ Ｐゴシック"/>
              </a:rPr>
              <a:t> too </a:t>
            </a:r>
            <a:r>
              <a:rPr b="0" lang="en-US" sz="2800" spc="-1" strike="noStrike">
                <a:solidFill>
                  <a:srgbClr val="000000"/>
                </a:solidFill>
                <a:latin typeface="Calibri"/>
                <a:ea typeface="ＭＳ Ｐゴシック"/>
              </a:rPr>
              <a:t>much buffering can increase delays (particularly in home routers)</a:t>
            </a:r>
            <a:endParaRPr b="0" lang="en-US" sz="2800" spc="-1" strike="noStrike">
              <a:latin typeface="Arial"/>
            </a:endParaRPr>
          </a:p>
          <a:p>
            <a:pPr lvl="1" marL="695160" indent="-231480">
              <a:lnSpc>
                <a:spcPct val="90000"/>
              </a:lnSpc>
              <a:spcBef>
                <a:spcPts val="499"/>
              </a:spcBef>
              <a:buClr>
                <a:srgbClr val="0000a8"/>
              </a:buClr>
              <a:buFont typeface="Arial"/>
              <a:buChar char="•"/>
            </a:pPr>
            <a:r>
              <a:rPr b="0" lang="en-US" sz="2600" spc="-1" strike="noStrike">
                <a:solidFill>
                  <a:srgbClr val="000000"/>
                </a:solidFill>
                <a:latin typeface="Calibri"/>
                <a:ea typeface="ＭＳ Ｐゴシック"/>
              </a:rPr>
              <a:t>long RTTs: poor performance for realtime apps, sluggish TCP response </a:t>
            </a:r>
            <a:endParaRPr b="0" lang="en-US" sz="2600" spc="-1" strike="noStrike">
              <a:latin typeface="Arial"/>
            </a:endParaRPr>
          </a:p>
          <a:p>
            <a:pPr lvl="1" marL="695160" indent="-231480">
              <a:lnSpc>
                <a:spcPct val="90000"/>
              </a:lnSpc>
              <a:spcBef>
                <a:spcPts val="499"/>
              </a:spcBef>
              <a:buClr>
                <a:srgbClr val="0000a8"/>
              </a:buClr>
              <a:buFont typeface="Arial"/>
              <a:buChar char="•"/>
            </a:pPr>
            <a:r>
              <a:rPr b="0" lang="en-US" sz="2600" spc="-1" strike="noStrike">
                <a:solidFill>
                  <a:srgbClr val="000000"/>
                </a:solidFill>
                <a:latin typeface="Calibri"/>
                <a:ea typeface="ＭＳ Ｐゴシック"/>
              </a:rPr>
              <a:t>recall delay-based congestion control: “keep bottleneck link just full enough (busy) but no fuller”</a:t>
            </a:r>
            <a:endParaRPr b="0" lang="en-US" sz="2600" spc="-1" strike="noStrike">
              <a:latin typeface="Arial"/>
            </a:endParaRPr>
          </a:p>
        </p:txBody>
      </p:sp>
      <p:grpSp>
        <p:nvGrpSpPr>
          <p:cNvPr id="2313" name="Group 4"/>
          <p:cNvGrpSpPr/>
          <p:nvPr/>
        </p:nvGrpSpPr>
        <p:grpSpPr>
          <a:xfrm>
            <a:off x="878040" y="2664360"/>
            <a:ext cx="10515240" cy="1388520"/>
            <a:chOff x="878040" y="2664360"/>
            <a:chExt cx="10515240" cy="1388520"/>
          </a:xfrm>
        </p:grpSpPr>
        <p:grpSp>
          <p:nvGrpSpPr>
            <p:cNvPr id="2314" name="Group 5"/>
            <p:cNvGrpSpPr/>
            <p:nvPr/>
          </p:nvGrpSpPr>
          <p:grpSpPr>
            <a:xfrm>
              <a:off x="4300200" y="2944080"/>
              <a:ext cx="1152000" cy="1108800"/>
              <a:chOff x="4300200" y="2944080"/>
              <a:chExt cx="1152000" cy="1108800"/>
            </a:xfrm>
          </p:grpSpPr>
          <p:sp>
            <p:nvSpPr>
              <p:cNvPr id="2315" name="CustomShape 6"/>
              <p:cNvSpPr/>
              <p:nvPr/>
            </p:nvSpPr>
            <p:spPr>
              <a:xfrm>
                <a:off x="4300200" y="3129840"/>
                <a:ext cx="115200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Arial"/>
                    <a:ea typeface="ＭＳ Ｐゴシック"/>
                  </a:rPr>
                  <a:t>RTT  C</a:t>
                </a:r>
                <a:endParaRPr b="0" lang="en-US" sz="2400" spc="-1" strike="noStrike">
                  <a:latin typeface="Arial"/>
                </a:endParaRPr>
              </a:p>
            </p:txBody>
          </p:sp>
          <p:sp>
            <p:nvSpPr>
              <p:cNvPr id="2316" name="CustomShape 7"/>
              <p:cNvSpPr/>
              <p:nvPr/>
            </p:nvSpPr>
            <p:spPr>
              <a:xfrm>
                <a:off x="4907880" y="2944080"/>
                <a:ext cx="293760" cy="5778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3200" spc="-1" strike="noStrike">
                    <a:solidFill>
                      <a:srgbClr val="000000"/>
                    </a:solidFill>
                    <a:latin typeface="Arial"/>
                    <a:ea typeface="ＭＳ Ｐゴシック"/>
                  </a:rPr>
                  <a:t>.</a:t>
                </a:r>
                <a:endParaRPr b="0" lang="en-US" sz="3200" spc="-1" strike="noStrike">
                  <a:latin typeface="Arial"/>
                </a:endParaRPr>
              </a:p>
            </p:txBody>
          </p:sp>
          <p:sp>
            <p:nvSpPr>
              <p:cNvPr id="2317" name="Line 8"/>
              <p:cNvSpPr/>
              <p:nvPr/>
            </p:nvSpPr>
            <p:spPr>
              <a:xfrm>
                <a:off x="4303080" y="3526560"/>
                <a:ext cx="982800" cy="360"/>
              </a:xfrm>
              <a:prstGeom prst="line">
                <a:avLst/>
              </a:prstGeom>
              <a:ln w="9525">
                <a:solidFill>
                  <a:schemeClr val="tx1"/>
                </a:solidFill>
                <a:round/>
              </a:ln>
            </p:spPr>
            <p:style>
              <a:lnRef idx="0"/>
              <a:fillRef idx="0"/>
              <a:effectRef idx="0"/>
              <a:fontRef idx="minor"/>
            </p:style>
          </p:sp>
          <p:sp>
            <p:nvSpPr>
              <p:cNvPr id="2318" name="CustomShape 9"/>
              <p:cNvSpPr/>
              <p:nvPr/>
            </p:nvSpPr>
            <p:spPr>
              <a:xfrm>
                <a:off x="4562280" y="3596760"/>
                <a:ext cx="40068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Arial"/>
                    <a:ea typeface="ＭＳ Ｐゴシック"/>
                  </a:rPr>
                  <a:t>N</a:t>
                </a:r>
                <a:endParaRPr b="0" lang="en-US" sz="2400" spc="-1" strike="noStrike">
                  <a:latin typeface="Arial"/>
                </a:endParaRPr>
              </a:p>
            </p:txBody>
          </p:sp>
          <p:sp>
            <p:nvSpPr>
              <p:cNvPr id="2319" name="CustomShape 10"/>
              <p:cNvSpPr/>
              <p:nvPr/>
            </p:nvSpPr>
            <p:spPr>
              <a:xfrm>
                <a:off x="4514400" y="3606120"/>
                <a:ext cx="442440" cy="331560"/>
              </a:xfrm>
              <a:custGeom>
                <a:avLst/>
                <a:gdLst/>
                <a:ahLst/>
                <a:rect l="l" t="t" r="r" b="b"/>
                <a:pathLst>
                  <a:path w="279" h="209">
                    <a:moveTo>
                      <a:pt x="0" y="148"/>
                    </a:moveTo>
                    <a:lnTo>
                      <a:pt x="26" y="105"/>
                    </a:lnTo>
                    <a:lnTo>
                      <a:pt x="44" y="209"/>
                    </a:lnTo>
                    <a:lnTo>
                      <a:pt x="61" y="0"/>
                    </a:lnTo>
                    <a:lnTo>
                      <a:pt x="279" y="0"/>
                    </a:lnTo>
                  </a:path>
                </a:pathLst>
              </a:custGeom>
              <a:noFill/>
              <a:ln w="9525">
                <a:solidFill>
                  <a:schemeClr val="tx1"/>
                </a:solidFill>
                <a:round/>
              </a:ln>
            </p:spPr>
            <p:style>
              <a:lnRef idx="0"/>
              <a:fillRef idx="0"/>
              <a:effectRef idx="0"/>
              <a:fontRef idx="minor"/>
            </p:style>
          </p:sp>
        </p:grpSp>
        <p:sp>
          <p:nvSpPr>
            <p:cNvPr id="2320" name="CustomShape 11"/>
            <p:cNvSpPr/>
            <p:nvPr/>
          </p:nvSpPr>
          <p:spPr>
            <a:xfrm>
              <a:off x="878040" y="2664360"/>
              <a:ext cx="10515240" cy="767880"/>
            </a:xfrm>
            <a:prstGeom prst="rect">
              <a:avLst/>
            </a:prstGeom>
            <a:noFill/>
            <a:ln w="0">
              <a:noFill/>
            </a:ln>
          </p:spPr>
          <p:style>
            <a:lnRef idx="0"/>
            <a:fillRef idx="0"/>
            <a:effectRef idx="0"/>
            <a:fontRef idx="minor"/>
          </p:style>
          <p:txBody>
            <a:bodyPr>
              <a:normAutofit/>
            </a:bodyPr>
            <a:p>
              <a:pPr marL="352440" indent="-22176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more recent recommendation: with </a:t>
              </a:r>
              <a:r>
                <a:rPr b="0" i="1" lang="en-US" sz="2800" spc="-1" strike="noStrike">
                  <a:solidFill>
                    <a:srgbClr val="000000"/>
                  </a:solidFill>
                  <a:latin typeface="Calibri"/>
                  <a:ea typeface="ＭＳ Ｐゴシック"/>
                </a:rPr>
                <a:t>N</a:t>
              </a:r>
              <a:r>
                <a:rPr b="0" lang="en-US" sz="2800" spc="-1" strike="noStrike">
                  <a:solidFill>
                    <a:srgbClr val="000000"/>
                  </a:solidFill>
                  <a:latin typeface="Calibri"/>
                  <a:ea typeface="ＭＳ Ｐゴシック"/>
                </a:rPr>
                <a:t> flows, buffering equal to </a:t>
              </a:r>
              <a:endParaRPr b="0" lang="en-US" sz="2800" spc="-1" strike="noStrike">
                <a:latin typeface="Arial"/>
              </a:endParaRPr>
            </a:p>
            <a:p>
              <a:pPr>
                <a:lnSpc>
                  <a:spcPct val="90000"/>
                </a:lnSpc>
                <a:spcBef>
                  <a:spcPts val="1001"/>
                </a:spcBef>
              </a:pPr>
              <a:endParaRPr b="0" lang="en-US" sz="2800" spc="-1" strike="noStrike">
                <a:latin typeface="Arial"/>
              </a:endParaRPr>
            </a:p>
          </p:txBody>
        </p:sp>
      </p:grpSp>
      <p:sp>
        <p:nvSpPr>
          <p:cNvPr id="2321" name="TextShape 12"/>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C0F6BED7-BB79-4534-BDB5-BFC77B6018CF}" type="slidenum">
              <a:rPr b="0" lang="en-US" sz="1100" spc="-1" strike="noStrike">
                <a:solidFill>
                  <a:srgbClr val="404040"/>
                </a:solidFill>
                <a:latin typeface="Calibri"/>
              </a:rPr>
              <a:t>32</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451" dur="indefinite" restart="never" nodeType="tmRoot">
          <p:childTnLst>
            <p:seq>
              <p:cTn id="452" dur="indefinite" nodeType="mainSeq">
                <p:childTnLst>
                  <p:par>
                    <p:cTn id="453" fill="hold">
                      <p:stCondLst>
                        <p:cond delay="indefinite"/>
                      </p:stCondLst>
                      <p:childTnLst>
                        <p:par>
                          <p:cTn id="454" fill="hold">
                            <p:stCondLst>
                              <p:cond delay="0"/>
                            </p:stCondLst>
                            <p:childTnLst>
                              <p:par>
                                <p:cTn id="455" nodeType="clickEffect" fill="hold" presetClass="entr" presetID="9">
                                  <p:stCondLst>
                                    <p:cond delay="0"/>
                                  </p:stCondLst>
                                  <p:childTnLst>
                                    <p:set>
                                      <p:cBhvr>
                                        <p:cTn id="456" dur="1" fill="hold">
                                          <p:stCondLst>
                                            <p:cond delay="0"/>
                                          </p:stCondLst>
                                        </p:cTn>
                                        <p:tgtEl>
                                          <p:spTgt spid="2313"/>
                                        </p:tgtEl>
                                        <p:attrNameLst>
                                          <p:attrName>style.visibility</p:attrName>
                                        </p:attrNameLst>
                                      </p:cBhvr>
                                      <p:to>
                                        <p:strVal val="visible"/>
                                      </p:to>
                                    </p:set>
                                    <p:animEffect filter="dissolve" transition="in">
                                      <p:cBhvr additive="repl">
                                        <p:cTn id="457" dur="500"/>
                                        <p:tgtEl>
                                          <p:spTgt spid="2313"/>
                                        </p:tgtEl>
                                      </p:cBhvr>
                                    </p:animEffect>
                                  </p:childTnLst>
                                </p:cTn>
                              </p:par>
                            </p:childTnLst>
                          </p:cTn>
                        </p:par>
                      </p:childTnLst>
                    </p:cTn>
                  </p:par>
                  <p:par>
                    <p:cTn id="458" fill="hold">
                      <p:stCondLst>
                        <p:cond delay="indefinite"/>
                      </p:stCondLst>
                      <p:childTnLst>
                        <p:par>
                          <p:cTn id="459" fill="hold">
                            <p:stCondLst>
                              <p:cond delay="0"/>
                            </p:stCondLst>
                            <p:childTnLst>
                              <p:par>
                                <p:cTn id="460" nodeType="clickEffect" fill="hold" presetClass="entr" presetID="9">
                                  <p:stCondLst>
                                    <p:cond delay="0"/>
                                  </p:stCondLst>
                                  <p:childTnLst>
                                    <p:set>
                                      <p:cBhvr>
                                        <p:cTn id="461" dur="1" fill="hold">
                                          <p:stCondLst>
                                            <p:cond delay="0"/>
                                          </p:stCondLst>
                                        </p:cTn>
                                        <p:tgtEl>
                                          <p:spTgt spid="2312"/>
                                        </p:tgtEl>
                                        <p:attrNameLst>
                                          <p:attrName>style.visibility</p:attrName>
                                        </p:attrNameLst>
                                      </p:cBhvr>
                                      <p:to>
                                        <p:strVal val="visible"/>
                                      </p:to>
                                    </p:set>
                                    <p:animEffect filter="dissolve" transition="in">
                                      <p:cBhvr additive="repl">
                                        <p:cTn id="462" dur="500"/>
                                        <p:tgtEl>
                                          <p:spTgt spid="2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2" name="TextShape 1"/>
          <p:cNvSpPr txBox="1"/>
          <p:nvPr/>
        </p:nvSpPr>
        <p:spPr>
          <a:xfrm>
            <a:off x="838080" y="31104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rPr>
              <a:t>Buffer Management</a:t>
            </a:r>
            <a:endParaRPr b="0" lang="en-US" sz="4400" spc="-1" strike="noStrike">
              <a:solidFill>
                <a:srgbClr val="000000"/>
              </a:solidFill>
              <a:latin typeface="Calibri"/>
            </a:endParaRPr>
          </a:p>
        </p:txBody>
      </p:sp>
      <p:sp>
        <p:nvSpPr>
          <p:cNvPr id="2323" name="CustomShape 2"/>
          <p:cNvSpPr/>
          <p:nvPr/>
        </p:nvSpPr>
        <p:spPr>
          <a:xfrm>
            <a:off x="6653880" y="1463040"/>
            <a:ext cx="4966200" cy="5008680"/>
          </a:xfrm>
          <a:prstGeom prst="rect">
            <a:avLst/>
          </a:prstGeom>
          <a:noFill/>
          <a:ln w="0">
            <a:noFill/>
          </a:ln>
        </p:spPr>
        <p:style>
          <a:lnRef idx="0"/>
          <a:fillRef idx="0"/>
          <a:effectRef idx="0"/>
          <a:fontRef idx="minor"/>
        </p:style>
        <p:txBody>
          <a:bodyPr>
            <a:normAutofit/>
          </a:bodyPr>
          <a:p>
            <a:pPr marL="236520" indent="-223560">
              <a:lnSpc>
                <a:spcPct val="90000"/>
              </a:lnSpc>
              <a:spcBef>
                <a:spcPts val="1001"/>
              </a:spcBef>
              <a:tabLst>
                <a:tab algn="l" pos="0"/>
              </a:tabLst>
            </a:pPr>
            <a:r>
              <a:rPr b="0" lang="en-US" sz="3200" spc="-1" strike="noStrike">
                <a:solidFill>
                  <a:srgbClr val="c00000"/>
                </a:solidFill>
                <a:latin typeface="Calibri"/>
                <a:ea typeface="ＭＳ Ｐゴシック"/>
              </a:rPr>
              <a:t>buffer management: </a:t>
            </a:r>
            <a:endParaRPr b="0" lang="en-US" sz="3200" spc="-1" strike="noStrike">
              <a:latin typeface="Arial"/>
            </a:endParaRPr>
          </a:p>
          <a:p>
            <a:pPr marL="295200" indent="-282240">
              <a:lnSpc>
                <a:spcPct val="90000"/>
              </a:lnSpc>
              <a:spcBef>
                <a:spcPts val="1001"/>
              </a:spcBef>
              <a:buClr>
                <a:srgbClr val="0000a3"/>
              </a:buClr>
              <a:buFont typeface="Wingdings" charset="2"/>
              <a:buChar char=""/>
              <a:tabLst>
                <a:tab algn="l" pos="0"/>
              </a:tabLst>
            </a:pPr>
            <a:r>
              <a:rPr b="0" lang="en-US" sz="3200" spc="-1" strike="noStrike">
                <a:solidFill>
                  <a:srgbClr val="c00000"/>
                </a:solidFill>
                <a:latin typeface="Calibri"/>
                <a:ea typeface="ＭＳ Ｐゴシック"/>
              </a:rPr>
              <a:t>drop: </a:t>
            </a:r>
            <a:r>
              <a:rPr b="0" lang="en-US" sz="2800" spc="-1" strike="noStrike">
                <a:solidFill>
                  <a:srgbClr val="000000"/>
                </a:solidFill>
                <a:latin typeface="Calibri"/>
                <a:ea typeface="ＭＳ Ｐゴシック"/>
              </a:rPr>
              <a:t>which packet to add, drop when buffers are full</a:t>
            </a:r>
            <a:endParaRPr b="0" lang="en-US" sz="2800" spc="-1" strike="noStrike">
              <a:latin typeface="Arial"/>
            </a:endParaRPr>
          </a:p>
          <a:p>
            <a:pPr lvl="1" marL="695160" indent="-231480">
              <a:lnSpc>
                <a:spcPts val="2276"/>
              </a:lnSpc>
              <a:spcBef>
                <a:spcPts val="499"/>
              </a:spcBef>
              <a:buClr>
                <a:srgbClr val="0000a8"/>
              </a:buClr>
              <a:buFont typeface="Arial"/>
              <a:buChar char="•"/>
              <a:tabLst>
                <a:tab algn="l" pos="0"/>
              </a:tabLst>
            </a:pPr>
            <a:r>
              <a:rPr b="0" lang="en-US" sz="2800" spc="-1" strike="noStrike">
                <a:solidFill>
                  <a:srgbClr val="000099"/>
                </a:solidFill>
                <a:latin typeface="Calibri"/>
                <a:ea typeface="Gill Sans MT"/>
              </a:rPr>
              <a:t>tail drop: </a:t>
            </a:r>
            <a:r>
              <a:rPr b="0" lang="en-US" sz="2800" spc="-1" strike="noStrike">
                <a:solidFill>
                  <a:srgbClr val="000000"/>
                </a:solidFill>
                <a:latin typeface="Calibri"/>
                <a:ea typeface="Gill Sans MT"/>
              </a:rPr>
              <a:t>drop arriving packet</a:t>
            </a:r>
            <a:endParaRPr b="0" lang="en-US" sz="2800" spc="-1" strike="noStrike">
              <a:latin typeface="Arial"/>
            </a:endParaRPr>
          </a:p>
          <a:p>
            <a:pPr lvl="1" marL="695160" indent="-231480">
              <a:lnSpc>
                <a:spcPts val="2276"/>
              </a:lnSpc>
              <a:spcBef>
                <a:spcPts val="499"/>
              </a:spcBef>
              <a:buClr>
                <a:srgbClr val="0000a8"/>
              </a:buClr>
              <a:buFont typeface="Arial"/>
              <a:buChar char="•"/>
              <a:tabLst>
                <a:tab algn="l" pos="0"/>
              </a:tabLst>
            </a:pPr>
            <a:r>
              <a:rPr b="0" lang="en-US" sz="2800" spc="-1" strike="noStrike">
                <a:solidFill>
                  <a:srgbClr val="000099"/>
                </a:solidFill>
                <a:latin typeface="Calibri"/>
                <a:ea typeface="Gill Sans MT"/>
              </a:rPr>
              <a:t>priority: </a:t>
            </a:r>
            <a:r>
              <a:rPr b="0" lang="en-US" sz="2800" spc="-1" strike="noStrike">
                <a:solidFill>
                  <a:srgbClr val="000000"/>
                </a:solidFill>
                <a:latin typeface="Calibri"/>
                <a:ea typeface="Gill Sans MT"/>
              </a:rPr>
              <a:t>drop/remove on priority basis</a:t>
            </a:r>
            <a:endParaRPr b="0" lang="en-US" sz="2800" spc="-1" strike="noStrike">
              <a:latin typeface="Arial"/>
            </a:endParaRPr>
          </a:p>
        </p:txBody>
      </p:sp>
      <p:sp>
        <p:nvSpPr>
          <p:cNvPr id="2324" name="CustomShape 3"/>
          <p:cNvSpPr/>
          <p:nvPr/>
        </p:nvSpPr>
        <p:spPr>
          <a:xfrm>
            <a:off x="1368000" y="1895400"/>
            <a:ext cx="3509280" cy="1819080"/>
          </a:xfrm>
          <a:prstGeom prst="rect">
            <a:avLst/>
          </a:prstGeom>
          <a:solidFill>
            <a:srgbClr val="ffffff"/>
          </a:solidFill>
          <a:ln w="19050">
            <a:solidFill>
              <a:srgbClr val="5f5f5f"/>
            </a:solidFill>
            <a:miter/>
          </a:ln>
        </p:spPr>
        <p:style>
          <a:lnRef idx="0"/>
          <a:fillRef idx="0"/>
          <a:effectRef idx="0"/>
          <a:fontRef idx="minor"/>
        </p:style>
      </p:sp>
      <p:sp>
        <p:nvSpPr>
          <p:cNvPr id="2325" name="CustomShape 4"/>
          <p:cNvSpPr/>
          <p:nvPr/>
        </p:nvSpPr>
        <p:spPr>
          <a:xfrm>
            <a:off x="3817080" y="2504160"/>
            <a:ext cx="974160" cy="620640"/>
          </a:xfrm>
          <a:prstGeom prst="rect">
            <a:avLst/>
          </a:prstGeom>
          <a:solidFill>
            <a:srgbClr val="ffffff"/>
          </a:solidFill>
          <a:ln w="28575">
            <a:solidFill>
              <a:srgbClr val="006600"/>
            </a:solidFill>
            <a:miter/>
          </a:ln>
        </p:spPr>
        <p:style>
          <a:lnRef idx="0"/>
          <a:fillRef idx="0"/>
          <a:effectRef idx="0"/>
          <a:fontRef idx="minor"/>
        </p:style>
        <p:txBody>
          <a:bodyPr wrap="none" lIns="90000" rIns="90000" tIns="45000" bIns="45000" anchor="ctr">
            <a:noAutofit/>
          </a:bodyPr>
          <a:p>
            <a:pPr algn="ctr">
              <a:lnSpc>
                <a:spcPct val="100000"/>
              </a:lnSpc>
              <a:tabLst>
                <a:tab algn="l" pos="0"/>
              </a:tabLst>
            </a:pPr>
            <a:r>
              <a:rPr b="0" lang="en-US" sz="1600" spc="-1" strike="noStrike">
                <a:solidFill>
                  <a:srgbClr val="000000"/>
                </a:solidFill>
                <a:latin typeface="Tahoma"/>
                <a:ea typeface="ＭＳ Ｐゴシック"/>
              </a:rPr>
              <a:t>line</a:t>
            </a:r>
            <a:endParaRPr b="0" lang="en-US" sz="1600" spc="-1" strike="noStrike">
              <a:latin typeface="Arial"/>
            </a:endParaRPr>
          </a:p>
          <a:p>
            <a:pPr algn="ctr">
              <a:lnSpc>
                <a:spcPct val="100000"/>
              </a:lnSpc>
              <a:tabLst>
                <a:tab algn="l" pos="0"/>
              </a:tabLst>
            </a:pPr>
            <a:r>
              <a:rPr b="0" lang="en-US" sz="1400" spc="-1" strike="noStrike">
                <a:solidFill>
                  <a:srgbClr val="000000"/>
                </a:solidFill>
                <a:latin typeface="Tahoma"/>
                <a:ea typeface="ＭＳ Ｐゴシック"/>
              </a:rPr>
              <a:t>termination</a:t>
            </a:r>
            <a:endParaRPr b="0" lang="en-US" sz="1400" spc="-1" strike="noStrike">
              <a:latin typeface="Arial"/>
            </a:endParaRPr>
          </a:p>
        </p:txBody>
      </p:sp>
      <p:sp>
        <p:nvSpPr>
          <p:cNvPr id="2326" name="CustomShape 5"/>
          <p:cNvSpPr/>
          <p:nvPr/>
        </p:nvSpPr>
        <p:spPr>
          <a:xfrm>
            <a:off x="2719440" y="2266200"/>
            <a:ext cx="965520" cy="1099800"/>
          </a:xfrm>
          <a:prstGeom prst="rect">
            <a:avLst/>
          </a:prstGeom>
          <a:solidFill>
            <a:srgbClr val="ffffff"/>
          </a:solidFill>
          <a:ln w="28575">
            <a:solidFill>
              <a:srgbClr val="3333cc"/>
            </a:solidFill>
            <a:miter/>
          </a:ln>
        </p:spPr>
        <p:style>
          <a:lnRef idx="0"/>
          <a:fillRef idx="0"/>
          <a:effectRef idx="0"/>
          <a:fontRef idx="minor"/>
        </p:style>
      </p:sp>
      <p:sp>
        <p:nvSpPr>
          <p:cNvPr id="2327" name="Line 6"/>
          <p:cNvSpPr/>
          <p:nvPr/>
        </p:nvSpPr>
        <p:spPr>
          <a:xfrm>
            <a:off x="2570400" y="2839320"/>
            <a:ext cx="159480" cy="1440"/>
          </a:xfrm>
          <a:prstGeom prst="line">
            <a:avLst/>
          </a:prstGeom>
          <a:ln w="28575">
            <a:solidFill>
              <a:srgbClr val="000000"/>
            </a:solidFill>
            <a:round/>
            <a:tailEnd len="med" type="triangle" w="med"/>
          </a:ln>
        </p:spPr>
        <p:style>
          <a:lnRef idx="0"/>
          <a:fillRef idx="0"/>
          <a:effectRef idx="0"/>
          <a:fontRef idx="minor"/>
        </p:style>
      </p:sp>
      <p:sp>
        <p:nvSpPr>
          <p:cNvPr id="2328" name="Line 7"/>
          <p:cNvSpPr/>
          <p:nvPr/>
        </p:nvSpPr>
        <p:spPr>
          <a:xfrm>
            <a:off x="3687840" y="2834640"/>
            <a:ext cx="159480" cy="1440"/>
          </a:xfrm>
          <a:prstGeom prst="line">
            <a:avLst/>
          </a:prstGeom>
          <a:ln w="28575">
            <a:solidFill>
              <a:srgbClr val="000000"/>
            </a:solidFill>
            <a:round/>
            <a:tailEnd len="med" type="triangle" w="med"/>
          </a:ln>
        </p:spPr>
        <p:style>
          <a:lnRef idx="0"/>
          <a:fillRef idx="0"/>
          <a:effectRef idx="0"/>
          <a:fontRef idx="minor"/>
        </p:style>
      </p:sp>
      <p:sp>
        <p:nvSpPr>
          <p:cNvPr id="2329" name="CustomShape 8"/>
          <p:cNvSpPr/>
          <p:nvPr/>
        </p:nvSpPr>
        <p:spPr>
          <a:xfrm>
            <a:off x="2747520" y="2416680"/>
            <a:ext cx="884160" cy="776160"/>
          </a:xfrm>
          <a:prstGeom prst="rect">
            <a:avLst/>
          </a:prstGeom>
          <a:solidFill>
            <a:srgbClr val="ffffff"/>
          </a:solidFill>
          <a:ln w="0">
            <a:noFill/>
          </a:ln>
        </p:spPr>
        <p:style>
          <a:lnRef idx="0"/>
          <a:fillRef idx="0"/>
          <a:effectRef idx="0"/>
          <a:fontRef idx="minor"/>
        </p:style>
        <p:txBody>
          <a:bodyPr wrap="none" lIns="90000" rIns="90000" tIns="45000" bIns="45000" anchor="ctr">
            <a:noAutofit/>
          </a:bodyPr>
          <a:p>
            <a:pPr algn="ctr">
              <a:lnSpc>
                <a:spcPct val="90000"/>
              </a:lnSpc>
              <a:tabLst>
                <a:tab algn="l" pos="0"/>
              </a:tabLst>
            </a:pPr>
            <a:r>
              <a:rPr b="0" lang="en-US" sz="1600" spc="-1" strike="noStrike">
                <a:solidFill>
                  <a:srgbClr val="000000"/>
                </a:solidFill>
                <a:latin typeface="Tahoma"/>
                <a:ea typeface="ＭＳ Ｐゴシック"/>
              </a:rPr>
              <a:t>link </a:t>
            </a:r>
            <a:endParaRPr b="0" lang="en-US" sz="1600" spc="-1" strike="noStrike">
              <a:latin typeface="Arial"/>
            </a:endParaRPr>
          </a:p>
          <a:p>
            <a:pPr algn="ctr">
              <a:lnSpc>
                <a:spcPct val="90000"/>
              </a:lnSpc>
              <a:tabLst>
                <a:tab algn="l" pos="0"/>
              </a:tabLst>
            </a:pPr>
            <a:r>
              <a:rPr b="0" lang="en-US" sz="1600" spc="-1" strike="noStrike">
                <a:solidFill>
                  <a:srgbClr val="000000"/>
                </a:solidFill>
                <a:latin typeface="Tahoma"/>
                <a:ea typeface="ＭＳ Ｐゴシック"/>
              </a:rPr>
              <a:t>layer </a:t>
            </a:r>
            <a:endParaRPr b="0" lang="en-US" sz="1600" spc="-1" strike="noStrike">
              <a:latin typeface="Arial"/>
            </a:endParaRPr>
          </a:p>
          <a:p>
            <a:pPr algn="ctr">
              <a:lnSpc>
                <a:spcPct val="90000"/>
              </a:lnSpc>
              <a:tabLst>
                <a:tab algn="l" pos="0"/>
              </a:tabLst>
            </a:pPr>
            <a:r>
              <a:rPr b="0" lang="en-US" sz="1600" spc="-1" strike="noStrike">
                <a:solidFill>
                  <a:srgbClr val="000000"/>
                </a:solidFill>
                <a:latin typeface="Tahoma"/>
                <a:ea typeface="ＭＳ Ｐゴシック"/>
              </a:rPr>
              <a:t>protocol</a:t>
            </a:r>
            <a:endParaRPr b="0" lang="en-US" sz="1600" spc="-1" strike="noStrike">
              <a:latin typeface="Arial"/>
            </a:endParaRPr>
          </a:p>
          <a:p>
            <a:pPr algn="ctr">
              <a:lnSpc>
                <a:spcPct val="90000"/>
              </a:lnSpc>
              <a:tabLst>
                <a:tab algn="l" pos="0"/>
              </a:tabLst>
            </a:pPr>
            <a:r>
              <a:rPr b="0" lang="en-US" sz="1600" spc="-1" strike="noStrike">
                <a:solidFill>
                  <a:srgbClr val="000000"/>
                </a:solidFill>
                <a:latin typeface="Tahoma"/>
                <a:ea typeface="ＭＳ Ｐゴシック"/>
              </a:rPr>
              <a:t>(send)</a:t>
            </a:r>
            <a:endParaRPr b="0" lang="en-US" sz="1600" spc="-1" strike="noStrike">
              <a:latin typeface="Arial"/>
            </a:endParaRPr>
          </a:p>
        </p:txBody>
      </p:sp>
      <p:sp>
        <p:nvSpPr>
          <p:cNvPr id="2330" name="CustomShape 9"/>
          <p:cNvSpPr/>
          <p:nvPr/>
        </p:nvSpPr>
        <p:spPr>
          <a:xfrm>
            <a:off x="333000" y="2208960"/>
            <a:ext cx="884160" cy="776160"/>
          </a:xfrm>
          <a:prstGeom prst="rect">
            <a:avLst/>
          </a:prstGeom>
          <a:solidFill>
            <a:srgbClr val="ffffff"/>
          </a:solidFill>
          <a:ln w="0">
            <a:noFill/>
          </a:ln>
        </p:spPr>
        <p:style>
          <a:lnRef idx="0"/>
          <a:fillRef idx="0"/>
          <a:effectRef idx="0"/>
          <a:fontRef idx="minor"/>
        </p:style>
        <p:txBody>
          <a:bodyPr wrap="none" lIns="90000" rIns="90000" tIns="45000" bIns="45000" anchor="ctr">
            <a:noAutofit/>
          </a:bodyPr>
          <a:p>
            <a:pPr algn="ctr">
              <a:lnSpc>
                <a:spcPct val="90000"/>
              </a:lnSpc>
              <a:tabLst>
                <a:tab algn="l" pos="0"/>
              </a:tabLst>
            </a:pPr>
            <a:r>
              <a:rPr b="0" lang="en-US" sz="1600" spc="-1" strike="noStrike">
                <a:solidFill>
                  <a:srgbClr val="000000"/>
                </a:solidFill>
                <a:latin typeface="Tahoma"/>
                <a:ea typeface="ＭＳ Ｐゴシック"/>
              </a:rPr>
              <a:t>switch</a:t>
            </a:r>
            <a:endParaRPr b="0" lang="en-US" sz="1600" spc="-1" strike="noStrike">
              <a:latin typeface="Arial"/>
            </a:endParaRPr>
          </a:p>
          <a:p>
            <a:pPr algn="ctr">
              <a:lnSpc>
                <a:spcPct val="90000"/>
              </a:lnSpc>
              <a:tabLst>
                <a:tab algn="l" pos="0"/>
              </a:tabLst>
            </a:pPr>
            <a:r>
              <a:rPr b="0" lang="en-US" sz="1600" spc="-1" strike="noStrike">
                <a:solidFill>
                  <a:srgbClr val="000000"/>
                </a:solidFill>
                <a:latin typeface="Tahoma"/>
                <a:ea typeface="ＭＳ Ｐゴシック"/>
              </a:rPr>
              <a:t>fabric</a:t>
            </a:r>
            <a:endParaRPr b="0" lang="en-US" sz="1600" spc="-1" strike="noStrike">
              <a:latin typeface="Arial"/>
            </a:endParaRPr>
          </a:p>
        </p:txBody>
      </p:sp>
      <p:grpSp>
        <p:nvGrpSpPr>
          <p:cNvPr id="2331" name="Group 10"/>
          <p:cNvGrpSpPr/>
          <p:nvPr/>
        </p:nvGrpSpPr>
        <p:grpSpPr>
          <a:xfrm>
            <a:off x="1448640" y="2004480"/>
            <a:ext cx="1153440" cy="1613880"/>
            <a:chOff x="1448640" y="2004480"/>
            <a:chExt cx="1153440" cy="1613880"/>
          </a:xfrm>
        </p:grpSpPr>
        <p:sp>
          <p:nvSpPr>
            <p:cNvPr id="2332" name="CustomShape 11"/>
            <p:cNvSpPr/>
            <p:nvPr/>
          </p:nvSpPr>
          <p:spPr>
            <a:xfrm>
              <a:off x="1495440" y="2004480"/>
              <a:ext cx="1045440" cy="1613880"/>
            </a:xfrm>
            <a:prstGeom prst="rect">
              <a:avLst/>
            </a:prstGeom>
            <a:solidFill>
              <a:srgbClr val="ffffff"/>
            </a:solidFill>
            <a:ln w="28575">
              <a:solidFill>
                <a:srgbClr val="ff0000"/>
              </a:solidFill>
              <a:miter/>
            </a:ln>
          </p:spPr>
          <p:style>
            <a:lnRef idx="0"/>
            <a:fillRef idx="0"/>
            <a:effectRef idx="0"/>
            <a:fontRef idx="minor"/>
          </p:style>
        </p:sp>
        <p:sp>
          <p:nvSpPr>
            <p:cNvPr id="2333" name="CustomShape 12"/>
            <p:cNvSpPr/>
            <p:nvPr/>
          </p:nvSpPr>
          <p:spPr>
            <a:xfrm>
              <a:off x="1448640" y="2041560"/>
              <a:ext cx="1153440" cy="155052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Arial"/>
                  <a:ea typeface="ＭＳ Ｐゴシック"/>
                </a:rPr>
                <a:t>datagram</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buffer</a:t>
              </a:r>
              <a:endParaRPr b="0" lang="en-US" sz="1600" spc="-1" strike="noStrike">
                <a:latin typeface="Arial"/>
              </a:endParaRPr>
            </a:p>
            <a:p>
              <a:pPr algn="ctr">
                <a:lnSpc>
                  <a:spcPct val="100000"/>
                </a:lnSpc>
                <a:tabLst>
                  <a:tab algn="l" pos="0"/>
                </a:tabLst>
              </a:pPr>
              <a:endParaRPr b="0" lang="en-US" sz="1600" spc="-1" strike="noStrike">
                <a:latin typeface="Arial"/>
              </a:endParaRPr>
            </a:p>
            <a:p>
              <a:pPr algn="ctr">
                <a:lnSpc>
                  <a:spcPct val="100000"/>
                </a:lnSpc>
                <a:tabLst>
                  <a:tab algn="l" pos="0"/>
                </a:tabLst>
              </a:pP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queueing </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scheduling</a:t>
              </a:r>
              <a:endParaRPr b="0" lang="en-US" sz="1600" spc="-1" strike="noStrike">
                <a:latin typeface="Arial"/>
              </a:endParaRPr>
            </a:p>
          </p:txBody>
        </p:sp>
        <p:grpSp>
          <p:nvGrpSpPr>
            <p:cNvPr id="2334" name="Group 13"/>
            <p:cNvGrpSpPr/>
            <p:nvPr/>
          </p:nvGrpSpPr>
          <p:grpSpPr>
            <a:xfrm>
              <a:off x="1602000" y="2660400"/>
              <a:ext cx="832320" cy="438480"/>
              <a:chOff x="1602000" y="2660400"/>
              <a:chExt cx="832320" cy="438480"/>
            </a:xfrm>
          </p:grpSpPr>
          <p:sp>
            <p:nvSpPr>
              <p:cNvPr id="2335" name="CustomShape 14"/>
              <p:cNvSpPr/>
              <p:nvPr/>
            </p:nvSpPr>
            <p:spPr>
              <a:xfrm>
                <a:off x="1602000" y="2660400"/>
                <a:ext cx="832320" cy="438480"/>
              </a:xfrm>
              <a:prstGeom prst="rect">
                <a:avLst/>
              </a:prstGeom>
              <a:solidFill>
                <a:srgbClr val="ff0000"/>
              </a:solidFill>
              <a:ln w="38100">
                <a:solidFill>
                  <a:srgbClr val="ffffff"/>
                </a:solidFill>
                <a:miter/>
              </a:ln>
            </p:spPr>
            <p:style>
              <a:lnRef idx="0"/>
              <a:fillRef idx="0"/>
              <a:effectRef idx="0"/>
              <a:fontRef idx="minor"/>
            </p:style>
          </p:sp>
          <p:sp>
            <p:nvSpPr>
              <p:cNvPr id="2336" name="Line 15"/>
              <p:cNvSpPr/>
              <p:nvPr/>
            </p:nvSpPr>
            <p:spPr>
              <a:xfrm>
                <a:off x="1710720" y="2669040"/>
                <a:ext cx="1440" cy="419760"/>
              </a:xfrm>
              <a:prstGeom prst="line">
                <a:avLst/>
              </a:prstGeom>
              <a:ln w="38100">
                <a:solidFill>
                  <a:srgbClr val="ffffff"/>
                </a:solidFill>
                <a:round/>
              </a:ln>
            </p:spPr>
            <p:style>
              <a:lnRef idx="0"/>
              <a:fillRef idx="0"/>
              <a:effectRef idx="0"/>
              <a:fontRef idx="minor"/>
            </p:style>
          </p:sp>
          <p:sp>
            <p:nvSpPr>
              <p:cNvPr id="2337" name="Line 16"/>
              <p:cNvSpPr/>
              <p:nvPr/>
            </p:nvSpPr>
            <p:spPr>
              <a:xfrm>
                <a:off x="1800360" y="2671920"/>
                <a:ext cx="1800" cy="417600"/>
              </a:xfrm>
              <a:prstGeom prst="line">
                <a:avLst/>
              </a:prstGeom>
              <a:ln w="38100">
                <a:solidFill>
                  <a:srgbClr val="ffffff"/>
                </a:solidFill>
                <a:round/>
              </a:ln>
            </p:spPr>
            <p:style>
              <a:lnRef idx="0"/>
              <a:fillRef idx="0"/>
              <a:effectRef idx="0"/>
              <a:fontRef idx="minor"/>
            </p:style>
          </p:sp>
          <p:sp>
            <p:nvSpPr>
              <p:cNvPr id="2338" name="Line 17"/>
              <p:cNvSpPr/>
              <p:nvPr/>
            </p:nvSpPr>
            <p:spPr>
              <a:xfrm>
                <a:off x="1890720" y="2667960"/>
                <a:ext cx="1800" cy="419760"/>
              </a:xfrm>
              <a:prstGeom prst="line">
                <a:avLst/>
              </a:prstGeom>
              <a:ln w="38100">
                <a:solidFill>
                  <a:srgbClr val="ffffff"/>
                </a:solidFill>
                <a:round/>
              </a:ln>
            </p:spPr>
            <p:style>
              <a:lnRef idx="0"/>
              <a:fillRef idx="0"/>
              <a:effectRef idx="0"/>
              <a:fontRef idx="minor"/>
            </p:style>
          </p:sp>
          <p:sp>
            <p:nvSpPr>
              <p:cNvPr id="2339" name="Line 18"/>
              <p:cNvSpPr/>
              <p:nvPr/>
            </p:nvSpPr>
            <p:spPr>
              <a:xfrm>
                <a:off x="1979640" y="2669040"/>
                <a:ext cx="1800" cy="419760"/>
              </a:xfrm>
              <a:prstGeom prst="line">
                <a:avLst/>
              </a:prstGeom>
              <a:ln w="38100">
                <a:solidFill>
                  <a:srgbClr val="ffffff"/>
                </a:solidFill>
                <a:round/>
              </a:ln>
            </p:spPr>
            <p:style>
              <a:lnRef idx="0"/>
              <a:fillRef idx="0"/>
              <a:effectRef idx="0"/>
              <a:fontRef idx="minor"/>
            </p:style>
          </p:sp>
          <p:sp>
            <p:nvSpPr>
              <p:cNvPr id="2340" name="Line 19"/>
              <p:cNvSpPr/>
              <p:nvPr/>
            </p:nvSpPr>
            <p:spPr>
              <a:xfrm>
                <a:off x="2070360" y="2667960"/>
                <a:ext cx="1440" cy="419760"/>
              </a:xfrm>
              <a:prstGeom prst="line">
                <a:avLst/>
              </a:prstGeom>
              <a:ln w="38100">
                <a:solidFill>
                  <a:srgbClr val="ffffff"/>
                </a:solidFill>
                <a:round/>
              </a:ln>
            </p:spPr>
            <p:style>
              <a:lnRef idx="0"/>
              <a:fillRef idx="0"/>
              <a:effectRef idx="0"/>
              <a:fontRef idx="minor"/>
            </p:style>
          </p:sp>
          <p:sp>
            <p:nvSpPr>
              <p:cNvPr id="2341" name="Line 20"/>
              <p:cNvSpPr/>
              <p:nvPr/>
            </p:nvSpPr>
            <p:spPr>
              <a:xfrm>
                <a:off x="2159280" y="2667960"/>
                <a:ext cx="1440" cy="419760"/>
              </a:xfrm>
              <a:prstGeom prst="line">
                <a:avLst/>
              </a:prstGeom>
              <a:ln w="38100">
                <a:solidFill>
                  <a:srgbClr val="ffffff"/>
                </a:solidFill>
                <a:round/>
              </a:ln>
            </p:spPr>
            <p:style>
              <a:lnRef idx="0"/>
              <a:fillRef idx="0"/>
              <a:effectRef idx="0"/>
              <a:fontRef idx="minor"/>
            </p:style>
          </p:sp>
          <p:sp>
            <p:nvSpPr>
              <p:cNvPr id="2342" name="Line 21"/>
              <p:cNvSpPr/>
              <p:nvPr/>
            </p:nvSpPr>
            <p:spPr>
              <a:xfrm>
                <a:off x="2251080" y="2669040"/>
                <a:ext cx="1800" cy="419760"/>
              </a:xfrm>
              <a:prstGeom prst="line">
                <a:avLst/>
              </a:prstGeom>
              <a:ln w="38100">
                <a:solidFill>
                  <a:srgbClr val="ffffff"/>
                </a:solidFill>
                <a:round/>
              </a:ln>
            </p:spPr>
            <p:style>
              <a:lnRef idx="0"/>
              <a:fillRef idx="0"/>
              <a:effectRef idx="0"/>
              <a:fontRef idx="minor"/>
            </p:style>
          </p:sp>
          <p:sp>
            <p:nvSpPr>
              <p:cNvPr id="2343" name="Line 22"/>
              <p:cNvSpPr/>
              <p:nvPr/>
            </p:nvSpPr>
            <p:spPr>
              <a:xfrm>
                <a:off x="2337840" y="2671920"/>
                <a:ext cx="1440" cy="417600"/>
              </a:xfrm>
              <a:prstGeom prst="line">
                <a:avLst/>
              </a:prstGeom>
              <a:ln w="38100">
                <a:solidFill>
                  <a:srgbClr val="ffffff"/>
                </a:solidFill>
                <a:round/>
              </a:ln>
            </p:spPr>
            <p:style>
              <a:lnRef idx="0"/>
              <a:fillRef idx="0"/>
              <a:effectRef idx="0"/>
              <a:fontRef idx="minor"/>
            </p:style>
          </p:sp>
        </p:grpSp>
      </p:grpSp>
      <p:sp>
        <p:nvSpPr>
          <p:cNvPr id="2344" name="Line 23"/>
          <p:cNvSpPr/>
          <p:nvPr/>
        </p:nvSpPr>
        <p:spPr>
          <a:xfrm>
            <a:off x="1105560" y="1811520"/>
            <a:ext cx="9360" cy="2057400"/>
          </a:xfrm>
          <a:prstGeom prst="line">
            <a:avLst/>
          </a:prstGeom>
          <a:ln w="28575">
            <a:solidFill>
              <a:srgbClr val="000000"/>
            </a:solidFill>
            <a:round/>
          </a:ln>
        </p:spPr>
        <p:style>
          <a:lnRef idx="0"/>
          <a:fillRef idx="0"/>
          <a:effectRef idx="0"/>
          <a:fontRef idx="minor"/>
        </p:style>
      </p:sp>
      <p:sp>
        <p:nvSpPr>
          <p:cNvPr id="2345" name="Line 24"/>
          <p:cNvSpPr/>
          <p:nvPr/>
        </p:nvSpPr>
        <p:spPr>
          <a:xfrm>
            <a:off x="1099080" y="2826000"/>
            <a:ext cx="415080" cy="360"/>
          </a:xfrm>
          <a:prstGeom prst="line">
            <a:avLst/>
          </a:prstGeom>
          <a:ln w="28575">
            <a:solidFill>
              <a:srgbClr val="000000"/>
            </a:solidFill>
            <a:round/>
            <a:tailEnd len="med" type="triangle" w="med"/>
          </a:ln>
        </p:spPr>
        <p:style>
          <a:lnRef idx="0"/>
          <a:fillRef idx="0"/>
          <a:effectRef idx="0"/>
          <a:fontRef idx="minor"/>
        </p:style>
      </p:sp>
      <p:sp>
        <p:nvSpPr>
          <p:cNvPr id="2346" name="CustomShape 25"/>
          <p:cNvSpPr/>
          <p:nvPr/>
        </p:nvSpPr>
        <p:spPr>
          <a:xfrm>
            <a:off x="4802040" y="2800440"/>
            <a:ext cx="442440" cy="360"/>
          </a:xfrm>
          <a:custGeom>
            <a:avLst/>
            <a:gdLst/>
            <a:ahLst/>
            <a:rect l="l" t="t" r="r" b="b"/>
            <a:pathLst>
              <a:path w="21600" h="21600">
                <a:moveTo>
                  <a:pt x="0" y="0"/>
                </a:moveTo>
                <a:lnTo>
                  <a:pt x="21600" y="21600"/>
                </a:lnTo>
              </a:path>
            </a:pathLst>
          </a:custGeom>
          <a:noFill/>
          <a:ln w="25400">
            <a:solidFill>
              <a:schemeClr val="tx1"/>
            </a:solidFill>
            <a:tailEnd len="med" type="triangle" w="med"/>
          </a:ln>
        </p:spPr>
        <p:style>
          <a:lnRef idx="1">
            <a:schemeClr val="accent1"/>
          </a:lnRef>
          <a:fillRef idx="0">
            <a:schemeClr val="accent1"/>
          </a:fillRef>
          <a:effectRef idx="0">
            <a:schemeClr val="accent1"/>
          </a:effectRef>
          <a:fontRef idx="minor"/>
        </p:style>
      </p:sp>
      <p:sp>
        <p:nvSpPr>
          <p:cNvPr id="2347" name="CustomShape 26"/>
          <p:cNvSpPr/>
          <p:nvPr/>
        </p:nvSpPr>
        <p:spPr>
          <a:xfrm>
            <a:off x="6549120" y="4457520"/>
            <a:ext cx="4966200" cy="1213200"/>
          </a:xfrm>
          <a:prstGeom prst="rect">
            <a:avLst/>
          </a:prstGeom>
          <a:noFill/>
          <a:ln w="0">
            <a:noFill/>
          </a:ln>
        </p:spPr>
        <p:style>
          <a:lnRef idx="0"/>
          <a:fillRef idx="0"/>
          <a:effectRef idx="0"/>
          <a:fontRef idx="minor"/>
        </p:style>
        <p:txBody>
          <a:bodyPr>
            <a:normAutofit/>
          </a:bodyPr>
          <a:p>
            <a:pPr marL="407880" indent="-277560">
              <a:lnSpc>
                <a:spcPct val="90000"/>
              </a:lnSpc>
              <a:spcBef>
                <a:spcPts val="1001"/>
              </a:spcBef>
              <a:buClr>
                <a:srgbClr val="0000a3"/>
              </a:buClr>
              <a:buFont typeface="Wingdings" charset="2"/>
              <a:buChar char=""/>
            </a:pPr>
            <a:r>
              <a:rPr b="0" lang="en-US" sz="3200" spc="-1" strike="noStrike">
                <a:solidFill>
                  <a:srgbClr val="c00000"/>
                </a:solidFill>
                <a:latin typeface="Calibri"/>
                <a:ea typeface="Gill Sans MT"/>
              </a:rPr>
              <a:t>marking: </a:t>
            </a:r>
            <a:r>
              <a:rPr b="0" lang="en-US" sz="2800" spc="-1" strike="noStrike">
                <a:solidFill>
                  <a:srgbClr val="000000"/>
                </a:solidFill>
                <a:latin typeface="Calibri"/>
                <a:ea typeface="Gill Sans MT"/>
              </a:rPr>
              <a:t>which packets to mark to signal congestion (ECN, RED)</a:t>
            </a:r>
            <a:endParaRPr b="0" lang="en-US" sz="2800" spc="-1" strike="noStrike">
              <a:latin typeface="Arial"/>
            </a:endParaRPr>
          </a:p>
          <a:p>
            <a:pPr marL="403200" indent="-390240">
              <a:lnSpc>
                <a:spcPct val="90000"/>
              </a:lnSpc>
              <a:spcBef>
                <a:spcPts val="1001"/>
              </a:spcBef>
              <a:tabLst>
                <a:tab algn="l" pos="0"/>
              </a:tabLst>
            </a:pPr>
            <a:endParaRPr b="0" lang="en-US" sz="2800" spc="-1" strike="noStrike">
              <a:latin typeface="Arial"/>
            </a:endParaRPr>
          </a:p>
        </p:txBody>
      </p:sp>
      <p:sp>
        <p:nvSpPr>
          <p:cNvPr id="2348" name="CustomShape 27"/>
          <p:cNvSpPr/>
          <p:nvPr/>
        </p:nvSpPr>
        <p:spPr>
          <a:xfrm>
            <a:off x="4856400" y="2377440"/>
            <a:ext cx="34704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rPr>
              <a:t>R</a:t>
            </a:r>
            <a:endParaRPr b="0" lang="en-US" sz="2400" spc="-1" strike="noStrike">
              <a:latin typeface="Arial"/>
            </a:endParaRPr>
          </a:p>
        </p:txBody>
      </p:sp>
      <p:grpSp>
        <p:nvGrpSpPr>
          <p:cNvPr id="2349" name="Group 28"/>
          <p:cNvGrpSpPr/>
          <p:nvPr/>
        </p:nvGrpSpPr>
        <p:grpSpPr>
          <a:xfrm>
            <a:off x="930240" y="4556880"/>
            <a:ext cx="4314240" cy="1686240"/>
            <a:chOff x="930240" y="4556880"/>
            <a:chExt cx="4314240" cy="1686240"/>
          </a:xfrm>
        </p:grpSpPr>
        <p:grpSp>
          <p:nvGrpSpPr>
            <p:cNvPr id="2350" name="Group 29"/>
            <p:cNvGrpSpPr/>
            <p:nvPr/>
          </p:nvGrpSpPr>
          <p:grpSpPr>
            <a:xfrm>
              <a:off x="930240" y="4556880"/>
              <a:ext cx="4314240" cy="1686240"/>
              <a:chOff x="930240" y="4556880"/>
              <a:chExt cx="4314240" cy="1686240"/>
            </a:xfrm>
          </p:grpSpPr>
          <p:grpSp>
            <p:nvGrpSpPr>
              <p:cNvPr id="2351" name="Group 30"/>
              <p:cNvGrpSpPr/>
              <p:nvPr/>
            </p:nvGrpSpPr>
            <p:grpSpPr>
              <a:xfrm>
                <a:off x="1767240" y="5155200"/>
                <a:ext cx="939600" cy="564840"/>
                <a:chOff x="1767240" y="5155200"/>
                <a:chExt cx="939600" cy="564840"/>
              </a:xfrm>
            </p:grpSpPr>
            <p:grpSp>
              <p:nvGrpSpPr>
                <p:cNvPr id="2352" name="Group 31"/>
                <p:cNvGrpSpPr/>
                <p:nvPr/>
              </p:nvGrpSpPr>
              <p:grpSpPr>
                <a:xfrm>
                  <a:off x="1767240" y="5155200"/>
                  <a:ext cx="928800" cy="564840"/>
                  <a:chOff x="1767240" y="5155200"/>
                  <a:chExt cx="928800" cy="564840"/>
                </a:xfrm>
              </p:grpSpPr>
              <p:sp>
                <p:nvSpPr>
                  <p:cNvPr id="2353" name="CustomShape 32"/>
                  <p:cNvSpPr/>
                  <p:nvPr/>
                </p:nvSpPr>
                <p:spPr>
                  <a:xfrm>
                    <a:off x="1767240" y="5155200"/>
                    <a:ext cx="928800" cy="562680"/>
                  </a:xfrm>
                  <a:prstGeom prst="rect">
                    <a:avLst/>
                  </a:prstGeom>
                  <a:noFill/>
                  <a:ln w="19050">
                    <a:solidFill>
                      <a:schemeClr val="tx1"/>
                    </a:solidFill>
                    <a:miter/>
                  </a:ln>
                  <a:effectLst>
                    <a:outerShdw algn="tl" blurRad="50800" dir="2700000" dist="37674" rotWithShape="0">
                      <a:srgbClr val="000000">
                        <a:alpha val="40000"/>
                      </a:srgbClr>
                    </a:outerShdw>
                  </a:effectLst>
                </p:spPr>
                <p:style>
                  <a:lnRef idx="0"/>
                  <a:fillRef idx="0"/>
                  <a:effectRef idx="0"/>
                  <a:fontRef idx="minor"/>
                </p:style>
              </p:sp>
              <p:sp>
                <p:nvSpPr>
                  <p:cNvPr id="2354" name="Line 33"/>
                  <p:cNvSpPr/>
                  <p:nvPr/>
                </p:nvSpPr>
                <p:spPr>
                  <a:xfrm flipH="1">
                    <a:off x="1883160" y="5159520"/>
                    <a:ext cx="4680" cy="557640"/>
                  </a:xfrm>
                  <a:prstGeom prst="line">
                    <a:avLst/>
                  </a:prstGeom>
                  <a:ln w="19050">
                    <a:solidFill>
                      <a:schemeClr val="tx1"/>
                    </a:solidFill>
                    <a:round/>
                  </a:ln>
                </p:spPr>
                <p:style>
                  <a:lnRef idx="0"/>
                  <a:fillRef idx="0"/>
                  <a:effectRef idx="0"/>
                  <a:fontRef idx="minor"/>
                </p:style>
              </p:sp>
              <p:sp>
                <p:nvSpPr>
                  <p:cNvPr id="2355" name="Line 34"/>
                  <p:cNvSpPr/>
                  <p:nvPr/>
                </p:nvSpPr>
                <p:spPr>
                  <a:xfrm flipH="1">
                    <a:off x="2008440" y="5158800"/>
                    <a:ext cx="4320" cy="558000"/>
                  </a:xfrm>
                  <a:prstGeom prst="line">
                    <a:avLst/>
                  </a:prstGeom>
                  <a:ln w="19050">
                    <a:solidFill>
                      <a:schemeClr val="tx1"/>
                    </a:solidFill>
                    <a:round/>
                  </a:ln>
                </p:spPr>
                <p:style>
                  <a:lnRef idx="0"/>
                  <a:fillRef idx="0"/>
                  <a:effectRef idx="0"/>
                  <a:fontRef idx="minor"/>
                </p:style>
              </p:sp>
              <p:sp>
                <p:nvSpPr>
                  <p:cNvPr id="2356" name="Line 35"/>
                  <p:cNvSpPr/>
                  <p:nvPr/>
                </p:nvSpPr>
                <p:spPr>
                  <a:xfrm flipH="1">
                    <a:off x="2124360" y="5162040"/>
                    <a:ext cx="4320" cy="558000"/>
                  </a:xfrm>
                  <a:prstGeom prst="line">
                    <a:avLst/>
                  </a:prstGeom>
                  <a:ln w="19050">
                    <a:solidFill>
                      <a:schemeClr val="tx1"/>
                    </a:solidFill>
                    <a:round/>
                  </a:ln>
                </p:spPr>
                <p:style>
                  <a:lnRef idx="0"/>
                  <a:fillRef idx="0"/>
                  <a:effectRef idx="0"/>
                  <a:fontRef idx="minor"/>
                </p:style>
              </p:sp>
              <p:sp>
                <p:nvSpPr>
                  <p:cNvPr id="2357" name="Line 36"/>
                  <p:cNvSpPr/>
                  <p:nvPr/>
                </p:nvSpPr>
                <p:spPr>
                  <a:xfrm flipH="1">
                    <a:off x="2231280" y="5156280"/>
                    <a:ext cx="4680" cy="558000"/>
                  </a:xfrm>
                  <a:prstGeom prst="line">
                    <a:avLst/>
                  </a:prstGeom>
                  <a:ln w="19050">
                    <a:solidFill>
                      <a:schemeClr val="tx1"/>
                    </a:solidFill>
                    <a:round/>
                  </a:ln>
                </p:spPr>
                <p:style>
                  <a:lnRef idx="0"/>
                  <a:fillRef idx="0"/>
                  <a:effectRef idx="0"/>
                  <a:fontRef idx="minor"/>
                </p:style>
              </p:sp>
              <p:sp>
                <p:nvSpPr>
                  <p:cNvPr id="2358" name="Line 37"/>
                  <p:cNvSpPr/>
                  <p:nvPr/>
                </p:nvSpPr>
                <p:spPr>
                  <a:xfrm flipH="1">
                    <a:off x="2341080" y="5158440"/>
                    <a:ext cx="4320" cy="558000"/>
                  </a:xfrm>
                  <a:prstGeom prst="line">
                    <a:avLst/>
                  </a:prstGeom>
                  <a:ln w="19050">
                    <a:solidFill>
                      <a:schemeClr val="tx1"/>
                    </a:solidFill>
                    <a:round/>
                  </a:ln>
                </p:spPr>
                <p:style>
                  <a:lnRef idx="0"/>
                  <a:fillRef idx="0"/>
                  <a:effectRef idx="0"/>
                  <a:fontRef idx="minor"/>
                </p:style>
              </p:sp>
              <p:sp>
                <p:nvSpPr>
                  <p:cNvPr id="2359" name="Line 38"/>
                  <p:cNvSpPr/>
                  <p:nvPr/>
                </p:nvSpPr>
                <p:spPr>
                  <a:xfrm flipH="1">
                    <a:off x="2462040" y="5160600"/>
                    <a:ext cx="4680" cy="558000"/>
                  </a:xfrm>
                  <a:prstGeom prst="line">
                    <a:avLst/>
                  </a:prstGeom>
                  <a:ln w="19050">
                    <a:solidFill>
                      <a:schemeClr val="tx1"/>
                    </a:solidFill>
                    <a:round/>
                  </a:ln>
                </p:spPr>
                <p:style>
                  <a:lnRef idx="0"/>
                  <a:fillRef idx="0"/>
                  <a:effectRef idx="0"/>
                  <a:fontRef idx="minor"/>
                </p:style>
              </p:sp>
              <p:sp>
                <p:nvSpPr>
                  <p:cNvPr id="2360" name="Line 39"/>
                  <p:cNvSpPr/>
                  <p:nvPr/>
                </p:nvSpPr>
                <p:spPr>
                  <a:xfrm flipH="1">
                    <a:off x="2579400" y="5158800"/>
                    <a:ext cx="4680" cy="558000"/>
                  </a:xfrm>
                  <a:prstGeom prst="line">
                    <a:avLst/>
                  </a:prstGeom>
                  <a:ln w="19050">
                    <a:solidFill>
                      <a:schemeClr val="tx1"/>
                    </a:solidFill>
                    <a:round/>
                  </a:ln>
                </p:spPr>
                <p:style>
                  <a:lnRef idx="0"/>
                  <a:fillRef idx="0"/>
                  <a:effectRef idx="0"/>
                  <a:fontRef idx="minor"/>
                </p:style>
              </p:sp>
            </p:grpSp>
            <p:sp>
              <p:nvSpPr>
                <p:cNvPr id="2361" name="CustomShape 40"/>
                <p:cNvSpPr/>
                <p:nvPr/>
              </p:nvSpPr>
              <p:spPr>
                <a:xfrm>
                  <a:off x="2013840" y="5163120"/>
                  <a:ext cx="693000" cy="552240"/>
                </a:xfrm>
                <a:prstGeom prst="rect">
                  <a:avLst/>
                </a:prstGeom>
                <a:solidFill>
                  <a:srgbClr val="ff0000">
                    <a:alpha val="71000"/>
                  </a:srgbClr>
                </a:solidFill>
                <a:ln w="0">
                  <a:noFill/>
                </a:ln>
              </p:spPr>
              <p:style>
                <a:lnRef idx="0"/>
                <a:fillRef idx="0"/>
                <a:effectRef idx="0"/>
                <a:fontRef idx="minor"/>
              </p:style>
            </p:sp>
          </p:grpSp>
          <p:sp>
            <p:nvSpPr>
              <p:cNvPr id="2362" name="CustomShape 41"/>
              <p:cNvSpPr/>
              <p:nvPr/>
            </p:nvSpPr>
            <p:spPr>
              <a:xfrm>
                <a:off x="3150360" y="5126400"/>
                <a:ext cx="631440" cy="628200"/>
              </a:xfrm>
              <a:prstGeom prst="ellipse">
                <a:avLst/>
              </a:prstGeom>
              <a:solidFill>
                <a:srgbClr val="ffffff"/>
              </a:solidFill>
              <a:ln w="28575">
                <a:solidFill>
                  <a:srgbClr val="3333cc"/>
                </a:solidFill>
                <a:round/>
              </a:ln>
              <a:effectLst>
                <a:outerShdw algn="tl" blurRad="50800" dir="2700000" dist="37674" rotWithShape="0">
                  <a:srgbClr val="000000">
                    <a:alpha val="40000"/>
                  </a:srgbClr>
                </a:outerShdw>
              </a:effectLst>
            </p:spPr>
            <p:style>
              <a:lnRef idx="0"/>
              <a:fillRef idx="0"/>
              <a:effectRef idx="0"/>
              <a:fontRef idx="minor"/>
            </p:style>
          </p:sp>
          <p:sp>
            <p:nvSpPr>
              <p:cNvPr id="2363" name="CustomShape 42"/>
              <p:cNvSpPr/>
              <p:nvPr/>
            </p:nvSpPr>
            <p:spPr>
              <a:xfrm>
                <a:off x="1085040" y="5437440"/>
                <a:ext cx="628200" cy="360"/>
              </a:xfrm>
              <a:custGeom>
                <a:avLst/>
                <a:gdLst/>
                <a:ahLst/>
                <a:rect l="l" t="t" r="r" b="b"/>
                <a:pathLst>
                  <a:path w="21600" h="21600">
                    <a:moveTo>
                      <a:pt x="0" y="0"/>
                    </a:moveTo>
                    <a:lnTo>
                      <a:pt x="21600" y="21600"/>
                    </a:lnTo>
                  </a:path>
                </a:pathLst>
              </a:custGeom>
              <a:noFill/>
              <a:ln w="25400">
                <a:solidFill>
                  <a:srgbClr val="000099"/>
                </a:solidFill>
                <a:round/>
                <a:tailEnd len="med" type="triangle" w="med"/>
              </a:ln>
            </p:spPr>
            <p:style>
              <a:lnRef idx="0"/>
              <a:fillRef idx="0"/>
              <a:effectRef idx="0"/>
              <a:fontRef idx="minor"/>
            </p:style>
          </p:sp>
          <p:sp>
            <p:nvSpPr>
              <p:cNvPr id="2364" name="CustomShape 43"/>
              <p:cNvSpPr/>
              <p:nvPr/>
            </p:nvSpPr>
            <p:spPr>
              <a:xfrm>
                <a:off x="1587240" y="5721840"/>
                <a:ext cx="1261440" cy="5166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queue</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(waiting area)</a:t>
                </a:r>
                <a:endParaRPr b="0" lang="en-US" sz="1400" spc="-1" strike="noStrike">
                  <a:latin typeface="Arial"/>
                </a:endParaRPr>
              </a:p>
            </p:txBody>
          </p:sp>
          <p:sp>
            <p:nvSpPr>
              <p:cNvPr id="2365" name="CustomShape 44"/>
              <p:cNvSpPr/>
              <p:nvPr/>
            </p:nvSpPr>
            <p:spPr>
              <a:xfrm>
                <a:off x="943200" y="5482080"/>
                <a:ext cx="757080" cy="5166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packet</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arrivals</a:t>
                </a:r>
                <a:endParaRPr b="0" lang="en-US" sz="1400" spc="-1" strike="noStrike">
                  <a:latin typeface="Arial"/>
                </a:endParaRPr>
              </a:p>
            </p:txBody>
          </p:sp>
          <p:sp>
            <p:nvSpPr>
              <p:cNvPr id="2366" name="CustomShape 45"/>
              <p:cNvSpPr/>
              <p:nvPr/>
            </p:nvSpPr>
            <p:spPr>
              <a:xfrm>
                <a:off x="3782160" y="5440680"/>
                <a:ext cx="560160" cy="360"/>
              </a:xfrm>
              <a:custGeom>
                <a:avLst/>
                <a:gdLst/>
                <a:ahLst/>
                <a:rect l="l" t="t" r="r" b="b"/>
                <a:pathLst>
                  <a:path w="21600" h="21600">
                    <a:moveTo>
                      <a:pt x="0" y="0"/>
                    </a:moveTo>
                    <a:lnTo>
                      <a:pt x="21600" y="21600"/>
                    </a:lnTo>
                  </a:path>
                </a:pathLst>
              </a:custGeom>
              <a:noFill/>
              <a:ln w="25400">
                <a:solidFill>
                  <a:srgbClr val="186600"/>
                </a:solidFill>
                <a:round/>
                <a:tailEnd len="med" type="triangle" w="med"/>
              </a:ln>
            </p:spPr>
            <p:style>
              <a:lnRef idx="0"/>
              <a:fillRef idx="0"/>
              <a:effectRef idx="0"/>
              <a:fontRef idx="minor"/>
            </p:style>
          </p:sp>
          <p:sp>
            <p:nvSpPr>
              <p:cNvPr id="2367" name="CustomShape 46"/>
              <p:cNvSpPr/>
              <p:nvPr/>
            </p:nvSpPr>
            <p:spPr>
              <a:xfrm>
                <a:off x="4209840" y="5231160"/>
                <a:ext cx="1034640" cy="5166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packet</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departures</a:t>
                </a:r>
                <a:endParaRPr b="0" lang="en-US" sz="1400" spc="-1" strike="noStrike">
                  <a:latin typeface="Arial"/>
                </a:endParaRPr>
              </a:p>
            </p:txBody>
          </p:sp>
          <p:sp>
            <p:nvSpPr>
              <p:cNvPr id="2368" name="CustomShape 47"/>
              <p:cNvSpPr/>
              <p:nvPr/>
            </p:nvSpPr>
            <p:spPr>
              <a:xfrm>
                <a:off x="3017520" y="5726520"/>
                <a:ext cx="847080" cy="5166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link</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(server)</a:t>
                </a:r>
                <a:endParaRPr b="0" lang="en-US" sz="1400" spc="-1" strike="noStrike">
                  <a:latin typeface="Arial"/>
                </a:endParaRPr>
              </a:p>
            </p:txBody>
          </p:sp>
          <p:sp>
            <p:nvSpPr>
              <p:cNvPr id="2369" name="CustomShape 48"/>
              <p:cNvSpPr/>
              <p:nvPr/>
            </p:nvSpPr>
            <p:spPr>
              <a:xfrm>
                <a:off x="2707200" y="5439600"/>
                <a:ext cx="442800" cy="720"/>
              </a:xfrm>
              <a:custGeom>
                <a:avLst/>
                <a:gdLst/>
                <a:ahLst/>
                <a:rect l="l" t="t" r="r" b="b"/>
                <a:pathLst>
                  <a:path w="21600" h="21600">
                    <a:moveTo>
                      <a:pt x="0" y="0"/>
                    </a:moveTo>
                    <a:lnTo>
                      <a:pt x="21600" y="21600"/>
                    </a:lnTo>
                  </a:path>
                </a:pathLst>
              </a:custGeom>
              <a:noFill/>
              <a:ln w="25400">
                <a:solidFill>
                  <a:schemeClr val="tx1"/>
                </a:solidFill>
                <a:round/>
              </a:ln>
            </p:spPr>
            <p:style>
              <a:lnRef idx="0"/>
              <a:fillRef idx="0"/>
              <a:effectRef idx="0"/>
              <a:fontRef idx="minor"/>
            </p:style>
          </p:sp>
          <p:sp>
            <p:nvSpPr>
              <p:cNvPr id="2370" name="CustomShape 49"/>
              <p:cNvSpPr/>
              <p:nvPr/>
            </p:nvSpPr>
            <p:spPr>
              <a:xfrm>
                <a:off x="930240" y="4556880"/>
                <a:ext cx="2770200" cy="516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rPr>
                  <a:t>Abstraction</a:t>
                </a:r>
                <a:r>
                  <a:rPr b="0" lang="en-US" sz="2400" spc="-1" strike="noStrike">
                    <a:solidFill>
                      <a:srgbClr val="000000"/>
                    </a:solidFill>
                    <a:latin typeface="Calibri"/>
                  </a:rPr>
                  <a:t>: queue</a:t>
                </a:r>
                <a:endParaRPr b="0" lang="en-US" sz="2400" spc="-1" strike="noStrike">
                  <a:latin typeface="Arial"/>
                </a:endParaRPr>
              </a:p>
            </p:txBody>
          </p:sp>
        </p:grpSp>
        <p:sp>
          <p:nvSpPr>
            <p:cNvPr id="2371" name="CustomShape 50"/>
            <p:cNvSpPr/>
            <p:nvPr/>
          </p:nvSpPr>
          <p:spPr>
            <a:xfrm>
              <a:off x="3279960" y="5206680"/>
              <a:ext cx="34704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rPr>
                <a:t>R</a:t>
              </a:r>
              <a:endParaRPr b="0" lang="en-US" sz="2400" spc="-1" strike="noStrike">
                <a:latin typeface="Arial"/>
              </a:endParaRPr>
            </a:p>
          </p:txBody>
        </p:sp>
      </p:grpSp>
      <p:sp>
        <p:nvSpPr>
          <p:cNvPr id="2372" name="TextShape 51"/>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A0A4DA9A-3BFB-4DCE-BDF9-219A24BBEAD7}" type="slidenum">
              <a:rPr b="0" lang="en-US" sz="1100" spc="-1" strike="noStrike">
                <a:solidFill>
                  <a:srgbClr val="404040"/>
                </a:solidFill>
                <a:latin typeface="Calibri"/>
              </a:rPr>
              <a:t>33</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463" dur="indefinite" restart="never" nodeType="tmRoot">
          <p:childTnLst>
            <p:seq>
              <p:cTn id="464" dur="indefinite" nodeType="mainSeq">
                <p:childTnLst>
                  <p:par>
                    <p:cTn id="465" fill="hold">
                      <p:stCondLst>
                        <p:cond delay="indefinite"/>
                      </p:stCondLst>
                      <p:childTnLst>
                        <p:par>
                          <p:cTn id="466" fill="hold">
                            <p:stCondLst>
                              <p:cond delay="0"/>
                            </p:stCondLst>
                            <p:childTnLst>
                              <p:par>
                                <p:cTn id="467" nodeType="clickEffect" fill="hold" presetClass="entr" presetID="9">
                                  <p:stCondLst>
                                    <p:cond delay="0"/>
                                  </p:stCondLst>
                                  <p:childTnLst>
                                    <p:set>
                                      <p:cBhvr>
                                        <p:cTn id="468" dur="1" fill="hold">
                                          <p:stCondLst>
                                            <p:cond delay="0"/>
                                          </p:stCondLst>
                                        </p:cTn>
                                        <p:tgtEl>
                                          <p:spTgt spid="2349"/>
                                        </p:tgtEl>
                                        <p:attrNameLst>
                                          <p:attrName>style.visibility</p:attrName>
                                        </p:attrNameLst>
                                      </p:cBhvr>
                                      <p:to>
                                        <p:strVal val="visible"/>
                                      </p:to>
                                    </p:set>
                                    <p:animEffect filter="dissolve" transition="in">
                                      <p:cBhvr additive="repl">
                                        <p:cTn id="469" dur="500"/>
                                        <p:tgtEl>
                                          <p:spTgt spid="2349"/>
                                        </p:tgtEl>
                                      </p:cBhvr>
                                    </p:animEffect>
                                  </p:childTnLst>
                                </p:cTn>
                              </p:par>
                            </p:childTnLst>
                          </p:cTn>
                        </p:par>
                      </p:childTnLst>
                    </p:cTn>
                  </p:par>
                  <p:par>
                    <p:cTn id="470" fill="hold">
                      <p:stCondLst>
                        <p:cond delay="indefinite"/>
                      </p:stCondLst>
                      <p:childTnLst>
                        <p:par>
                          <p:cTn id="471" fill="hold">
                            <p:stCondLst>
                              <p:cond delay="0"/>
                            </p:stCondLst>
                            <p:childTnLst>
                              <p:par>
                                <p:cTn id="472" nodeType="clickEffect" fill="hold" presetClass="entr" presetID="9">
                                  <p:stCondLst>
                                    <p:cond delay="0"/>
                                  </p:stCondLst>
                                  <p:childTnLst>
                                    <p:set>
                                      <p:cBhvr>
                                        <p:cTn id="473" dur="1" fill="hold">
                                          <p:stCondLst>
                                            <p:cond delay="0"/>
                                          </p:stCondLst>
                                        </p:cTn>
                                        <p:tgtEl>
                                          <p:spTgt spid="2323"/>
                                        </p:tgtEl>
                                        <p:attrNameLst>
                                          <p:attrName>style.visibility</p:attrName>
                                        </p:attrNameLst>
                                      </p:cBhvr>
                                      <p:to>
                                        <p:strVal val="visible"/>
                                      </p:to>
                                    </p:set>
                                    <p:animEffect filter="dissolve" transition="in">
                                      <p:cBhvr additive="repl">
                                        <p:cTn id="474" dur="500"/>
                                        <p:tgtEl>
                                          <p:spTgt spid="2323"/>
                                        </p:tgtEl>
                                      </p:cBhvr>
                                    </p:animEffect>
                                  </p:childTnLst>
                                </p:cTn>
                              </p:par>
                            </p:childTnLst>
                          </p:cTn>
                        </p:par>
                      </p:childTnLst>
                    </p:cTn>
                  </p:par>
                  <p:par>
                    <p:cTn id="475" fill="hold">
                      <p:stCondLst>
                        <p:cond delay="indefinite"/>
                      </p:stCondLst>
                      <p:childTnLst>
                        <p:par>
                          <p:cTn id="476" fill="hold">
                            <p:stCondLst>
                              <p:cond delay="0"/>
                            </p:stCondLst>
                            <p:childTnLst>
                              <p:par>
                                <p:cTn id="477" nodeType="clickEffect" fill="hold" presetClass="entr" presetID="9">
                                  <p:stCondLst>
                                    <p:cond delay="0"/>
                                  </p:stCondLst>
                                  <p:childTnLst>
                                    <p:set>
                                      <p:cBhvr>
                                        <p:cTn id="478" dur="1" fill="hold">
                                          <p:stCondLst>
                                            <p:cond delay="0"/>
                                          </p:stCondLst>
                                        </p:cTn>
                                        <p:tgtEl>
                                          <p:spTgt spid="2347"/>
                                        </p:tgtEl>
                                        <p:attrNameLst>
                                          <p:attrName>style.visibility</p:attrName>
                                        </p:attrNameLst>
                                      </p:cBhvr>
                                      <p:to>
                                        <p:strVal val="visible"/>
                                      </p:to>
                                    </p:set>
                                    <p:animEffect filter="dissolve" transition="in">
                                      <p:cBhvr additive="repl">
                                        <p:cTn id="479" dur="500"/>
                                        <p:tgtEl>
                                          <p:spTgt spid="2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3" name="TextShape 1"/>
          <p:cNvSpPr txBox="1"/>
          <p:nvPr/>
        </p:nvSpPr>
        <p:spPr>
          <a:xfrm>
            <a:off x="767880" y="1499040"/>
            <a:ext cx="5083920" cy="3776040"/>
          </a:xfrm>
          <a:prstGeom prst="rect">
            <a:avLst/>
          </a:prstGeom>
          <a:noFill/>
          <a:ln w="0">
            <a:noFill/>
          </a:ln>
        </p:spPr>
        <p:txBody>
          <a:bodyPr>
            <a:normAutofit/>
          </a:bodyPr>
          <a:p>
            <a:pPr marL="130320">
              <a:lnSpc>
                <a:spcPct val="90000"/>
              </a:lnSpc>
              <a:spcBef>
                <a:spcPts val="1001"/>
              </a:spcBef>
              <a:tabLst>
                <a:tab algn="l" pos="0"/>
              </a:tabLst>
            </a:pPr>
            <a:r>
              <a:rPr b="0" lang="en-US" sz="3200" spc="-1" strike="noStrike">
                <a:solidFill>
                  <a:srgbClr val="c00000"/>
                </a:solidFill>
                <a:latin typeface="Calibri"/>
                <a:ea typeface="ＭＳ Ｐゴシック"/>
              </a:rPr>
              <a:t>packet scheduling: </a:t>
            </a:r>
            <a:r>
              <a:rPr b="0" lang="en-US" sz="2800" spc="-1" strike="noStrike">
                <a:solidFill>
                  <a:srgbClr val="000000"/>
                </a:solidFill>
                <a:latin typeface="Calibri"/>
                <a:ea typeface="ＭＳ Ｐゴシック"/>
              </a:rPr>
              <a:t>deciding which packet to send next on link</a:t>
            </a:r>
            <a:endParaRPr b="0" lang="en-US" sz="2800" spc="-1" strike="noStrike">
              <a:solidFill>
                <a:srgbClr val="000000"/>
              </a:solidFill>
              <a:latin typeface="Calibri"/>
            </a:endParaRPr>
          </a:p>
          <a:p>
            <a:pPr lvl="1" marL="695160" indent="-231480">
              <a:lnSpc>
                <a:spcPct val="90000"/>
              </a:lnSpc>
              <a:buClr>
                <a:srgbClr val="0000a8"/>
              </a:buClr>
              <a:buFont typeface="Arial"/>
              <a:buChar char="•"/>
              <a:tabLst>
                <a:tab algn="l" pos="0"/>
              </a:tabLst>
            </a:pPr>
            <a:r>
              <a:rPr b="0" lang="en-US" sz="2800" spc="-1" strike="noStrike">
                <a:solidFill>
                  <a:srgbClr val="000000"/>
                </a:solidFill>
                <a:latin typeface="Calibri"/>
                <a:ea typeface="ＭＳ Ｐゴシック"/>
              </a:rPr>
              <a:t>first come, first served</a:t>
            </a:r>
            <a:endParaRPr b="0" lang="en-US" sz="2800" spc="-1" strike="noStrike">
              <a:solidFill>
                <a:srgbClr val="000000"/>
              </a:solidFill>
              <a:latin typeface="Calibri"/>
            </a:endParaRPr>
          </a:p>
          <a:p>
            <a:pPr lvl="1" marL="695160" indent="-231480">
              <a:lnSpc>
                <a:spcPct val="90000"/>
              </a:lnSpc>
              <a:buClr>
                <a:srgbClr val="0000a8"/>
              </a:buClr>
              <a:buFont typeface="Arial"/>
              <a:buChar char="•"/>
              <a:tabLst>
                <a:tab algn="l" pos="0"/>
              </a:tabLst>
            </a:pPr>
            <a:r>
              <a:rPr b="0" lang="en-US" sz="2800" spc="-1" strike="noStrike">
                <a:solidFill>
                  <a:srgbClr val="000000"/>
                </a:solidFill>
                <a:latin typeface="Calibri"/>
                <a:ea typeface="ＭＳ Ｐゴシック"/>
              </a:rPr>
              <a:t>priority</a:t>
            </a:r>
            <a:endParaRPr b="0" lang="en-US" sz="2800" spc="-1" strike="noStrike">
              <a:solidFill>
                <a:srgbClr val="000000"/>
              </a:solidFill>
              <a:latin typeface="Calibri"/>
            </a:endParaRPr>
          </a:p>
          <a:p>
            <a:pPr lvl="1" marL="695160" indent="-231480">
              <a:lnSpc>
                <a:spcPct val="90000"/>
              </a:lnSpc>
              <a:buClr>
                <a:srgbClr val="0000a8"/>
              </a:buClr>
              <a:buFont typeface="Arial"/>
              <a:buChar char="•"/>
              <a:tabLst>
                <a:tab algn="l" pos="0"/>
              </a:tabLst>
            </a:pPr>
            <a:r>
              <a:rPr b="0" lang="en-US" sz="2800" spc="-1" strike="noStrike">
                <a:solidFill>
                  <a:srgbClr val="000000"/>
                </a:solidFill>
                <a:latin typeface="Calibri"/>
                <a:ea typeface="ＭＳ Ｐゴシック"/>
              </a:rPr>
              <a:t>round robin</a:t>
            </a:r>
            <a:endParaRPr b="0" lang="en-US" sz="2800" spc="-1" strike="noStrike">
              <a:solidFill>
                <a:srgbClr val="000000"/>
              </a:solidFill>
              <a:latin typeface="Calibri"/>
            </a:endParaRPr>
          </a:p>
          <a:p>
            <a:pPr lvl="1" marL="695160" indent="-231480">
              <a:lnSpc>
                <a:spcPct val="90000"/>
              </a:lnSpc>
              <a:buClr>
                <a:srgbClr val="0000a8"/>
              </a:buClr>
              <a:buFont typeface="Arial"/>
              <a:buChar char="•"/>
              <a:tabLst>
                <a:tab algn="l" pos="0"/>
              </a:tabLst>
            </a:pPr>
            <a:r>
              <a:rPr b="0" lang="en-US" sz="2800" spc="-1" strike="noStrike">
                <a:solidFill>
                  <a:srgbClr val="000000"/>
                </a:solidFill>
                <a:latin typeface="Calibri"/>
                <a:ea typeface="ＭＳ Ｐゴシック"/>
              </a:rPr>
              <a:t>weighted fair queueing</a:t>
            </a:r>
            <a:endParaRPr b="0" lang="en-US" sz="2800" spc="-1" strike="noStrike">
              <a:solidFill>
                <a:srgbClr val="000000"/>
              </a:solidFill>
              <a:latin typeface="Calibri"/>
            </a:endParaRPr>
          </a:p>
        </p:txBody>
      </p:sp>
      <p:sp>
        <p:nvSpPr>
          <p:cNvPr id="2374" name="TextShape 2"/>
          <p:cNvSpPr txBox="1"/>
          <p:nvPr/>
        </p:nvSpPr>
        <p:spPr>
          <a:xfrm>
            <a:off x="838080" y="31104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rPr>
              <a:t>Packet Scheduling: FCFS</a:t>
            </a:r>
            <a:endParaRPr b="0" lang="en-US" sz="4400" spc="-1" strike="noStrike">
              <a:solidFill>
                <a:srgbClr val="000000"/>
              </a:solidFill>
              <a:latin typeface="Calibri"/>
            </a:endParaRPr>
          </a:p>
        </p:txBody>
      </p:sp>
      <p:sp>
        <p:nvSpPr>
          <p:cNvPr id="2375" name="CustomShape 3"/>
          <p:cNvSpPr/>
          <p:nvPr/>
        </p:nvSpPr>
        <p:spPr>
          <a:xfrm>
            <a:off x="6682680" y="1534320"/>
            <a:ext cx="4966200" cy="3277800"/>
          </a:xfrm>
          <a:prstGeom prst="rect">
            <a:avLst/>
          </a:prstGeom>
          <a:noFill/>
          <a:ln w="0">
            <a:noFill/>
          </a:ln>
        </p:spPr>
        <p:style>
          <a:lnRef idx="0"/>
          <a:fillRef idx="0"/>
          <a:effectRef idx="0"/>
          <a:fontRef idx="minor"/>
        </p:style>
        <p:txBody>
          <a:bodyPr>
            <a:normAutofit/>
          </a:bodyPr>
          <a:p>
            <a:pPr marL="236520" indent="-223560">
              <a:lnSpc>
                <a:spcPct val="90000"/>
              </a:lnSpc>
              <a:spcBef>
                <a:spcPts val="1001"/>
              </a:spcBef>
              <a:tabLst>
                <a:tab algn="l" pos="0"/>
              </a:tabLst>
            </a:pPr>
            <a:r>
              <a:rPr b="0" lang="en-US" sz="3200" spc="-1" strike="noStrike">
                <a:solidFill>
                  <a:srgbClr val="c00000"/>
                </a:solidFill>
                <a:latin typeface="Calibri"/>
                <a:ea typeface="ＭＳ Ｐゴシック"/>
              </a:rPr>
              <a:t>FCFS: </a:t>
            </a:r>
            <a:r>
              <a:rPr b="0" lang="en-US" sz="3200" spc="-1" strike="noStrike">
                <a:solidFill>
                  <a:srgbClr val="000000"/>
                </a:solidFill>
                <a:latin typeface="Calibri"/>
                <a:ea typeface="ＭＳ Ｐゴシック"/>
              </a:rPr>
              <a:t>packets transmitted in order of arrival to output port</a:t>
            </a:r>
            <a:endParaRPr b="0" lang="en-US" sz="3200" spc="-1" strike="noStrike">
              <a:latin typeface="Arial"/>
            </a:endParaRPr>
          </a:p>
          <a:p>
            <a:pPr marL="520560" indent="-253800">
              <a:lnSpc>
                <a:spcPct val="100000"/>
              </a:lnSpc>
              <a:spcBef>
                <a:spcPts val="400"/>
              </a:spcBef>
              <a:buClr>
                <a:srgbClr val="0000a3"/>
              </a:buClr>
              <a:buFont typeface="Wingdings" charset="2"/>
              <a:buChar char=""/>
              <a:tabLst>
                <a:tab algn="l" pos="0"/>
              </a:tabLst>
            </a:pPr>
            <a:r>
              <a:rPr b="0" lang="en-US" sz="2800" spc="-1" strike="noStrike">
                <a:solidFill>
                  <a:srgbClr val="000000"/>
                </a:solidFill>
                <a:latin typeface="Calibri"/>
                <a:ea typeface="Gill Sans MT"/>
              </a:rPr>
              <a:t>also known as: First-in-first-out (FIFO) </a:t>
            </a:r>
            <a:endParaRPr b="0" lang="en-US" sz="2800" spc="-1" strike="noStrike">
              <a:latin typeface="Arial"/>
            </a:endParaRPr>
          </a:p>
          <a:p>
            <a:pPr marL="520560" indent="-253800">
              <a:lnSpc>
                <a:spcPct val="100000"/>
              </a:lnSpc>
              <a:spcBef>
                <a:spcPts val="400"/>
              </a:spcBef>
              <a:buClr>
                <a:srgbClr val="0000a3"/>
              </a:buClr>
              <a:buFont typeface="Wingdings" charset="2"/>
              <a:buChar char=""/>
              <a:tabLst>
                <a:tab algn="l" pos="0"/>
              </a:tabLst>
            </a:pPr>
            <a:r>
              <a:rPr b="0" lang="en-US" sz="2800" spc="-1" strike="noStrike">
                <a:solidFill>
                  <a:srgbClr val="000000"/>
                </a:solidFill>
                <a:latin typeface="Calibri"/>
                <a:ea typeface="Gill Sans MT"/>
              </a:rPr>
              <a:t>real world examples?</a:t>
            </a:r>
            <a:endParaRPr b="0" lang="en-US" sz="2800" spc="-1" strike="noStrike">
              <a:latin typeface="Arial"/>
            </a:endParaRPr>
          </a:p>
          <a:p>
            <a:pPr marL="403200" indent="-390240">
              <a:lnSpc>
                <a:spcPct val="90000"/>
              </a:lnSpc>
              <a:spcBef>
                <a:spcPts val="1001"/>
              </a:spcBef>
              <a:tabLst>
                <a:tab algn="l" pos="0"/>
              </a:tabLst>
            </a:pPr>
            <a:endParaRPr b="0" lang="en-US" sz="2800" spc="-1" strike="noStrike">
              <a:latin typeface="Arial"/>
            </a:endParaRPr>
          </a:p>
        </p:txBody>
      </p:sp>
      <p:grpSp>
        <p:nvGrpSpPr>
          <p:cNvPr id="2376" name="Group 4"/>
          <p:cNvGrpSpPr/>
          <p:nvPr/>
        </p:nvGrpSpPr>
        <p:grpSpPr>
          <a:xfrm>
            <a:off x="930240" y="4556880"/>
            <a:ext cx="4314240" cy="1686240"/>
            <a:chOff x="930240" y="4556880"/>
            <a:chExt cx="4314240" cy="1686240"/>
          </a:xfrm>
        </p:grpSpPr>
        <p:grpSp>
          <p:nvGrpSpPr>
            <p:cNvPr id="2377" name="Group 5"/>
            <p:cNvGrpSpPr/>
            <p:nvPr/>
          </p:nvGrpSpPr>
          <p:grpSpPr>
            <a:xfrm>
              <a:off x="930240" y="4556880"/>
              <a:ext cx="4314240" cy="1686240"/>
              <a:chOff x="930240" y="4556880"/>
              <a:chExt cx="4314240" cy="1686240"/>
            </a:xfrm>
          </p:grpSpPr>
          <p:grpSp>
            <p:nvGrpSpPr>
              <p:cNvPr id="2378" name="Group 6"/>
              <p:cNvGrpSpPr/>
              <p:nvPr/>
            </p:nvGrpSpPr>
            <p:grpSpPr>
              <a:xfrm>
                <a:off x="1767240" y="5155200"/>
                <a:ext cx="939600" cy="564840"/>
                <a:chOff x="1767240" y="5155200"/>
                <a:chExt cx="939600" cy="564840"/>
              </a:xfrm>
            </p:grpSpPr>
            <p:grpSp>
              <p:nvGrpSpPr>
                <p:cNvPr id="2379" name="Group 7"/>
                <p:cNvGrpSpPr/>
                <p:nvPr/>
              </p:nvGrpSpPr>
              <p:grpSpPr>
                <a:xfrm>
                  <a:off x="1767240" y="5155200"/>
                  <a:ext cx="928800" cy="564840"/>
                  <a:chOff x="1767240" y="5155200"/>
                  <a:chExt cx="928800" cy="564840"/>
                </a:xfrm>
              </p:grpSpPr>
              <p:sp>
                <p:nvSpPr>
                  <p:cNvPr id="2380" name="CustomShape 8"/>
                  <p:cNvSpPr/>
                  <p:nvPr/>
                </p:nvSpPr>
                <p:spPr>
                  <a:xfrm>
                    <a:off x="1767240" y="5155200"/>
                    <a:ext cx="928800" cy="562680"/>
                  </a:xfrm>
                  <a:prstGeom prst="rect">
                    <a:avLst/>
                  </a:prstGeom>
                  <a:noFill/>
                  <a:ln w="19050">
                    <a:solidFill>
                      <a:schemeClr val="tx1"/>
                    </a:solidFill>
                    <a:miter/>
                  </a:ln>
                  <a:effectLst>
                    <a:outerShdw algn="tl" blurRad="50800" dir="2700000" dist="37674" rotWithShape="0">
                      <a:srgbClr val="000000">
                        <a:alpha val="40000"/>
                      </a:srgbClr>
                    </a:outerShdw>
                  </a:effectLst>
                </p:spPr>
                <p:style>
                  <a:lnRef idx="0"/>
                  <a:fillRef idx="0"/>
                  <a:effectRef idx="0"/>
                  <a:fontRef idx="minor"/>
                </p:style>
              </p:sp>
              <p:sp>
                <p:nvSpPr>
                  <p:cNvPr id="2381" name="Line 9"/>
                  <p:cNvSpPr/>
                  <p:nvPr/>
                </p:nvSpPr>
                <p:spPr>
                  <a:xfrm flipH="1">
                    <a:off x="1883160" y="5159520"/>
                    <a:ext cx="4680" cy="557640"/>
                  </a:xfrm>
                  <a:prstGeom prst="line">
                    <a:avLst/>
                  </a:prstGeom>
                  <a:ln w="19050">
                    <a:solidFill>
                      <a:schemeClr val="tx1"/>
                    </a:solidFill>
                    <a:round/>
                  </a:ln>
                </p:spPr>
                <p:style>
                  <a:lnRef idx="0"/>
                  <a:fillRef idx="0"/>
                  <a:effectRef idx="0"/>
                  <a:fontRef idx="minor"/>
                </p:style>
              </p:sp>
              <p:sp>
                <p:nvSpPr>
                  <p:cNvPr id="2382" name="Line 10"/>
                  <p:cNvSpPr/>
                  <p:nvPr/>
                </p:nvSpPr>
                <p:spPr>
                  <a:xfrm flipH="1">
                    <a:off x="2008440" y="5158800"/>
                    <a:ext cx="4320" cy="558000"/>
                  </a:xfrm>
                  <a:prstGeom prst="line">
                    <a:avLst/>
                  </a:prstGeom>
                  <a:ln w="19050">
                    <a:solidFill>
                      <a:schemeClr val="tx1"/>
                    </a:solidFill>
                    <a:round/>
                  </a:ln>
                </p:spPr>
                <p:style>
                  <a:lnRef idx="0"/>
                  <a:fillRef idx="0"/>
                  <a:effectRef idx="0"/>
                  <a:fontRef idx="minor"/>
                </p:style>
              </p:sp>
              <p:sp>
                <p:nvSpPr>
                  <p:cNvPr id="2383" name="Line 11"/>
                  <p:cNvSpPr/>
                  <p:nvPr/>
                </p:nvSpPr>
                <p:spPr>
                  <a:xfrm flipH="1">
                    <a:off x="2124360" y="5162040"/>
                    <a:ext cx="4320" cy="558000"/>
                  </a:xfrm>
                  <a:prstGeom prst="line">
                    <a:avLst/>
                  </a:prstGeom>
                  <a:ln w="19050">
                    <a:solidFill>
                      <a:schemeClr val="tx1"/>
                    </a:solidFill>
                    <a:round/>
                  </a:ln>
                </p:spPr>
                <p:style>
                  <a:lnRef idx="0"/>
                  <a:fillRef idx="0"/>
                  <a:effectRef idx="0"/>
                  <a:fontRef idx="minor"/>
                </p:style>
              </p:sp>
              <p:sp>
                <p:nvSpPr>
                  <p:cNvPr id="2384" name="Line 12"/>
                  <p:cNvSpPr/>
                  <p:nvPr/>
                </p:nvSpPr>
                <p:spPr>
                  <a:xfrm flipH="1">
                    <a:off x="2231280" y="5156280"/>
                    <a:ext cx="4680" cy="558000"/>
                  </a:xfrm>
                  <a:prstGeom prst="line">
                    <a:avLst/>
                  </a:prstGeom>
                  <a:ln w="19050">
                    <a:solidFill>
                      <a:schemeClr val="tx1"/>
                    </a:solidFill>
                    <a:round/>
                  </a:ln>
                </p:spPr>
                <p:style>
                  <a:lnRef idx="0"/>
                  <a:fillRef idx="0"/>
                  <a:effectRef idx="0"/>
                  <a:fontRef idx="minor"/>
                </p:style>
              </p:sp>
              <p:sp>
                <p:nvSpPr>
                  <p:cNvPr id="2385" name="Line 13"/>
                  <p:cNvSpPr/>
                  <p:nvPr/>
                </p:nvSpPr>
                <p:spPr>
                  <a:xfrm flipH="1">
                    <a:off x="2341080" y="5158440"/>
                    <a:ext cx="4320" cy="558000"/>
                  </a:xfrm>
                  <a:prstGeom prst="line">
                    <a:avLst/>
                  </a:prstGeom>
                  <a:ln w="19050">
                    <a:solidFill>
                      <a:schemeClr val="tx1"/>
                    </a:solidFill>
                    <a:round/>
                  </a:ln>
                </p:spPr>
                <p:style>
                  <a:lnRef idx="0"/>
                  <a:fillRef idx="0"/>
                  <a:effectRef idx="0"/>
                  <a:fontRef idx="minor"/>
                </p:style>
              </p:sp>
              <p:sp>
                <p:nvSpPr>
                  <p:cNvPr id="2386" name="Line 14"/>
                  <p:cNvSpPr/>
                  <p:nvPr/>
                </p:nvSpPr>
                <p:spPr>
                  <a:xfrm flipH="1">
                    <a:off x="2462040" y="5160600"/>
                    <a:ext cx="4680" cy="558000"/>
                  </a:xfrm>
                  <a:prstGeom prst="line">
                    <a:avLst/>
                  </a:prstGeom>
                  <a:ln w="19050">
                    <a:solidFill>
                      <a:schemeClr val="tx1"/>
                    </a:solidFill>
                    <a:round/>
                  </a:ln>
                </p:spPr>
                <p:style>
                  <a:lnRef idx="0"/>
                  <a:fillRef idx="0"/>
                  <a:effectRef idx="0"/>
                  <a:fontRef idx="minor"/>
                </p:style>
              </p:sp>
              <p:sp>
                <p:nvSpPr>
                  <p:cNvPr id="2387" name="Line 15"/>
                  <p:cNvSpPr/>
                  <p:nvPr/>
                </p:nvSpPr>
                <p:spPr>
                  <a:xfrm flipH="1">
                    <a:off x="2579400" y="5158800"/>
                    <a:ext cx="4680" cy="558000"/>
                  </a:xfrm>
                  <a:prstGeom prst="line">
                    <a:avLst/>
                  </a:prstGeom>
                  <a:ln w="19050">
                    <a:solidFill>
                      <a:schemeClr val="tx1"/>
                    </a:solidFill>
                    <a:round/>
                  </a:ln>
                </p:spPr>
                <p:style>
                  <a:lnRef idx="0"/>
                  <a:fillRef idx="0"/>
                  <a:effectRef idx="0"/>
                  <a:fontRef idx="minor"/>
                </p:style>
              </p:sp>
            </p:grpSp>
            <p:sp>
              <p:nvSpPr>
                <p:cNvPr id="2388" name="CustomShape 16"/>
                <p:cNvSpPr/>
                <p:nvPr/>
              </p:nvSpPr>
              <p:spPr>
                <a:xfrm>
                  <a:off x="2013840" y="5163120"/>
                  <a:ext cx="693000" cy="552240"/>
                </a:xfrm>
                <a:prstGeom prst="rect">
                  <a:avLst/>
                </a:prstGeom>
                <a:solidFill>
                  <a:srgbClr val="ff0000">
                    <a:alpha val="71000"/>
                  </a:srgbClr>
                </a:solidFill>
                <a:ln w="0">
                  <a:noFill/>
                </a:ln>
              </p:spPr>
              <p:style>
                <a:lnRef idx="0"/>
                <a:fillRef idx="0"/>
                <a:effectRef idx="0"/>
                <a:fontRef idx="minor"/>
              </p:style>
            </p:sp>
          </p:grpSp>
          <p:sp>
            <p:nvSpPr>
              <p:cNvPr id="2389" name="CustomShape 17"/>
              <p:cNvSpPr/>
              <p:nvPr/>
            </p:nvSpPr>
            <p:spPr>
              <a:xfrm>
                <a:off x="3150360" y="5126400"/>
                <a:ext cx="631440" cy="628200"/>
              </a:xfrm>
              <a:prstGeom prst="ellipse">
                <a:avLst/>
              </a:prstGeom>
              <a:solidFill>
                <a:srgbClr val="ffffff"/>
              </a:solidFill>
              <a:ln w="28575">
                <a:solidFill>
                  <a:srgbClr val="3333cc"/>
                </a:solidFill>
                <a:round/>
              </a:ln>
              <a:effectLst>
                <a:outerShdw algn="tl" blurRad="50800" dir="2700000" dist="37674" rotWithShape="0">
                  <a:srgbClr val="000000">
                    <a:alpha val="40000"/>
                  </a:srgbClr>
                </a:outerShdw>
              </a:effectLst>
            </p:spPr>
            <p:style>
              <a:lnRef idx="0"/>
              <a:fillRef idx="0"/>
              <a:effectRef idx="0"/>
              <a:fontRef idx="minor"/>
            </p:style>
          </p:sp>
          <p:sp>
            <p:nvSpPr>
              <p:cNvPr id="2390" name="CustomShape 18"/>
              <p:cNvSpPr/>
              <p:nvPr/>
            </p:nvSpPr>
            <p:spPr>
              <a:xfrm>
                <a:off x="1085040" y="5437440"/>
                <a:ext cx="628200" cy="360"/>
              </a:xfrm>
              <a:custGeom>
                <a:avLst/>
                <a:gdLst/>
                <a:ahLst/>
                <a:rect l="l" t="t" r="r" b="b"/>
                <a:pathLst>
                  <a:path w="21600" h="21600">
                    <a:moveTo>
                      <a:pt x="0" y="0"/>
                    </a:moveTo>
                    <a:lnTo>
                      <a:pt x="21600" y="21600"/>
                    </a:lnTo>
                  </a:path>
                </a:pathLst>
              </a:custGeom>
              <a:noFill/>
              <a:ln w="25400">
                <a:solidFill>
                  <a:srgbClr val="000099"/>
                </a:solidFill>
                <a:round/>
                <a:tailEnd len="med" type="triangle" w="med"/>
              </a:ln>
            </p:spPr>
            <p:style>
              <a:lnRef idx="0"/>
              <a:fillRef idx="0"/>
              <a:effectRef idx="0"/>
              <a:fontRef idx="minor"/>
            </p:style>
          </p:sp>
          <p:sp>
            <p:nvSpPr>
              <p:cNvPr id="2391" name="CustomShape 19"/>
              <p:cNvSpPr/>
              <p:nvPr/>
            </p:nvSpPr>
            <p:spPr>
              <a:xfrm>
                <a:off x="1587240" y="5721840"/>
                <a:ext cx="1261440" cy="5166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queue</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(waiting area)</a:t>
                </a:r>
                <a:endParaRPr b="0" lang="en-US" sz="1400" spc="-1" strike="noStrike">
                  <a:latin typeface="Arial"/>
                </a:endParaRPr>
              </a:p>
            </p:txBody>
          </p:sp>
          <p:sp>
            <p:nvSpPr>
              <p:cNvPr id="2392" name="CustomShape 20"/>
              <p:cNvSpPr/>
              <p:nvPr/>
            </p:nvSpPr>
            <p:spPr>
              <a:xfrm>
                <a:off x="943200" y="5482080"/>
                <a:ext cx="757080" cy="5166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packet</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arrivals</a:t>
                </a:r>
                <a:endParaRPr b="0" lang="en-US" sz="1400" spc="-1" strike="noStrike">
                  <a:latin typeface="Arial"/>
                </a:endParaRPr>
              </a:p>
            </p:txBody>
          </p:sp>
          <p:sp>
            <p:nvSpPr>
              <p:cNvPr id="2393" name="CustomShape 21"/>
              <p:cNvSpPr/>
              <p:nvPr/>
            </p:nvSpPr>
            <p:spPr>
              <a:xfrm>
                <a:off x="3782160" y="5440680"/>
                <a:ext cx="560160" cy="360"/>
              </a:xfrm>
              <a:custGeom>
                <a:avLst/>
                <a:gdLst/>
                <a:ahLst/>
                <a:rect l="l" t="t" r="r" b="b"/>
                <a:pathLst>
                  <a:path w="21600" h="21600">
                    <a:moveTo>
                      <a:pt x="0" y="0"/>
                    </a:moveTo>
                    <a:lnTo>
                      <a:pt x="21600" y="21600"/>
                    </a:lnTo>
                  </a:path>
                </a:pathLst>
              </a:custGeom>
              <a:noFill/>
              <a:ln w="25400">
                <a:solidFill>
                  <a:srgbClr val="186600"/>
                </a:solidFill>
                <a:round/>
                <a:tailEnd len="med" type="triangle" w="med"/>
              </a:ln>
            </p:spPr>
            <p:style>
              <a:lnRef idx="0"/>
              <a:fillRef idx="0"/>
              <a:effectRef idx="0"/>
              <a:fontRef idx="minor"/>
            </p:style>
          </p:sp>
          <p:sp>
            <p:nvSpPr>
              <p:cNvPr id="2394" name="CustomShape 22"/>
              <p:cNvSpPr/>
              <p:nvPr/>
            </p:nvSpPr>
            <p:spPr>
              <a:xfrm>
                <a:off x="4209840" y="5231160"/>
                <a:ext cx="1034640" cy="5166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packet</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departures</a:t>
                </a:r>
                <a:endParaRPr b="0" lang="en-US" sz="1400" spc="-1" strike="noStrike">
                  <a:latin typeface="Arial"/>
                </a:endParaRPr>
              </a:p>
            </p:txBody>
          </p:sp>
          <p:sp>
            <p:nvSpPr>
              <p:cNvPr id="2395" name="CustomShape 23"/>
              <p:cNvSpPr/>
              <p:nvPr/>
            </p:nvSpPr>
            <p:spPr>
              <a:xfrm>
                <a:off x="3017520" y="5726520"/>
                <a:ext cx="847080" cy="5166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link</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(server)</a:t>
                </a:r>
                <a:endParaRPr b="0" lang="en-US" sz="1400" spc="-1" strike="noStrike">
                  <a:latin typeface="Arial"/>
                </a:endParaRPr>
              </a:p>
            </p:txBody>
          </p:sp>
          <p:sp>
            <p:nvSpPr>
              <p:cNvPr id="2396" name="CustomShape 24"/>
              <p:cNvSpPr/>
              <p:nvPr/>
            </p:nvSpPr>
            <p:spPr>
              <a:xfrm>
                <a:off x="2707200" y="5439600"/>
                <a:ext cx="442800" cy="720"/>
              </a:xfrm>
              <a:custGeom>
                <a:avLst/>
                <a:gdLst/>
                <a:ahLst/>
                <a:rect l="l" t="t" r="r" b="b"/>
                <a:pathLst>
                  <a:path w="21600" h="21600">
                    <a:moveTo>
                      <a:pt x="0" y="0"/>
                    </a:moveTo>
                    <a:lnTo>
                      <a:pt x="21600" y="21600"/>
                    </a:lnTo>
                  </a:path>
                </a:pathLst>
              </a:custGeom>
              <a:noFill/>
              <a:ln w="25400">
                <a:solidFill>
                  <a:schemeClr val="tx1"/>
                </a:solidFill>
                <a:round/>
              </a:ln>
            </p:spPr>
            <p:style>
              <a:lnRef idx="0"/>
              <a:fillRef idx="0"/>
              <a:effectRef idx="0"/>
              <a:fontRef idx="minor"/>
            </p:style>
          </p:sp>
          <p:sp>
            <p:nvSpPr>
              <p:cNvPr id="2397" name="CustomShape 25"/>
              <p:cNvSpPr/>
              <p:nvPr/>
            </p:nvSpPr>
            <p:spPr>
              <a:xfrm>
                <a:off x="930240" y="4556880"/>
                <a:ext cx="2770200" cy="516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rPr>
                  <a:t>Abstraction</a:t>
                </a:r>
                <a:r>
                  <a:rPr b="0" lang="en-US" sz="2400" spc="-1" strike="noStrike">
                    <a:solidFill>
                      <a:srgbClr val="000000"/>
                    </a:solidFill>
                    <a:latin typeface="Calibri"/>
                  </a:rPr>
                  <a:t>: queue</a:t>
                </a:r>
                <a:endParaRPr b="0" lang="en-US" sz="2400" spc="-1" strike="noStrike">
                  <a:latin typeface="Arial"/>
                </a:endParaRPr>
              </a:p>
            </p:txBody>
          </p:sp>
        </p:grpSp>
        <p:sp>
          <p:nvSpPr>
            <p:cNvPr id="2398" name="CustomShape 26"/>
            <p:cNvSpPr/>
            <p:nvPr/>
          </p:nvSpPr>
          <p:spPr>
            <a:xfrm>
              <a:off x="3279960" y="5206680"/>
              <a:ext cx="34704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rPr>
                <a:t>R</a:t>
              </a:r>
              <a:endParaRPr b="0" lang="en-US" sz="2400" spc="-1" strike="noStrike">
                <a:latin typeface="Arial"/>
              </a:endParaRPr>
            </a:p>
          </p:txBody>
        </p:sp>
      </p:grpSp>
      <p:sp>
        <p:nvSpPr>
          <p:cNvPr id="2399" name="TextShape 27"/>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ABDFB9B2-3EF7-4A9E-A49A-1763EDF3850C}" type="slidenum">
              <a:rPr b="0" lang="en-US" sz="1100" spc="-1" strike="noStrike">
                <a:solidFill>
                  <a:srgbClr val="404040"/>
                </a:solidFill>
                <a:latin typeface="Calibri"/>
              </a:rPr>
              <a:t>34</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480" dur="indefinite" restart="never" nodeType="tmRoot">
          <p:childTnLst>
            <p:seq>
              <p:cTn id="481" dur="indefinite" nodeType="mainSeq">
                <p:childTnLst>
                  <p:par>
                    <p:cTn id="482" fill="hold">
                      <p:stCondLst>
                        <p:cond delay="indefinite"/>
                      </p:stCondLst>
                      <p:childTnLst>
                        <p:par>
                          <p:cTn id="483" fill="hold">
                            <p:stCondLst>
                              <p:cond delay="0"/>
                            </p:stCondLst>
                            <p:childTnLst>
                              <p:par>
                                <p:cTn id="484" nodeType="clickEffect" fill="hold" presetClass="entr" presetID="9">
                                  <p:stCondLst>
                                    <p:cond delay="0"/>
                                  </p:stCondLst>
                                  <p:childTnLst>
                                    <p:set>
                                      <p:cBhvr>
                                        <p:cTn id="485" dur="1" fill="hold">
                                          <p:stCondLst>
                                            <p:cond delay="0"/>
                                          </p:stCondLst>
                                        </p:cTn>
                                        <p:tgtEl>
                                          <p:spTgt spid="2375"/>
                                        </p:tgtEl>
                                        <p:attrNameLst>
                                          <p:attrName>style.visibility</p:attrName>
                                        </p:attrNameLst>
                                      </p:cBhvr>
                                      <p:to>
                                        <p:strVal val="visible"/>
                                      </p:to>
                                    </p:set>
                                    <p:animEffect filter="dissolve" transition="in">
                                      <p:cBhvr additive="repl">
                                        <p:cTn id="486" dur="500"/>
                                        <p:tgtEl>
                                          <p:spTgt spid="2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0" name="TextShape 1"/>
          <p:cNvSpPr txBox="1"/>
          <p:nvPr/>
        </p:nvSpPr>
        <p:spPr>
          <a:xfrm>
            <a:off x="767880" y="1499040"/>
            <a:ext cx="5083920" cy="2680920"/>
          </a:xfrm>
          <a:prstGeom prst="rect">
            <a:avLst/>
          </a:prstGeom>
          <a:noFill/>
          <a:ln w="0">
            <a:noFill/>
          </a:ln>
        </p:spPr>
        <p:txBody>
          <a:bodyPr>
            <a:normAutofit/>
          </a:bodyPr>
          <a:p>
            <a:pPr marL="352440" indent="-221760">
              <a:lnSpc>
                <a:spcPct val="90000"/>
              </a:lnSpc>
              <a:spcBef>
                <a:spcPts val="1001"/>
              </a:spcBef>
              <a:tabLst>
                <a:tab algn="l" pos="0"/>
              </a:tabLst>
            </a:pPr>
            <a:r>
              <a:rPr b="0" i="1" lang="en-US" sz="3200" spc="-1" strike="noStrike">
                <a:solidFill>
                  <a:srgbClr val="cc0000"/>
                </a:solidFill>
                <a:latin typeface="Calibri"/>
                <a:ea typeface="ＭＳ Ｐゴシック"/>
              </a:rPr>
              <a:t>Priority scheduling: </a:t>
            </a:r>
            <a:endParaRPr b="0" lang="en-US" sz="3200" spc="-1" strike="noStrike">
              <a:solidFill>
                <a:srgbClr val="000000"/>
              </a:solidFill>
              <a:latin typeface="Calibri"/>
            </a:endParaRPr>
          </a:p>
          <a:p>
            <a:pPr marL="515880" indent="-277560">
              <a:lnSpc>
                <a:spcPct val="90000"/>
              </a:lnSpc>
              <a:spcBef>
                <a:spcPts val="1001"/>
              </a:spcBef>
              <a:buClr>
                <a:srgbClr val="0000a3"/>
              </a:buClr>
              <a:buFont typeface="Wingdings" charset="2"/>
              <a:buChar char=""/>
              <a:tabLst>
                <a:tab algn="l" pos="0"/>
              </a:tabLst>
            </a:pPr>
            <a:r>
              <a:rPr b="0" lang="en-US" sz="3200" spc="-1" strike="noStrike">
                <a:solidFill>
                  <a:srgbClr val="000000"/>
                </a:solidFill>
                <a:latin typeface="Calibri"/>
                <a:ea typeface="ＭＳ Ｐゴシック"/>
              </a:rPr>
              <a:t>arriving traffic classified, queued by class</a:t>
            </a:r>
            <a:endParaRPr b="0" lang="en-US" sz="3200" spc="-1" strike="noStrike">
              <a:solidFill>
                <a:srgbClr val="000000"/>
              </a:solidFill>
              <a:latin typeface="Calibri"/>
            </a:endParaRPr>
          </a:p>
          <a:p>
            <a:pPr lvl="1" marL="804960" indent="-223560">
              <a:lnSpc>
                <a:spcPct val="90000"/>
              </a:lnSpc>
              <a:spcBef>
                <a:spcPts val="499"/>
              </a:spcBef>
              <a:buClr>
                <a:srgbClr val="0000a8"/>
              </a:buClr>
              <a:buFont typeface="Arial"/>
              <a:buChar char="•"/>
              <a:tabLst>
                <a:tab algn="l" pos="0"/>
              </a:tabLst>
            </a:pPr>
            <a:r>
              <a:rPr b="0" lang="en-US" sz="2800" spc="-1" strike="noStrike">
                <a:solidFill>
                  <a:srgbClr val="000000"/>
                </a:solidFill>
                <a:latin typeface="Calibri"/>
                <a:ea typeface="ＭＳ Ｐゴシック"/>
              </a:rPr>
              <a:t>any header fields can be used for classification</a:t>
            </a:r>
            <a:endParaRPr b="0" lang="en-US" sz="2800" spc="-1" strike="noStrike">
              <a:solidFill>
                <a:srgbClr val="000000"/>
              </a:solidFill>
              <a:latin typeface="Calibri"/>
            </a:endParaRPr>
          </a:p>
        </p:txBody>
      </p:sp>
      <p:sp>
        <p:nvSpPr>
          <p:cNvPr id="2401" name="TextShape 2"/>
          <p:cNvSpPr txBox="1"/>
          <p:nvPr/>
        </p:nvSpPr>
        <p:spPr>
          <a:xfrm>
            <a:off x="838080" y="31104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ea typeface="ＭＳ Ｐゴシック"/>
              </a:rPr>
              <a:t>Scheduling policies: priority</a:t>
            </a:r>
            <a:endParaRPr b="0" lang="en-US" sz="4400" spc="-1" strike="noStrike">
              <a:solidFill>
                <a:srgbClr val="000000"/>
              </a:solidFill>
              <a:latin typeface="Calibri"/>
            </a:endParaRPr>
          </a:p>
        </p:txBody>
      </p:sp>
      <p:grpSp>
        <p:nvGrpSpPr>
          <p:cNvPr id="2402" name="Group 3"/>
          <p:cNvGrpSpPr/>
          <p:nvPr/>
        </p:nvGrpSpPr>
        <p:grpSpPr>
          <a:xfrm>
            <a:off x="8435520" y="2540160"/>
            <a:ext cx="932400" cy="579960"/>
            <a:chOff x="8435520" y="2540160"/>
            <a:chExt cx="932400" cy="579960"/>
          </a:xfrm>
        </p:grpSpPr>
        <p:sp>
          <p:nvSpPr>
            <p:cNvPr id="2403" name="CustomShape 4"/>
            <p:cNvSpPr/>
            <p:nvPr/>
          </p:nvSpPr>
          <p:spPr>
            <a:xfrm>
              <a:off x="9020160" y="2540160"/>
              <a:ext cx="347760" cy="579960"/>
            </a:xfrm>
            <a:prstGeom prst="rect">
              <a:avLst/>
            </a:prstGeom>
            <a:solidFill>
              <a:srgbClr val="00b050"/>
            </a:solidFill>
            <a:ln w="15875">
              <a:noFill/>
            </a:ln>
          </p:spPr>
          <p:style>
            <a:lnRef idx="0"/>
            <a:fillRef idx="0"/>
            <a:effectRef idx="0"/>
            <a:fontRef idx="minor"/>
          </p:style>
        </p:sp>
        <p:grpSp>
          <p:nvGrpSpPr>
            <p:cNvPr id="2404" name="Group 5"/>
            <p:cNvGrpSpPr/>
            <p:nvPr/>
          </p:nvGrpSpPr>
          <p:grpSpPr>
            <a:xfrm>
              <a:off x="8435520" y="2545560"/>
              <a:ext cx="929520" cy="565200"/>
              <a:chOff x="8435520" y="2545560"/>
              <a:chExt cx="929520" cy="565200"/>
            </a:xfrm>
          </p:grpSpPr>
          <p:sp>
            <p:nvSpPr>
              <p:cNvPr id="2405" name="CustomShape 6"/>
              <p:cNvSpPr/>
              <p:nvPr/>
            </p:nvSpPr>
            <p:spPr>
              <a:xfrm>
                <a:off x="8435520" y="2545560"/>
                <a:ext cx="929520" cy="563040"/>
              </a:xfrm>
              <a:prstGeom prst="rect">
                <a:avLst/>
              </a:prstGeom>
              <a:noFill/>
              <a:ln w="19050">
                <a:solidFill>
                  <a:srgbClr val="000000"/>
                </a:solidFill>
                <a:miter/>
              </a:ln>
              <a:effectLst>
                <a:outerShdw algn="tl" blurRad="50800" dir="2700000" dist="37674" rotWithShape="0">
                  <a:srgbClr val="000000">
                    <a:alpha val="40000"/>
                  </a:srgbClr>
                </a:outerShdw>
              </a:effectLst>
            </p:spPr>
            <p:style>
              <a:lnRef idx="0"/>
              <a:fillRef idx="0"/>
              <a:effectRef idx="0"/>
              <a:fontRef idx="minor"/>
            </p:style>
          </p:sp>
          <p:sp>
            <p:nvSpPr>
              <p:cNvPr id="2406" name="Line 7"/>
              <p:cNvSpPr/>
              <p:nvPr/>
            </p:nvSpPr>
            <p:spPr>
              <a:xfrm flipH="1">
                <a:off x="8551440" y="2549880"/>
                <a:ext cx="4680" cy="558000"/>
              </a:xfrm>
              <a:prstGeom prst="line">
                <a:avLst/>
              </a:prstGeom>
              <a:ln w="19050">
                <a:solidFill>
                  <a:srgbClr val="000000"/>
                </a:solidFill>
                <a:round/>
              </a:ln>
            </p:spPr>
            <p:style>
              <a:lnRef idx="0"/>
              <a:fillRef idx="0"/>
              <a:effectRef idx="0"/>
              <a:fontRef idx="minor"/>
            </p:style>
          </p:sp>
          <p:sp>
            <p:nvSpPr>
              <p:cNvPr id="2407" name="Line 8"/>
              <p:cNvSpPr/>
              <p:nvPr/>
            </p:nvSpPr>
            <p:spPr>
              <a:xfrm flipH="1">
                <a:off x="8676720" y="2549160"/>
                <a:ext cx="4680" cy="558000"/>
              </a:xfrm>
              <a:prstGeom prst="line">
                <a:avLst/>
              </a:prstGeom>
              <a:ln w="19050">
                <a:solidFill>
                  <a:srgbClr val="000000"/>
                </a:solidFill>
                <a:round/>
              </a:ln>
            </p:spPr>
            <p:style>
              <a:lnRef idx="0"/>
              <a:fillRef idx="0"/>
              <a:effectRef idx="0"/>
              <a:fontRef idx="minor"/>
            </p:style>
          </p:sp>
          <p:sp>
            <p:nvSpPr>
              <p:cNvPr id="2408" name="Line 9"/>
              <p:cNvSpPr/>
              <p:nvPr/>
            </p:nvSpPr>
            <p:spPr>
              <a:xfrm flipH="1">
                <a:off x="8793000" y="2552400"/>
                <a:ext cx="4320" cy="558360"/>
              </a:xfrm>
              <a:prstGeom prst="line">
                <a:avLst/>
              </a:prstGeom>
              <a:ln w="19050">
                <a:solidFill>
                  <a:srgbClr val="000000"/>
                </a:solidFill>
                <a:round/>
              </a:ln>
            </p:spPr>
            <p:style>
              <a:lnRef idx="0"/>
              <a:fillRef idx="0"/>
              <a:effectRef idx="0"/>
              <a:fontRef idx="minor"/>
            </p:style>
          </p:sp>
          <p:sp>
            <p:nvSpPr>
              <p:cNvPr id="2409" name="Line 10"/>
              <p:cNvSpPr/>
              <p:nvPr/>
            </p:nvSpPr>
            <p:spPr>
              <a:xfrm flipH="1">
                <a:off x="8899920" y="2547000"/>
                <a:ext cx="4680" cy="558000"/>
              </a:xfrm>
              <a:prstGeom prst="line">
                <a:avLst/>
              </a:prstGeom>
              <a:ln w="19050">
                <a:solidFill>
                  <a:srgbClr val="000000"/>
                </a:solidFill>
                <a:round/>
              </a:ln>
            </p:spPr>
            <p:style>
              <a:lnRef idx="0"/>
              <a:fillRef idx="0"/>
              <a:effectRef idx="0"/>
              <a:fontRef idx="minor"/>
            </p:style>
          </p:sp>
          <p:sp>
            <p:nvSpPr>
              <p:cNvPr id="2410" name="Line 11"/>
              <p:cNvSpPr/>
              <p:nvPr/>
            </p:nvSpPr>
            <p:spPr>
              <a:xfrm flipH="1">
                <a:off x="9009720" y="2548800"/>
                <a:ext cx="4320" cy="558000"/>
              </a:xfrm>
              <a:prstGeom prst="line">
                <a:avLst/>
              </a:prstGeom>
              <a:ln w="19050">
                <a:solidFill>
                  <a:srgbClr val="000000"/>
                </a:solidFill>
                <a:round/>
              </a:ln>
            </p:spPr>
            <p:style>
              <a:lnRef idx="0"/>
              <a:fillRef idx="0"/>
              <a:effectRef idx="0"/>
              <a:fontRef idx="minor"/>
            </p:style>
          </p:sp>
          <p:sp>
            <p:nvSpPr>
              <p:cNvPr id="2411" name="Line 12"/>
              <p:cNvSpPr/>
              <p:nvPr/>
            </p:nvSpPr>
            <p:spPr>
              <a:xfrm flipH="1">
                <a:off x="9130680" y="2550960"/>
                <a:ext cx="4680" cy="558000"/>
              </a:xfrm>
              <a:prstGeom prst="line">
                <a:avLst/>
              </a:prstGeom>
              <a:ln w="19050">
                <a:solidFill>
                  <a:srgbClr val="000000"/>
                </a:solidFill>
                <a:round/>
              </a:ln>
            </p:spPr>
            <p:style>
              <a:lnRef idx="0"/>
              <a:fillRef idx="0"/>
              <a:effectRef idx="0"/>
              <a:fontRef idx="minor"/>
            </p:style>
          </p:sp>
          <p:sp>
            <p:nvSpPr>
              <p:cNvPr id="2412" name="Line 13"/>
              <p:cNvSpPr/>
              <p:nvPr/>
            </p:nvSpPr>
            <p:spPr>
              <a:xfrm flipH="1">
                <a:off x="9248400" y="2549160"/>
                <a:ext cx="4320" cy="558000"/>
              </a:xfrm>
              <a:prstGeom prst="line">
                <a:avLst/>
              </a:prstGeom>
              <a:ln w="19050">
                <a:solidFill>
                  <a:srgbClr val="000000"/>
                </a:solidFill>
                <a:round/>
              </a:ln>
            </p:spPr>
            <p:style>
              <a:lnRef idx="0"/>
              <a:fillRef idx="0"/>
              <a:effectRef idx="0"/>
              <a:fontRef idx="minor"/>
            </p:style>
          </p:sp>
        </p:grpSp>
      </p:grpSp>
      <p:grpSp>
        <p:nvGrpSpPr>
          <p:cNvPr id="2413" name="Group 14"/>
          <p:cNvGrpSpPr/>
          <p:nvPr/>
        </p:nvGrpSpPr>
        <p:grpSpPr>
          <a:xfrm>
            <a:off x="8402400" y="1868400"/>
            <a:ext cx="939960" cy="567000"/>
            <a:chOff x="8402400" y="1868400"/>
            <a:chExt cx="939960" cy="567000"/>
          </a:xfrm>
        </p:grpSpPr>
        <p:sp>
          <p:nvSpPr>
            <p:cNvPr id="2414" name="CustomShape 15"/>
            <p:cNvSpPr/>
            <p:nvPr/>
          </p:nvSpPr>
          <p:spPr>
            <a:xfrm>
              <a:off x="8649000" y="1868400"/>
              <a:ext cx="693360" cy="560880"/>
            </a:xfrm>
            <a:prstGeom prst="rect">
              <a:avLst/>
            </a:prstGeom>
            <a:solidFill>
              <a:srgbClr val="ff0000">
                <a:alpha val="71000"/>
              </a:srgbClr>
            </a:solidFill>
            <a:ln w="0">
              <a:noFill/>
            </a:ln>
          </p:spPr>
          <p:style>
            <a:lnRef idx="0"/>
            <a:fillRef idx="0"/>
            <a:effectRef idx="0"/>
            <a:fontRef idx="minor"/>
          </p:style>
        </p:sp>
        <p:grpSp>
          <p:nvGrpSpPr>
            <p:cNvPr id="2415" name="Group 16"/>
            <p:cNvGrpSpPr/>
            <p:nvPr/>
          </p:nvGrpSpPr>
          <p:grpSpPr>
            <a:xfrm>
              <a:off x="8402400" y="1870200"/>
              <a:ext cx="929520" cy="565200"/>
              <a:chOff x="8402400" y="1870200"/>
              <a:chExt cx="929520" cy="565200"/>
            </a:xfrm>
          </p:grpSpPr>
          <p:sp>
            <p:nvSpPr>
              <p:cNvPr id="2416" name="CustomShape 17"/>
              <p:cNvSpPr/>
              <p:nvPr/>
            </p:nvSpPr>
            <p:spPr>
              <a:xfrm>
                <a:off x="8402400" y="1870200"/>
                <a:ext cx="929520" cy="563040"/>
              </a:xfrm>
              <a:prstGeom prst="rect">
                <a:avLst/>
              </a:prstGeom>
              <a:noFill/>
              <a:ln w="19050">
                <a:solidFill>
                  <a:srgbClr val="000000"/>
                </a:solidFill>
                <a:miter/>
              </a:ln>
            </p:spPr>
            <p:style>
              <a:lnRef idx="0"/>
              <a:fillRef idx="0"/>
              <a:effectRef idx="0"/>
              <a:fontRef idx="minor"/>
            </p:style>
          </p:sp>
          <p:sp>
            <p:nvSpPr>
              <p:cNvPr id="2417" name="Line 18"/>
              <p:cNvSpPr/>
              <p:nvPr/>
            </p:nvSpPr>
            <p:spPr>
              <a:xfrm flipH="1">
                <a:off x="8518320" y="1874520"/>
                <a:ext cx="4680" cy="558000"/>
              </a:xfrm>
              <a:prstGeom prst="line">
                <a:avLst/>
              </a:prstGeom>
              <a:ln w="19050">
                <a:solidFill>
                  <a:srgbClr val="000000"/>
                </a:solidFill>
                <a:round/>
              </a:ln>
            </p:spPr>
            <p:style>
              <a:lnRef idx="0"/>
              <a:fillRef idx="0"/>
              <a:effectRef idx="0"/>
              <a:fontRef idx="minor"/>
            </p:style>
          </p:sp>
          <p:sp>
            <p:nvSpPr>
              <p:cNvPr id="2418" name="Line 19"/>
              <p:cNvSpPr/>
              <p:nvPr/>
            </p:nvSpPr>
            <p:spPr>
              <a:xfrm flipH="1">
                <a:off x="8643600" y="1873800"/>
                <a:ext cx="4680" cy="558000"/>
              </a:xfrm>
              <a:prstGeom prst="line">
                <a:avLst/>
              </a:prstGeom>
              <a:ln w="19050">
                <a:solidFill>
                  <a:srgbClr val="000000"/>
                </a:solidFill>
                <a:round/>
              </a:ln>
            </p:spPr>
            <p:style>
              <a:lnRef idx="0"/>
              <a:fillRef idx="0"/>
              <a:effectRef idx="0"/>
              <a:fontRef idx="minor"/>
            </p:style>
          </p:sp>
          <p:sp>
            <p:nvSpPr>
              <p:cNvPr id="2419" name="Line 20"/>
              <p:cNvSpPr/>
              <p:nvPr/>
            </p:nvSpPr>
            <p:spPr>
              <a:xfrm flipH="1">
                <a:off x="8759880" y="1877400"/>
                <a:ext cx="4320" cy="558000"/>
              </a:xfrm>
              <a:prstGeom prst="line">
                <a:avLst/>
              </a:prstGeom>
              <a:ln w="19050">
                <a:solidFill>
                  <a:srgbClr val="000000"/>
                </a:solidFill>
                <a:round/>
              </a:ln>
            </p:spPr>
            <p:style>
              <a:lnRef idx="0"/>
              <a:fillRef idx="0"/>
              <a:effectRef idx="0"/>
              <a:fontRef idx="minor"/>
            </p:style>
          </p:sp>
          <p:sp>
            <p:nvSpPr>
              <p:cNvPr id="2420" name="Line 21"/>
              <p:cNvSpPr/>
              <p:nvPr/>
            </p:nvSpPr>
            <p:spPr>
              <a:xfrm flipH="1">
                <a:off x="8866800" y="1871640"/>
                <a:ext cx="4680" cy="558000"/>
              </a:xfrm>
              <a:prstGeom prst="line">
                <a:avLst/>
              </a:prstGeom>
              <a:ln w="19050">
                <a:solidFill>
                  <a:srgbClr val="000000"/>
                </a:solidFill>
                <a:round/>
              </a:ln>
            </p:spPr>
            <p:style>
              <a:lnRef idx="0"/>
              <a:fillRef idx="0"/>
              <a:effectRef idx="0"/>
              <a:fontRef idx="minor"/>
            </p:style>
          </p:sp>
          <p:sp>
            <p:nvSpPr>
              <p:cNvPr id="2421" name="Line 22"/>
              <p:cNvSpPr/>
              <p:nvPr/>
            </p:nvSpPr>
            <p:spPr>
              <a:xfrm flipH="1">
                <a:off x="8976600" y="1873440"/>
                <a:ext cx="4320" cy="558000"/>
              </a:xfrm>
              <a:prstGeom prst="line">
                <a:avLst/>
              </a:prstGeom>
              <a:ln w="19050">
                <a:solidFill>
                  <a:srgbClr val="000000"/>
                </a:solidFill>
                <a:round/>
              </a:ln>
            </p:spPr>
            <p:style>
              <a:lnRef idx="0"/>
              <a:fillRef idx="0"/>
              <a:effectRef idx="0"/>
              <a:fontRef idx="minor"/>
            </p:style>
          </p:sp>
          <p:sp>
            <p:nvSpPr>
              <p:cNvPr id="2422" name="Line 23"/>
              <p:cNvSpPr/>
              <p:nvPr/>
            </p:nvSpPr>
            <p:spPr>
              <a:xfrm flipH="1">
                <a:off x="9097560" y="1875600"/>
                <a:ext cx="4680" cy="558000"/>
              </a:xfrm>
              <a:prstGeom prst="line">
                <a:avLst/>
              </a:prstGeom>
              <a:ln w="19050">
                <a:solidFill>
                  <a:srgbClr val="000000"/>
                </a:solidFill>
                <a:round/>
              </a:ln>
            </p:spPr>
            <p:style>
              <a:lnRef idx="0"/>
              <a:fillRef idx="0"/>
              <a:effectRef idx="0"/>
              <a:fontRef idx="minor"/>
            </p:style>
          </p:sp>
          <p:sp>
            <p:nvSpPr>
              <p:cNvPr id="2423" name="Line 24"/>
              <p:cNvSpPr/>
              <p:nvPr/>
            </p:nvSpPr>
            <p:spPr>
              <a:xfrm flipH="1">
                <a:off x="9215280" y="1873800"/>
                <a:ext cx="4320" cy="558000"/>
              </a:xfrm>
              <a:prstGeom prst="line">
                <a:avLst/>
              </a:prstGeom>
              <a:ln w="19050">
                <a:solidFill>
                  <a:srgbClr val="000000"/>
                </a:solidFill>
                <a:round/>
              </a:ln>
            </p:spPr>
            <p:style>
              <a:lnRef idx="0"/>
              <a:fillRef idx="0"/>
              <a:effectRef idx="0"/>
              <a:fontRef idx="minor"/>
            </p:style>
          </p:sp>
        </p:grpSp>
      </p:grpSp>
      <p:sp>
        <p:nvSpPr>
          <p:cNvPr id="2424" name="CustomShape 25"/>
          <p:cNvSpPr/>
          <p:nvPr/>
        </p:nvSpPr>
        <p:spPr>
          <a:xfrm rot="5400000">
            <a:off x="7602120" y="2250720"/>
            <a:ext cx="574920" cy="429840"/>
          </a:xfrm>
          <a:prstGeom prst="triangle">
            <a:avLst>
              <a:gd name="adj" fmla="val 50000"/>
            </a:avLst>
          </a:prstGeom>
          <a:solidFill>
            <a:schemeClr val="bg1"/>
          </a:solidFill>
          <a:ln w="19050">
            <a:solidFill>
              <a:srgbClr val="000000"/>
            </a:solidFill>
            <a:miter/>
          </a:ln>
          <a:effectLst>
            <a:outerShdw algn="tl" blurRad="50800" dir="2700000" dist="37674" rotWithShape="0">
              <a:srgbClr val="000000">
                <a:alpha val="40000"/>
              </a:srgbClr>
            </a:outerShdw>
          </a:effectLst>
        </p:spPr>
        <p:style>
          <a:lnRef idx="0"/>
          <a:fillRef idx="0"/>
          <a:effectRef idx="0"/>
          <a:fontRef idx="minor"/>
        </p:style>
      </p:sp>
      <p:sp>
        <p:nvSpPr>
          <p:cNvPr id="2425" name="CustomShape 26"/>
          <p:cNvSpPr/>
          <p:nvPr/>
        </p:nvSpPr>
        <p:spPr>
          <a:xfrm>
            <a:off x="9472680" y="2171520"/>
            <a:ext cx="632520" cy="628560"/>
          </a:xfrm>
          <a:prstGeom prst="ellipse">
            <a:avLst/>
          </a:prstGeom>
          <a:solidFill>
            <a:schemeClr val="bg1"/>
          </a:solidFill>
          <a:ln w="19050">
            <a:solidFill>
              <a:srgbClr val="000000"/>
            </a:solidFill>
            <a:round/>
          </a:ln>
          <a:effectLst>
            <a:outerShdw algn="tl" blurRad="50800" dir="2700000" dist="37674" rotWithShape="0">
              <a:srgbClr val="000000">
                <a:alpha val="40000"/>
              </a:srgbClr>
            </a:outerShdw>
          </a:effectLst>
        </p:spPr>
        <p:style>
          <a:lnRef idx="0"/>
          <a:fillRef idx="0"/>
          <a:effectRef idx="0"/>
          <a:fontRef idx="minor"/>
        </p:style>
      </p:sp>
      <p:sp>
        <p:nvSpPr>
          <p:cNvPr id="2426" name="CustomShape 27"/>
          <p:cNvSpPr/>
          <p:nvPr/>
        </p:nvSpPr>
        <p:spPr>
          <a:xfrm flipV="1">
            <a:off x="8104680" y="2151720"/>
            <a:ext cx="297360" cy="313920"/>
          </a:xfrm>
          <a:custGeom>
            <a:avLst/>
            <a:gdLst/>
            <a:ahLst/>
            <a:rect l="l" t="t" r="r" b="b"/>
            <a:pathLst>
              <a:path w="21600" h="21600">
                <a:moveTo>
                  <a:pt x="0" y="0"/>
                </a:moveTo>
                <a:lnTo>
                  <a:pt x="21600" y="21600"/>
                </a:lnTo>
              </a:path>
            </a:pathLst>
          </a:custGeom>
          <a:noFill/>
          <a:ln w="19050">
            <a:solidFill>
              <a:srgbClr val="ff0000"/>
            </a:solidFill>
            <a:round/>
            <a:tailEnd len="med" type="triangle" w="med"/>
          </a:ln>
        </p:spPr>
        <p:style>
          <a:lnRef idx="0"/>
          <a:fillRef idx="0"/>
          <a:effectRef idx="0"/>
          <a:fontRef idx="minor"/>
        </p:style>
      </p:sp>
      <p:sp>
        <p:nvSpPr>
          <p:cNvPr id="2427" name="CustomShape 28"/>
          <p:cNvSpPr/>
          <p:nvPr/>
        </p:nvSpPr>
        <p:spPr>
          <a:xfrm>
            <a:off x="8104680" y="2466000"/>
            <a:ext cx="330480" cy="360720"/>
          </a:xfrm>
          <a:custGeom>
            <a:avLst/>
            <a:gdLst/>
            <a:ahLst/>
            <a:rect l="l" t="t" r="r" b="b"/>
            <a:pathLst>
              <a:path w="21600" h="21600">
                <a:moveTo>
                  <a:pt x="0" y="0"/>
                </a:moveTo>
                <a:lnTo>
                  <a:pt x="21600" y="21600"/>
                </a:lnTo>
              </a:path>
            </a:pathLst>
          </a:custGeom>
          <a:noFill/>
          <a:ln w="19050">
            <a:solidFill>
              <a:srgbClr val="00b050"/>
            </a:solidFill>
            <a:round/>
            <a:tailEnd len="med" type="triangle" w="med"/>
          </a:ln>
        </p:spPr>
        <p:style>
          <a:lnRef idx="0"/>
          <a:fillRef idx="0"/>
          <a:effectRef idx="0"/>
          <a:fontRef idx="minor"/>
        </p:style>
      </p:sp>
      <p:sp>
        <p:nvSpPr>
          <p:cNvPr id="2428" name="CustomShape 29"/>
          <p:cNvSpPr/>
          <p:nvPr/>
        </p:nvSpPr>
        <p:spPr>
          <a:xfrm>
            <a:off x="9340920" y="2139120"/>
            <a:ext cx="223920" cy="124200"/>
          </a:xfrm>
          <a:custGeom>
            <a:avLst/>
            <a:gdLst/>
            <a:ahLst/>
            <a:rect l="l" t="t" r="r" b="b"/>
            <a:pathLst>
              <a:path w="21600" h="21600">
                <a:moveTo>
                  <a:pt x="0" y="0"/>
                </a:moveTo>
                <a:lnTo>
                  <a:pt x="21600" y="21600"/>
                </a:lnTo>
              </a:path>
            </a:pathLst>
          </a:custGeom>
          <a:noFill/>
          <a:ln w="19050">
            <a:solidFill>
              <a:srgbClr val="ff0000"/>
            </a:solidFill>
            <a:round/>
            <a:tailEnd len="med" type="triangle" w="med"/>
          </a:ln>
        </p:spPr>
        <p:style>
          <a:lnRef idx="0"/>
          <a:fillRef idx="0"/>
          <a:effectRef idx="0"/>
          <a:fontRef idx="minor"/>
        </p:style>
      </p:sp>
      <p:sp>
        <p:nvSpPr>
          <p:cNvPr id="2429" name="CustomShape 30"/>
          <p:cNvSpPr/>
          <p:nvPr/>
        </p:nvSpPr>
        <p:spPr>
          <a:xfrm flipV="1">
            <a:off x="9364680" y="2687040"/>
            <a:ext cx="185400" cy="156960"/>
          </a:xfrm>
          <a:custGeom>
            <a:avLst/>
            <a:gdLst/>
            <a:ahLst/>
            <a:rect l="l" t="t" r="r" b="b"/>
            <a:pathLst>
              <a:path w="21600" h="21600">
                <a:moveTo>
                  <a:pt x="0" y="0"/>
                </a:moveTo>
                <a:lnTo>
                  <a:pt x="21600" y="21600"/>
                </a:lnTo>
              </a:path>
            </a:pathLst>
          </a:custGeom>
          <a:noFill/>
          <a:ln w="19050">
            <a:solidFill>
              <a:srgbClr val="00b050"/>
            </a:solidFill>
            <a:round/>
            <a:tailEnd len="med" type="triangle" w="med"/>
          </a:ln>
        </p:spPr>
        <p:style>
          <a:lnRef idx="0"/>
          <a:fillRef idx="0"/>
          <a:effectRef idx="0"/>
          <a:fontRef idx="minor"/>
        </p:style>
      </p:sp>
      <p:sp>
        <p:nvSpPr>
          <p:cNvPr id="2430" name="CustomShape 31"/>
          <p:cNvSpPr/>
          <p:nvPr/>
        </p:nvSpPr>
        <p:spPr>
          <a:xfrm>
            <a:off x="10101240" y="2497680"/>
            <a:ext cx="390600" cy="720"/>
          </a:xfrm>
          <a:custGeom>
            <a:avLst/>
            <a:gdLst/>
            <a:ahLst/>
            <a:rect l="l" t="t" r="r" b="b"/>
            <a:pathLst>
              <a:path w="21600" h="21600">
                <a:moveTo>
                  <a:pt x="0" y="0"/>
                </a:moveTo>
                <a:lnTo>
                  <a:pt x="21600" y="21600"/>
                </a:lnTo>
              </a:path>
            </a:pathLst>
          </a:custGeom>
          <a:noFill/>
          <a:ln w="19050">
            <a:solidFill>
              <a:srgbClr val="000000"/>
            </a:solidFill>
            <a:round/>
            <a:tailEnd len="med" type="triangle" w="med"/>
          </a:ln>
        </p:spPr>
        <p:style>
          <a:lnRef idx="0"/>
          <a:fillRef idx="0"/>
          <a:effectRef idx="0"/>
          <a:fontRef idx="minor"/>
        </p:style>
      </p:sp>
      <p:sp>
        <p:nvSpPr>
          <p:cNvPr id="2431" name="CustomShape 32"/>
          <p:cNvSpPr/>
          <p:nvPr/>
        </p:nvSpPr>
        <p:spPr>
          <a:xfrm>
            <a:off x="7904880" y="1532880"/>
            <a:ext cx="1650240" cy="3034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high priority queue</a:t>
            </a:r>
            <a:endParaRPr b="0" lang="en-US" sz="1400" spc="-1" strike="noStrike">
              <a:latin typeface="Arial"/>
            </a:endParaRPr>
          </a:p>
        </p:txBody>
      </p:sp>
      <p:sp>
        <p:nvSpPr>
          <p:cNvPr id="2432" name="CustomShape 33"/>
          <p:cNvSpPr/>
          <p:nvPr/>
        </p:nvSpPr>
        <p:spPr>
          <a:xfrm>
            <a:off x="8001000" y="3161520"/>
            <a:ext cx="1580040" cy="3034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low priority queue</a:t>
            </a:r>
            <a:endParaRPr b="0" lang="en-US" sz="1400" spc="-1" strike="noStrike">
              <a:latin typeface="Arial"/>
            </a:endParaRPr>
          </a:p>
        </p:txBody>
      </p:sp>
      <p:sp>
        <p:nvSpPr>
          <p:cNvPr id="2433" name="CustomShape 34"/>
          <p:cNvSpPr/>
          <p:nvPr/>
        </p:nvSpPr>
        <p:spPr>
          <a:xfrm>
            <a:off x="6919560" y="2012040"/>
            <a:ext cx="757080" cy="3034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arrivals</a:t>
            </a:r>
            <a:endParaRPr b="0" lang="en-US" sz="1400" spc="-1" strike="noStrike">
              <a:latin typeface="Arial"/>
            </a:endParaRPr>
          </a:p>
        </p:txBody>
      </p:sp>
      <p:sp>
        <p:nvSpPr>
          <p:cNvPr id="2434" name="CustomShape 35"/>
          <p:cNvSpPr/>
          <p:nvPr/>
        </p:nvSpPr>
        <p:spPr>
          <a:xfrm>
            <a:off x="7452360" y="2744640"/>
            <a:ext cx="769320" cy="3034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classify</a:t>
            </a:r>
            <a:endParaRPr b="0" lang="en-US" sz="1400" spc="-1" strike="noStrike">
              <a:latin typeface="Arial"/>
            </a:endParaRPr>
          </a:p>
        </p:txBody>
      </p:sp>
      <p:sp>
        <p:nvSpPr>
          <p:cNvPr id="2435" name="CustomShape 36"/>
          <p:cNvSpPr/>
          <p:nvPr/>
        </p:nvSpPr>
        <p:spPr>
          <a:xfrm>
            <a:off x="10251720" y="2765520"/>
            <a:ext cx="1034640" cy="3034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departures</a:t>
            </a:r>
            <a:endParaRPr b="0" lang="en-US" sz="1400" spc="-1" strike="noStrike">
              <a:latin typeface="Arial"/>
            </a:endParaRPr>
          </a:p>
        </p:txBody>
      </p:sp>
      <p:sp>
        <p:nvSpPr>
          <p:cNvPr id="2436" name="CustomShape 37"/>
          <p:cNvSpPr/>
          <p:nvPr/>
        </p:nvSpPr>
        <p:spPr>
          <a:xfrm>
            <a:off x="9577800" y="2771640"/>
            <a:ext cx="449280" cy="5166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link</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 </a:t>
            </a:r>
            <a:endParaRPr b="0" lang="en-US" sz="1400" spc="-1" strike="noStrike">
              <a:latin typeface="Arial"/>
            </a:endParaRPr>
          </a:p>
        </p:txBody>
      </p:sp>
      <p:grpSp>
        <p:nvGrpSpPr>
          <p:cNvPr id="2437" name="Group 38"/>
          <p:cNvGrpSpPr/>
          <p:nvPr/>
        </p:nvGrpSpPr>
        <p:grpSpPr>
          <a:xfrm>
            <a:off x="7832520" y="4587120"/>
            <a:ext cx="347400" cy="753840"/>
            <a:chOff x="7832520" y="4587120"/>
            <a:chExt cx="347400" cy="753840"/>
          </a:xfrm>
        </p:grpSpPr>
        <p:sp>
          <p:nvSpPr>
            <p:cNvPr id="2438" name="CustomShape 39"/>
            <p:cNvSpPr/>
            <p:nvPr/>
          </p:nvSpPr>
          <p:spPr>
            <a:xfrm>
              <a:off x="7832520" y="4587120"/>
              <a:ext cx="347400" cy="753840"/>
            </a:xfrm>
            <a:prstGeom prst="rect">
              <a:avLst/>
            </a:prstGeom>
            <a:solidFill>
              <a:srgbClr val="ff0000"/>
            </a:solidFill>
            <a:ln w="15875">
              <a:solidFill>
                <a:srgbClr val="000000"/>
              </a:solidFill>
              <a:miter/>
            </a:ln>
          </p:spPr>
          <p:style>
            <a:lnRef idx="0"/>
            <a:fillRef idx="0"/>
            <a:effectRef idx="0"/>
            <a:fontRef idx="minor"/>
          </p:style>
        </p:sp>
        <p:grpSp>
          <p:nvGrpSpPr>
            <p:cNvPr id="2439" name="Group 40"/>
            <p:cNvGrpSpPr/>
            <p:nvPr/>
          </p:nvGrpSpPr>
          <p:grpSpPr>
            <a:xfrm>
              <a:off x="7859880" y="4794840"/>
              <a:ext cx="293760" cy="333720"/>
              <a:chOff x="7859880" y="4794840"/>
              <a:chExt cx="293760" cy="333720"/>
            </a:xfrm>
          </p:grpSpPr>
          <p:sp>
            <p:nvSpPr>
              <p:cNvPr id="2440" name="CustomShape 41"/>
              <p:cNvSpPr/>
              <p:nvPr/>
            </p:nvSpPr>
            <p:spPr>
              <a:xfrm>
                <a:off x="7898040" y="4868280"/>
                <a:ext cx="220680" cy="199440"/>
              </a:xfrm>
              <a:prstGeom prst="ellipse">
                <a:avLst/>
              </a:prstGeom>
              <a:solidFill>
                <a:srgbClr val="ffffff"/>
              </a:solidFill>
              <a:ln w="0">
                <a:noFill/>
              </a:ln>
            </p:spPr>
            <p:style>
              <a:lnRef idx="0"/>
              <a:fillRef idx="0"/>
              <a:effectRef idx="0"/>
              <a:fontRef idx="minor"/>
            </p:style>
          </p:sp>
          <p:sp>
            <p:nvSpPr>
              <p:cNvPr id="2441" name="CustomShape 42"/>
              <p:cNvSpPr/>
              <p:nvPr/>
            </p:nvSpPr>
            <p:spPr>
              <a:xfrm>
                <a:off x="7859880" y="4794840"/>
                <a:ext cx="29376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1</a:t>
                </a:r>
                <a:endParaRPr b="0" lang="en-US" sz="1600" spc="-1" strike="noStrike">
                  <a:latin typeface="Arial"/>
                </a:endParaRPr>
              </a:p>
            </p:txBody>
          </p:sp>
        </p:grpSp>
      </p:grpSp>
      <p:grpSp>
        <p:nvGrpSpPr>
          <p:cNvPr id="2442" name="Group 43"/>
          <p:cNvGrpSpPr/>
          <p:nvPr/>
        </p:nvGrpSpPr>
        <p:grpSpPr>
          <a:xfrm>
            <a:off x="8181720" y="4591800"/>
            <a:ext cx="345600" cy="755280"/>
            <a:chOff x="8181720" y="4591800"/>
            <a:chExt cx="345600" cy="755280"/>
          </a:xfrm>
        </p:grpSpPr>
        <p:sp>
          <p:nvSpPr>
            <p:cNvPr id="2443" name="CustomShape 44"/>
            <p:cNvSpPr/>
            <p:nvPr/>
          </p:nvSpPr>
          <p:spPr>
            <a:xfrm>
              <a:off x="8181720" y="4591800"/>
              <a:ext cx="345600" cy="755280"/>
            </a:xfrm>
            <a:prstGeom prst="rect">
              <a:avLst/>
            </a:prstGeom>
            <a:solidFill>
              <a:srgbClr val="ff0000"/>
            </a:solidFill>
            <a:ln w="15875">
              <a:solidFill>
                <a:srgbClr val="000000"/>
              </a:solidFill>
              <a:miter/>
            </a:ln>
          </p:spPr>
          <p:style>
            <a:lnRef idx="0"/>
            <a:fillRef idx="0"/>
            <a:effectRef idx="0"/>
            <a:fontRef idx="minor"/>
          </p:style>
        </p:sp>
        <p:grpSp>
          <p:nvGrpSpPr>
            <p:cNvPr id="2444" name="Group 45"/>
            <p:cNvGrpSpPr/>
            <p:nvPr/>
          </p:nvGrpSpPr>
          <p:grpSpPr>
            <a:xfrm>
              <a:off x="8208000" y="4800240"/>
              <a:ext cx="293760" cy="333720"/>
              <a:chOff x="8208000" y="4800240"/>
              <a:chExt cx="293760" cy="333720"/>
            </a:xfrm>
          </p:grpSpPr>
          <p:sp>
            <p:nvSpPr>
              <p:cNvPr id="2445" name="CustomShape 46"/>
              <p:cNvSpPr/>
              <p:nvPr/>
            </p:nvSpPr>
            <p:spPr>
              <a:xfrm>
                <a:off x="8246880" y="4873680"/>
                <a:ext cx="219600" cy="199800"/>
              </a:xfrm>
              <a:prstGeom prst="ellipse">
                <a:avLst/>
              </a:prstGeom>
              <a:solidFill>
                <a:srgbClr val="ffffff"/>
              </a:solidFill>
              <a:ln w="0">
                <a:noFill/>
              </a:ln>
            </p:spPr>
            <p:style>
              <a:lnRef idx="0"/>
              <a:fillRef idx="0"/>
              <a:effectRef idx="0"/>
              <a:fontRef idx="minor"/>
            </p:style>
          </p:sp>
          <p:sp>
            <p:nvSpPr>
              <p:cNvPr id="2446" name="CustomShape 47"/>
              <p:cNvSpPr/>
              <p:nvPr/>
            </p:nvSpPr>
            <p:spPr>
              <a:xfrm>
                <a:off x="8208000" y="4800240"/>
                <a:ext cx="29376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3</a:t>
                </a:r>
                <a:endParaRPr b="0" lang="en-US" sz="1600" spc="-1" strike="noStrike">
                  <a:latin typeface="Arial"/>
                </a:endParaRPr>
              </a:p>
            </p:txBody>
          </p:sp>
        </p:grpSp>
      </p:grpSp>
      <p:grpSp>
        <p:nvGrpSpPr>
          <p:cNvPr id="2447" name="Group 48"/>
          <p:cNvGrpSpPr/>
          <p:nvPr/>
        </p:nvGrpSpPr>
        <p:grpSpPr>
          <a:xfrm>
            <a:off x="8532720" y="4587120"/>
            <a:ext cx="345600" cy="755280"/>
            <a:chOff x="8532720" y="4587120"/>
            <a:chExt cx="345600" cy="755280"/>
          </a:xfrm>
        </p:grpSpPr>
        <p:sp>
          <p:nvSpPr>
            <p:cNvPr id="2448" name="CustomShape 49"/>
            <p:cNvSpPr/>
            <p:nvPr/>
          </p:nvSpPr>
          <p:spPr>
            <a:xfrm>
              <a:off x="8532720" y="4587120"/>
              <a:ext cx="345600" cy="755280"/>
            </a:xfrm>
            <a:prstGeom prst="rect">
              <a:avLst/>
            </a:prstGeom>
            <a:solidFill>
              <a:srgbClr val="00b050"/>
            </a:solidFill>
            <a:ln w="15875">
              <a:solidFill>
                <a:srgbClr val="000000"/>
              </a:solidFill>
              <a:miter/>
            </a:ln>
          </p:spPr>
          <p:style>
            <a:lnRef idx="0"/>
            <a:fillRef idx="0"/>
            <a:effectRef idx="0"/>
            <a:fontRef idx="minor"/>
          </p:style>
        </p:sp>
        <p:grpSp>
          <p:nvGrpSpPr>
            <p:cNvPr id="2449" name="Group 50"/>
            <p:cNvGrpSpPr/>
            <p:nvPr/>
          </p:nvGrpSpPr>
          <p:grpSpPr>
            <a:xfrm>
              <a:off x="8559000" y="4795560"/>
              <a:ext cx="293760" cy="333720"/>
              <a:chOff x="8559000" y="4795560"/>
              <a:chExt cx="293760" cy="333720"/>
            </a:xfrm>
          </p:grpSpPr>
          <p:sp>
            <p:nvSpPr>
              <p:cNvPr id="2450" name="CustomShape 51"/>
              <p:cNvSpPr/>
              <p:nvPr/>
            </p:nvSpPr>
            <p:spPr>
              <a:xfrm>
                <a:off x="8597880" y="4869000"/>
                <a:ext cx="219600" cy="199800"/>
              </a:xfrm>
              <a:prstGeom prst="ellipse">
                <a:avLst/>
              </a:prstGeom>
              <a:solidFill>
                <a:srgbClr val="ffffff"/>
              </a:solidFill>
              <a:ln w="0">
                <a:noFill/>
              </a:ln>
            </p:spPr>
            <p:style>
              <a:lnRef idx="0"/>
              <a:fillRef idx="0"/>
              <a:effectRef idx="0"/>
              <a:fontRef idx="minor"/>
            </p:style>
          </p:sp>
          <p:sp>
            <p:nvSpPr>
              <p:cNvPr id="2451" name="CustomShape 52"/>
              <p:cNvSpPr/>
              <p:nvPr/>
            </p:nvSpPr>
            <p:spPr>
              <a:xfrm>
                <a:off x="8559000" y="4795560"/>
                <a:ext cx="29376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a:t>
                </a:r>
                <a:endParaRPr b="0" lang="en-US" sz="1600" spc="-1" strike="noStrike">
                  <a:latin typeface="Arial"/>
                </a:endParaRPr>
              </a:p>
            </p:txBody>
          </p:sp>
        </p:grpSp>
      </p:grpSp>
      <p:grpSp>
        <p:nvGrpSpPr>
          <p:cNvPr id="2452" name="Group 53"/>
          <p:cNvGrpSpPr/>
          <p:nvPr/>
        </p:nvGrpSpPr>
        <p:grpSpPr>
          <a:xfrm>
            <a:off x="8888400" y="4585680"/>
            <a:ext cx="347400" cy="753840"/>
            <a:chOff x="8888400" y="4585680"/>
            <a:chExt cx="347400" cy="753840"/>
          </a:xfrm>
        </p:grpSpPr>
        <p:sp>
          <p:nvSpPr>
            <p:cNvPr id="2453" name="CustomShape 54"/>
            <p:cNvSpPr/>
            <p:nvPr/>
          </p:nvSpPr>
          <p:spPr>
            <a:xfrm>
              <a:off x="8888400" y="4585680"/>
              <a:ext cx="347400" cy="753840"/>
            </a:xfrm>
            <a:prstGeom prst="rect">
              <a:avLst/>
            </a:prstGeom>
            <a:solidFill>
              <a:srgbClr val="ff0000"/>
            </a:solidFill>
            <a:ln w="15875">
              <a:solidFill>
                <a:srgbClr val="000000"/>
              </a:solidFill>
              <a:miter/>
            </a:ln>
          </p:spPr>
          <p:style>
            <a:lnRef idx="0"/>
            <a:fillRef idx="0"/>
            <a:effectRef idx="0"/>
            <a:fontRef idx="minor"/>
          </p:style>
        </p:sp>
        <p:grpSp>
          <p:nvGrpSpPr>
            <p:cNvPr id="2454" name="Group 55"/>
            <p:cNvGrpSpPr/>
            <p:nvPr/>
          </p:nvGrpSpPr>
          <p:grpSpPr>
            <a:xfrm>
              <a:off x="8915400" y="4793400"/>
              <a:ext cx="293760" cy="333720"/>
              <a:chOff x="8915400" y="4793400"/>
              <a:chExt cx="293760" cy="333720"/>
            </a:xfrm>
          </p:grpSpPr>
          <p:sp>
            <p:nvSpPr>
              <p:cNvPr id="2455" name="CustomShape 56"/>
              <p:cNvSpPr/>
              <p:nvPr/>
            </p:nvSpPr>
            <p:spPr>
              <a:xfrm>
                <a:off x="8953920" y="4866840"/>
                <a:ext cx="220680" cy="199440"/>
              </a:xfrm>
              <a:prstGeom prst="ellipse">
                <a:avLst/>
              </a:prstGeom>
              <a:solidFill>
                <a:srgbClr val="ffffff"/>
              </a:solidFill>
              <a:ln w="0">
                <a:noFill/>
              </a:ln>
            </p:spPr>
            <p:style>
              <a:lnRef idx="0"/>
              <a:fillRef idx="0"/>
              <a:effectRef idx="0"/>
              <a:fontRef idx="minor"/>
            </p:style>
          </p:sp>
          <p:sp>
            <p:nvSpPr>
              <p:cNvPr id="2456" name="CustomShape 57"/>
              <p:cNvSpPr/>
              <p:nvPr/>
            </p:nvSpPr>
            <p:spPr>
              <a:xfrm>
                <a:off x="8915400" y="4793400"/>
                <a:ext cx="29376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4</a:t>
                </a:r>
                <a:endParaRPr b="0" lang="en-US" sz="1600" spc="-1" strike="noStrike">
                  <a:latin typeface="Arial"/>
                </a:endParaRPr>
              </a:p>
            </p:txBody>
          </p:sp>
        </p:grpSp>
      </p:grpSp>
      <p:grpSp>
        <p:nvGrpSpPr>
          <p:cNvPr id="2457" name="Group 58"/>
          <p:cNvGrpSpPr/>
          <p:nvPr/>
        </p:nvGrpSpPr>
        <p:grpSpPr>
          <a:xfrm>
            <a:off x="9950400" y="4593600"/>
            <a:ext cx="347400" cy="755280"/>
            <a:chOff x="9950400" y="4593600"/>
            <a:chExt cx="347400" cy="755280"/>
          </a:xfrm>
        </p:grpSpPr>
        <p:sp>
          <p:nvSpPr>
            <p:cNvPr id="2458" name="CustomShape 59"/>
            <p:cNvSpPr/>
            <p:nvPr/>
          </p:nvSpPr>
          <p:spPr>
            <a:xfrm>
              <a:off x="9950400" y="4593600"/>
              <a:ext cx="347400" cy="755280"/>
            </a:xfrm>
            <a:prstGeom prst="rect">
              <a:avLst/>
            </a:prstGeom>
            <a:solidFill>
              <a:srgbClr val="00b050"/>
            </a:solidFill>
            <a:ln w="15875">
              <a:solidFill>
                <a:srgbClr val="000000"/>
              </a:solidFill>
              <a:miter/>
            </a:ln>
          </p:spPr>
          <p:style>
            <a:lnRef idx="0"/>
            <a:fillRef idx="0"/>
            <a:effectRef idx="0"/>
            <a:fontRef idx="minor"/>
          </p:style>
        </p:sp>
        <p:grpSp>
          <p:nvGrpSpPr>
            <p:cNvPr id="2459" name="Group 60"/>
            <p:cNvGrpSpPr/>
            <p:nvPr/>
          </p:nvGrpSpPr>
          <p:grpSpPr>
            <a:xfrm>
              <a:off x="9977400" y="4801680"/>
              <a:ext cx="293760" cy="333720"/>
              <a:chOff x="9977400" y="4801680"/>
              <a:chExt cx="293760" cy="333720"/>
            </a:xfrm>
          </p:grpSpPr>
          <p:sp>
            <p:nvSpPr>
              <p:cNvPr id="2460" name="CustomShape 61"/>
              <p:cNvSpPr/>
              <p:nvPr/>
            </p:nvSpPr>
            <p:spPr>
              <a:xfrm>
                <a:off x="10015920" y="4875480"/>
                <a:ext cx="220680" cy="199800"/>
              </a:xfrm>
              <a:prstGeom prst="ellipse">
                <a:avLst/>
              </a:prstGeom>
              <a:solidFill>
                <a:srgbClr val="ffffff"/>
              </a:solidFill>
              <a:ln w="0">
                <a:noFill/>
              </a:ln>
            </p:spPr>
            <p:style>
              <a:lnRef idx="0"/>
              <a:fillRef idx="0"/>
              <a:effectRef idx="0"/>
              <a:fontRef idx="minor"/>
            </p:style>
          </p:sp>
          <p:sp>
            <p:nvSpPr>
              <p:cNvPr id="2461" name="CustomShape 62"/>
              <p:cNvSpPr/>
              <p:nvPr/>
            </p:nvSpPr>
            <p:spPr>
              <a:xfrm>
                <a:off x="9977400" y="4801680"/>
                <a:ext cx="29376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5</a:t>
                </a:r>
                <a:endParaRPr b="0" lang="en-US" sz="1600" spc="-1" strike="noStrike">
                  <a:latin typeface="Arial"/>
                </a:endParaRPr>
              </a:p>
            </p:txBody>
          </p:sp>
        </p:grpSp>
      </p:grpSp>
      <p:grpSp>
        <p:nvGrpSpPr>
          <p:cNvPr id="2462" name="Group 63"/>
          <p:cNvGrpSpPr/>
          <p:nvPr/>
        </p:nvGrpSpPr>
        <p:grpSpPr>
          <a:xfrm>
            <a:off x="7001640" y="4182480"/>
            <a:ext cx="3953520" cy="1501920"/>
            <a:chOff x="7001640" y="4182480"/>
            <a:chExt cx="3953520" cy="1501920"/>
          </a:xfrm>
        </p:grpSpPr>
        <p:sp>
          <p:nvSpPr>
            <p:cNvPr id="2463" name="Line 64"/>
            <p:cNvSpPr/>
            <p:nvPr/>
          </p:nvSpPr>
          <p:spPr>
            <a:xfrm>
              <a:off x="7723080" y="4580640"/>
              <a:ext cx="3230280" cy="360"/>
            </a:xfrm>
            <a:prstGeom prst="line">
              <a:avLst/>
            </a:prstGeom>
            <a:ln w="25400">
              <a:solidFill>
                <a:srgbClr val="000000"/>
              </a:solidFill>
              <a:round/>
              <a:tailEnd len="med" type="triangle" w="med"/>
            </a:ln>
          </p:spPr>
          <p:style>
            <a:lnRef idx="0"/>
            <a:fillRef idx="0"/>
            <a:effectRef idx="0"/>
            <a:fontRef idx="minor"/>
          </p:style>
        </p:sp>
        <p:sp>
          <p:nvSpPr>
            <p:cNvPr id="2464" name="Line 65"/>
            <p:cNvSpPr/>
            <p:nvPr/>
          </p:nvSpPr>
          <p:spPr>
            <a:xfrm>
              <a:off x="7724520" y="5352120"/>
              <a:ext cx="3230640" cy="360"/>
            </a:xfrm>
            <a:prstGeom prst="line">
              <a:avLst/>
            </a:prstGeom>
            <a:ln w="25400">
              <a:solidFill>
                <a:srgbClr val="000000"/>
              </a:solidFill>
              <a:round/>
              <a:tailEnd len="med" type="triangle" w="med"/>
            </a:ln>
          </p:spPr>
          <p:style>
            <a:lnRef idx="0"/>
            <a:fillRef idx="0"/>
            <a:effectRef idx="0"/>
            <a:fontRef idx="minor"/>
          </p:style>
        </p:sp>
        <p:sp>
          <p:nvSpPr>
            <p:cNvPr id="2465" name="CustomShape 66"/>
            <p:cNvSpPr/>
            <p:nvPr/>
          </p:nvSpPr>
          <p:spPr>
            <a:xfrm>
              <a:off x="7001640" y="4182480"/>
              <a:ext cx="75708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400" spc="-1" strike="noStrike">
                  <a:solidFill>
                    <a:srgbClr val="000000"/>
                  </a:solidFill>
                  <a:latin typeface="Arial"/>
                  <a:ea typeface="ＭＳ Ｐゴシック"/>
                </a:rPr>
                <a:t>arrivals</a:t>
              </a:r>
              <a:endParaRPr b="0" lang="en-US" sz="1400" spc="-1" strike="noStrike">
                <a:latin typeface="Arial"/>
              </a:endParaRPr>
            </a:p>
          </p:txBody>
        </p:sp>
        <p:sp>
          <p:nvSpPr>
            <p:cNvPr id="2466" name="CustomShape 67"/>
            <p:cNvSpPr/>
            <p:nvPr/>
          </p:nvSpPr>
          <p:spPr>
            <a:xfrm>
              <a:off x="7027200" y="5380920"/>
              <a:ext cx="103464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400" spc="-1" strike="noStrike">
                  <a:solidFill>
                    <a:srgbClr val="000000"/>
                  </a:solidFill>
                  <a:latin typeface="Arial"/>
                  <a:ea typeface="ＭＳ Ｐゴシック"/>
                </a:rPr>
                <a:t>departures</a:t>
              </a:r>
              <a:endParaRPr b="0" lang="en-US" sz="1400" spc="-1" strike="noStrike">
                <a:latin typeface="Arial"/>
              </a:endParaRPr>
            </a:p>
          </p:txBody>
        </p:sp>
        <p:sp>
          <p:nvSpPr>
            <p:cNvPr id="2467" name="CustomShape 68"/>
            <p:cNvSpPr/>
            <p:nvPr/>
          </p:nvSpPr>
          <p:spPr>
            <a:xfrm>
              <a:off x="7022880" y="4687200"/>
              <a:ext cx="860040" cy="576360"/>
            </a:xfrm>
            <a:prstGeom prst="rect">
              <a:avLst/>
            </a:prstGeom>
            <a:noFill/>
            <a:ln w="0">
              <a:noFill/>
            </a:ln>
          </p:spPr>
          <p:style>
            <a:lnRef idx="0"/>
            <a:fillRef idx="0"/>
            <a:effectRef idx="0"/>
            <a:fontRef idx="minor"/>
          </p:style>
          <p:txBody>
            <a:bodyPr lIns="90000" rIns="90000" tIns="45000" bIns="45000">
              <a:spAutoFit/>
            </a:bodyPr>
            <a:p>
              <a:pPr algn="ctr">
                <a:lnSpc>
                  <a:spcPts val="1276"/>
                </a:lnSpc>
                <a:tabLst>
                  <a:tab algn="l" pos="0"/>
                </a:tabLst>
              </a:pPr>
              <a:r>
                <a:rPr b="0" i="1" lang="en-US" sz="1400" spc="-1" strike="noStrike">
                  <a:solidFill>
                    <a:srgbClr val="000000"/>
                  </a:solidFill>
                  <a:latin typeface="Arial"/>
                  <a:ea typeface="ＭＳ Ｐゴシック"/>
                </a:rPr>
                <a:t>packet in service</a:t>
              </a:r>
              <a:endParaRPr b="0" lang="en-US" sz="1400" spc="-1" strike="noStrike">
                <a:latin typeface="Arial"/>
              </a:endParaRPr>
            </a:p>
          </p:txBody>
        </p:sp>
      </p:grpSp>
      <p:grpSp>
        <p:nvGrpSpPr>
          <p:cNvPr id="2468" name="Group 69"/>
          <p:cNvGrpSpPr/>
          <p:nvPr/>
        </p:nvGrpSpPr>
        <p:grpSpPr>
          <a:xfrm>
            <a:off x="7015680" y="2371320"/>
            <a:ext cx="562680" cy="170280"/>
            <a:chOff x="7015680" y="2371320"/>
            <a:chExt cx="562680" cy="170280"/>
          </a:xfrm>
        </p:grpSpPr>
        <p:sp>
          <p:nvSpPr>
            <p:cNvPr id="2469" name="CustomShape 70"/>
            <p:cNvSpPr/>
            <p:nvPr/>
          </p:nvSpPr>
          <p:spPr>
            <a:xfrm>
              <a:off x="7015680" y="2371320"/>
              <a:ext cx="562320" cy="360"/>
            </a:xfrm>
            <a:custGeom>
              <a:avLst/>
              <a:gdLst/>
              <a:ahLst/>
              <a:rect l="l" t="t" r="r" b="b"/>
              <a:pathLst>
                <a:path w="21600" h="21600">
                  <a:moveTo>
                    <a:pt x="0" y="0"/>
                  </a:moveTo>
                  <a:lnTo>
                    <a:pt x="21600" y="21600"/>
                  </a:lnTo>
                </a:path>
              </a:pathLst>
            </a:custGeom>
            <a:noFill/>
            <a:ln w="38100">
              <a:solidFill>
                <a:srgbClr val="ff0000"/>
              </a:solidFill>
              <a:tailEnd len="med" type="triangle" w="med"/>
            </a:ln>
          </p:spPr>
          <p:style>
            <a:lnRef idx="1">
              <a:schemeClr val="accent1"/>
            </a:lnRef>
            <a:fillRef idx="0">
              <a:schemeClr val="accent1"/>
            </a:fillRef>
            <a:effectRef idx="0">
              <a:schemeClr val="accent1"/>
            </a:effectRef>
            <a:fontRef idx="minor"/>
          </p:style>
        </p:sp>
        <p:sp>
          <p:nvSpPr>
            <p:cNvPr id="2470" name="CustomShape 71"/>
            <p:cNvSpPr/>
            <p:nvPr/>
          </p:nvSpPr>
          <p:spPr>
            <a:xfrm>
              <a:off x="7016040" y="2541240"/>
              <a:ext cx="562320" cy="360"/>
            </a:xfrm>
            <a:custGeom>
              <a:avLst/>
              <a:gdLst/>
              <a:ahLst/>
              <a:rect l="l" t="t" r="r" b="b"/>
              <a:pathLst>
                <a:path w="21600" h="21600">
                  <a:moveTo>
                    <a:pt x="0" y="0"/>
                  </a:moveTo>
                  <a:lnTo>
                    <a:pt x="21600" y="21600"/>
                  </a:lnTo>
                </a:path>
              </a:pathLst>
            </a:custGeom>
            <a:noFill/>
            <a:ln w="38100">
              <a:solidFill>
                <a:srgbClr val="00b050"/>
              </a:solidFill>
              <a:tailEnd len="med" type="triangle" w="med"/>
            </a:ln>
          </p:spPr>
          <p:style>
            <a:lnRef idx="1">
              <a:schemeClr val="accent1"/>
            </a:lnRef>
            <a:fillRef idx="0">
              <a:schemeClr val="accent1"/>
            </a:fillRef>
            <a:effectRef idx="0">
              <a:schemeClr val="accent1"/>
            </a:effectRef>
            <a:fontRef idx="minor"/>
          </p:style>
        </p:sp>
      </p:grpSp>
      <p:grpSp>
        <p:nvGrpSpPr>
          <p:cNvPr id="2471" name="Group 72"/>
          <p:cNvGrpSpPr/>
          <p:nvPr/>
        </p:nvGrpSpPr>
        <p:grpSpPr>
          <a:xfrm>
            <a:off x="10518480" y="2335320"/>
            <a:ext cx="563040" cy="352440"/>
            <a:chOff x="10518480" y="2335320"/>
            <a:chExt cx="563040" cy="352440"/>
          </a:xfrm>
        </p:grpSpPr>
        <p:sp>
          <p:nvSpPr>
            <p:cNvPr id="2472" name="CustomShape 73"/>
            <p:cNvSpPr/>
            <p:nvPr/>
          </p:nvSpPr>
          <p:spPr>
            <a:xfrm>
              <a:off x="10518480" y="2335320"/>
              <a:ext cx="562320" cy="360"/>
            </a:xfrm>
            <a:custGeom>
              <a:avLst/>
              <a:gdLst/>
              <a:ahLst/>
              <a:rect l="l" t="t" r="r" b="b"/>
              <a:pathLst>
                <a:path w="21600" h="21600">
                  <a:moveTo>
                    <a:pt x="0" y="0"/>
                  </a:moveTo>
                  <a:lnTo>
                    <a:pt x="21600" y="21600"/>
                  </a:lnTo>
                </a:path>
              </a:pathLst>
            </a:custGeom>
            <a:noFill/>
            <a:ln w="38100">
              <a:solidFill>
                <a:srgbClr val="ff0000"/>
              </a:solidFill>
              <a:tailEnd len="med" type="triangle" w="med"/>
            </a:ln>
          </p:spPr>
          <p:style>
            <a:lnRef idx="1">
              <a:schemeClr val="accent1"/>
            </a:lnRef>
            <a:fillRef idx="0">
              <a:schemeClr val="accent1"/>
            </a:fillRef>
            <a:effectRef idx="0">
              <a:schemeClr val="accent1"/>
            </a:effectRef>
            <a:fontRef idx="minor"/>
          </p:style>
        </p:sp>
        <p:sp>
          <p:nvSpPr>
            <p:cNvPr id="2473" name="CustomShape 74"/>
            <p:cNvSpPr/>
            <p:nvPr/>
          </p:nvSpPr>
          <p:spPr>
            <a:xfrm>
              <a:off x="10519200" y="2687400"/>
              <a:ext cx="562320" cy="360"/>
            </a:xfrm>
            <a:custGeom>
              <a:avLst/>
              <a:gdLst/>
              <a:ahLst/>
              <a:rect l="l" t="t" r="r" b="b"/>
              <a:pathLst>
                <a:path w="21600" h="21600">
                  <a:moveTo>
                    <a:pt x="0" y="0"/>
                  </a:moveTo>
                  <a:lnTo>
                    <a:pt x="21600" y="21600"/>
                  </a:lnTo>
                </a:path>
              </a:pathLst>
            </a:custGeom>
            <a:noFill/>
            <a:ln w="38100">
              <a:solidFill>
                <a:srgbClr val="00b050"/>
              </a:solidFill>
              <a:tailEnd len="med" type="triangle" w="med"/>
            </a:ln>
          </p:spPr>
          <p:style>
            <a:lnRef idx="1">
              <a:schemeClr val="accent1"/>
            </a:lnRef>
            <a:fillRef idx="0">
              <a:schemeClr val="accent1"/>
            </a:fillRef>
            <a:effectRef idx="0">
              <a:schemeClr val="accent1"/>
            </a:effectRef>
            <a:fontRef idx="minor"/>
          </p:style>
        </p:sp>
      </p:grpSp>
      <p:sp>
        <p:nvSpPr>
          <p:cNvPr id="2474" name="CustomShape 75"/>
          <p:cNvSpPr/>
          <p:nvPr/>
        </p:nvSpPr>
        <p:spPr>
          <a:xfrm>
            <a:off x="767880" y="3915720"/>
            <a:ext cx="5083920" cy="1962360"/>
          </a:xfrm>
          <a:prstGeom prst="rect">
            <a:avLst/>
          </a:prstGeom>
          <a:noFill/>
          <a:ln w="0">
            <a:noFill/>
          </a:ln>
        </p:spPr>
        <p:style>
          <a:lnRef idx="0"/>
          <a:fillRef idx="0"/>
          <a:effectRef idx="0"/>
          <a:fontRef idx="minor"/>
        </p:style>
        <p:txBody>
          <a:bodyPr>
            <a:normAutofit/>
          </a:bodyPr>
          <a:p>
            <a:pPr marL="515880" indent="-28080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send packet from highest priority queue that has buffered packets</a:t>
            </a:r>
            <a:endParaRPr b="0" lang="en-US" sz="3200" spc="-1" strike="noStrike">
              <a:latin typeface="Arial"/>
            </a:endParaRPr>
          </a:p>
          <a:p>
            <a:pPr lvl="1" marL="804960" indent="-22680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FCFS within priority class</a:t>
            </a:r>
            <a:endParaRPr b="0" lang="en-US" sz="2800" spc="-1" strike="noStrike">
              <a:latin typeface="Arial"/>
            </a:endParaRPr>
          </a:p>
        </p:txBody>
      </p:sp>
      <p:grpSp>
        <p:nvGrpSpPr>
          <p:cNvPr id="2475" name="Group 76"/>
          <p:cNvGrpSpPr/>
          <p:nvPr/>
        </p:nvGrpSpPr>
        <p:grpSpPr>
          <a:xfrm>
            <a:off x="7673400" y="3917520"/>
            <a:ext cx="293760" cy="650880"/>
            <a:chOff x="7673400" y="3917520"/>
            <a:chExt cx="293760" cy="650880"/>
          </a:xfrm>
        </p:grpSpPr>
        <p:sp>
          <p:nvSpPr>
            <p:cNvPr id="2476" name="CustomShape 77"/>
            <p:cNvSpPr/>
            <p:nvPr/>
          </p:nvSpPr>
          <p:spPr>
            <a:xfrm>
              <a:off x="7712640" y="3988440"/>
              <a:ext cx="219960" cy="199800"/>
            </a:xfrm>
            <a:prstGeom prst="ellipse">
              <a:avLst/>
            </a:prstGeom>
            <a:solidFill>
              <a:srgbClr val="ffffff"/>
            </a:solidFill>
            <a:ln w="15875">
              <a:solidFill>
                <a:srgbClr val="ff0000"/>
              </a:solidFill>
              <a:round/>
            </a:ln>
          </p:spPr>
          <p:style>
            <a:lnRef idx="0"/>
            <a:fillRef idx="0"/>
            <a:effectRef idx="0"/>
            <a:fontRef idx="minor"/>
          </p:style>
        </p:sp>
        <p:sp>
          <p:nvSpPr>
            <p:cNvPr id="2477" name="CustomShape 78"/>
            <p:cNvSpPr/>
            <p:nvPr/>
          </p:nvSpPr>
          <p:spPr>
            <a:xfrm>
              <a:off x="7673400" y="3917520"/>
              <a:ext cx="29376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1</a:t>
              </a:r>
              <a:endParaRPr b="0" lang="en-US" sz="1600" spc="-1" strike="noStrike">
                <a:latin typeface="Arial"/>
              </a:endParaRPr>
            </a:p>
          </p:txBody>
        </p:sp>
        <p:sp>
          <p:nvSpPr>
            <p:cNvPr id="2478" name="CustomShape 79"/>
            <p:cNvSpPr/>
            <p:nvPr/>
          </p:nvSpPr>
          <p:spPr>
            <a:xfrm>
              <a:off x="7823880" y="4189680"/>
              <a:ext cx="360" cy="378720"/>
            </a:xfrm>
            <a:custGeom>
              <a:avLst/>
              <a:gdLst/>
              <a:ahLst/>
              <a:rect l="l" t="t" r="r" b="b"/>
              <a:pathLst>
                <a:path w="21600" h="21600">
                  <a:moveTo>
                    <a:pt x="0" y="0"/>
                  </a:moveTo>
                  <a:lnTo>
                    <a:pt x="21600" y="21600"/>
                  </a:lnTo>
                </a:path>
              </a:pathLst>
            </a:custGeom>
            <a:noFill/>
            <a:ln w="25400">
              <a:solidFill>
                <a:srgbClr val="ff0000"/>
              </a:solidFill>
              <a:tailEnd len="med" type="triangle" w="med"/>
            </a:ln>
          </p:spPr>
          <p:style>
            <a:lnRef idx="1">
              <a:schemeClr val="accent1"/>
            </a:lnRef>
            <a:fillRef idx="0">
              <a:schemeClr val="accent1"/>
            </a:fillRef>
            <a:effectRef idx="0">
              <a:schemeClr val="accent1"/>
            </a:effectRef>
            <a:fontRef idx="minor"/>
          </p:style>
        </p:sp>
      </p:grpSp>
      <p:grpSp>
        <p:nvGrpSpPr>
          <p:cNvPr id="2479" name="Group 80"/>
          <p:cNvGrpSpPr/>
          <p:nvPr/>
        </p:nvGrpSpPr>
        <p:grpSpPr>
          <a:xfrm>
            <a:off x="7968600" y="3920040"/>
            <a:ext cx="293760" cy="651240"/>
            <a:chOff x="7968600" y="3920040"/>
            <a:chExt cx="293760" cy="651240"/>
          </a:xfrm>
        </p:grpSpPr>
        <p:sp>
          <p:nvSpPr>
            <p:cNvPr id="2480" name="CustomShape 81"/>
            <p:cNvSpPr/>
            <p:nvPr/>
          </p:nvSpPr>
          <p:spPr>
            <a:xfrm>
              <a:off x="8008200" y="3990960"/>
              <a:ext cx="219960" cy="199800"/>
            </a:xfrm>
            <a:prstGeom prst="ellipse">
              <a:avLst/>
            </a:prstGeom>
            <a:solidFill>
              <a:srgbClr val="ffffff"/>
            </a:solidFill>
            <a:ln w="15875">
              <a:solidFill>
                <a:srgbClr val="ff0000"/>
              </a:solidFill>
              <a:round/>
            </a:ln>
          </p:spPr>
          <p:style>
            <a:lnRef idx="0"/>
            <a:fillRef idx="0"/>
            <a:effectRef idx="0"/>
            <a:fontRef idx="minor"/>
          </p:style>
        </p:sp>
        <p:sp>
          <p:nvSpPr>
            <p:cNvPr id="2481" name="CustomShape 82"/>
            <p:cNvSpPr/>
            <p:nvPr/>
          </p:nvSpPr>
          <p:spPr>
            <a:xfrm>
              <a:off x="7968600" y="3920040"/>
              <a:ext cx="29376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3</a:t>
              </a:r>
              <a:endParaRPr b="0" lang="en-US" sz="1600" spc="-1" strike="noStrike">
                <a:latin typeface="Arial"/>
              </a:endParaRPr>
            </a:p>
          </p:txBody>
        </p:sp>
        <p:sp>
          <p:nvSpPr>
            <p:cNvPr id="2482" name="CustomShape 83"/>
            <p:cNvSpPr/>
            <p:nvPr/>
          </p:nvSpPr>
          <p:spPr>
            <a:xfrm>
              <a:off x="8119440" y="4192560"/>
              <a:ext cx="360" cy="378720"/>
            </a:xfrm>
            <a:custGeom>
              <a:avLst/>
              <a:gdLst/>
              <a:ahLst/>
              <a:rect l="l" t="t" r="r" b="b"/>
              <a:pathLst>
                <a:path w="21600" h="21600">
                  <a:moveTo>
                    <a:pt x="0" y="0"/>
                  </a:moveTo>
                  <a:lnTo>
                    <a:pt x="21600" y="21600"/>
                  </a:lnTo>
                </a:path>
              </a:pathLst>
            </a:custGeom>
            <a:noFill/>
            <a:ln w="25400">
              <a:solidFill>
                <a:srgbClr val="ff0000"/>
              </a:solidFill>
              <a:tailEnd len="med" type="triangle" w="med"/>
            </a:ln>
          </p:spPr>
          <p:style>
            <a:lnRef idx="1">
              <a:schemeClr val="accent1"/>
            </a:lnRef>
            <a:fillRef idx="0">
              <a:schemeClr val="accent1"/>
            </a:fillRef>
            <a:effectRef idx="0">
              <a:schemeClr val="accent1"/>
            </a:effectRef>
            <a:fontRef idx="minor"/>
          </p:style>
        </p:sp>
      </p:grpSp>
      <p:grpSp>
        <p:nvGrpSpPr>
          <p:cNvPr id="2483" name="Group 84"/>
          <p:cNvGrpSpPr/>
          <p:nvPr/>
        </p:nvGrpSpPr>
        <p:grpSpPr>
          <a:xfrm>
            <a:off x="8576640" y="3916440"/>
            <a:ext cx="293760" cy="650880"/>
            <a:chOff x="8576640" y="3916440"/>
            <a:chExt cx="293760" cy="650880"/>
          </a:xfrm>
        </p:grpSpPr>
        <p:sp>
          <p:nvSpPr>
            <p:cNvPr id="2484" name="CustomShape 85"/>
            <p:cNvSpPr/>
            <p:nvPr/>
          </p:nvSpPr>
          <p:spPr>
            <a:xfrm>
              <a:off x="8615880" y="3987360"/>
              <a:ext cx="219960" cy="199800"/>
            </a:xfrm>
            <a:prstGeom prst="ellipse">
              <a:avLst/>
            </a:prstGeom>
            <a:solidFill>
              <a:srgbClr val="ffffff"/>
            </a:solidFill>
            <a:ln w="15875">
              <a:solidFill>
                <a:srgbClr val="ff0000"/>
              </a:solidFill>
              <a:round/>
            </a:ln>
          </p:spPr>
          <p:style>
            <a:lnRef idx="0"/>
            <a:fillRef idx="0"/>
            <a:effectRef idx="0"/>
            <a:fontRef idx="minor"/>
          </p:style>
        </p:sp>
        <p:sp>
          <p:nvSpPr>
            <p:cNvPr id="2485" name="CustomShape 86"/>
            <p:cNvSpPr/>
            <p:nvPr/>
          </p:nvSpPr>
          <p:spPr>
            <a:xfrm>
              <a:off x="8576640" y="3916440"/>
              <a:ext cx="29376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4</a:t>
              </a:r>
              <a:endParaRPr b="0" lang="en-US" sz="1600" spc="-1" strike="noStrike">
                <a:latin typeface="Arial"/>
              </a:endParaRPr>
            </a:p>
          </p:txBody>
        </p:sp>
        <p:sp>
          <p:nvSpPr>
            <p:cNvPr id="2486" name="CustomShape 87"/>
            <p:cNvSpPr/>
            <p:nvPr/>
          </p:nvSpPr>
          <p:spPr>
            <a:xfrm>
              <a:off x="8727120" y="4188600"/>
              <a:ext cx="360" cy="378720"/>
            </a:xfrm>
            <a:custGeom>
              <a:avLst/>
              <a:gdLst/>
              <a:ahLst/>
              <a:rect l="l" t="t" r="r" b="b"/>
              <a:pathLst>
                <a:path w="21600" h="21600">
                  <a:moveTo>
                    <a:pt x="0" y="0"/>
                  </a:moveTo>
                  <a:lnTo>
                    <a:pt x="21600" y="21600"/>
                  </a:lnTo>
                </a:path>
              </a:pathLst>
            </a:custGeom>
            <a:noFill/>
            <a:ln w="25400">
              <a:solidFill>
                <a:srgbClr val="ff0000"/>
              </a:solidFill>
              <a:tailEnd len="med" type="triangle" w="med"/>
            </a:ln>
          </p:spPr>
          <p:style>
            <a:lnRef idx="1">
              <a:schemeClr val="accent1"/>
            </a:lnRef>
            <a:fillRef idx="0">
              <a:schemeClr val="accent1"/>
            </a:fillRef>
            <a:effectRef idx="0">
              <a:schemeClr val="accent1"/>
            </a:effectRef>
            <a:fontRef idx="minor"/>
          </p:style>
        </p:sp>
      </p:grpSp>
      <p:grpSp>
        <p:nvGrpSpPr>
          <p:cNvPr id="2487" name="Group 88"/>
          <p:cNvGrpSpPr/>
          <p:nvPr/>
        </p:nvGrpSpPr>
        <p:grpSpPr>
          <a:xfrm>
            <a:off x="7831800" y="3644640"/>
            <a:ext cx="293760" cy="927000"/>
            <a:chOff x="7831800" y="3644640"/>
            <a:chExt cx="293760" cy="927000"/>
          </a:xfrm>
        </p:grpSpPr>
        <p:sp>
          <p:nvSpPr>
            <p:cNvPr id="2488" name="CustomShape 89"/>
            <p:cNvSpPr/>
            <p:nvPr/>
          </p:nvSpPr>
          <p:spPr>
            <a:xfrm>
              <a:off x="7863120" y="3718800"/>
              <a:ext cx="219960" cy="199800"/>
            </a:xfrm>
            <a:prstGeom prst="ellipse">
              <a:avLst/>
            </a:prstGeom>
            <a:solidFill>
              <a:srgbClr val="ffffff"/>
            </a:solidFill>
            <a:ln w="15875">
              <a:solidFill>
                <a:srgbClr val="00b050"/>
              </a:solidFill>
              <a:round/>
            </a:ln>
          </p:spPr>
          <p:style>
            <a:lnRef idx="0"/>
            <a:fillRef idx="0"/>
            <a:effectRef idx="0"/>
            <a:fontRef idx="minor"/>
          </p:style>
        </p:sp>
        <p:sp>
          <p:nvSpPr>
            <p:cNvPr id="2489" name="CustomShape 90"/>
            <p:cNvSpPr/>
            <p:nvPr/>
          </p:nvSpPr>
          <p:spPr>
            <a:xfrm>
              <a:off x="7831800" y="3644640"/>
              <a:ext cx="29376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a:t>
              </a:r>
              <a:endParaRPr b="0" lang="en-US" sz="1600" spc="-1" strike="noStrike">
                <a:latin typeface="Arial"/>
              </a:endParaRPr>
            </a:p>
          </p:txBody>
        </p:sp>
        <p:sp>
          <p:nvSpPr>
            <p:cNvPr id="2490" name="CustomShape 91"/>
            <p:cNvSpPr/>
            <p:nvPr/>
          </p:nvSpPr>
          <p:spPr>
            <a:xfrm>
              <a:off x="7970400" y="3916800"/>
              <a:ext cx="360" cy="654840"/>
            </a:xfrm>
            <a:custGeom>
              <a:avLst/>
              <a:gdLst/>
              <a:ahLst/>
              <a:rect l="l" t="t" r="r" b="b"/>
              <a:pathLst>
                <a:path w="21600" h="21600">
                  <a:moveTo>
                    <a:pt x="0" y="0"/>
                  </a:moveTo>
                  <a:lnTo>
                    <a:pt x="21600" y="21600"/>
                  </a:lnTo>
                </a:path>
              </a:pathLst>
            </a:custGeom>
            <a:noFill/>
            <a:ln w="25400">
              <a:solidFill>
                <a:srgbClr val="00b050"/>
              </a:solidFill>
              <a:tailEnd len="med" type="triangle" w="med"/>
            </a:ln>
          </p:spPr>
          <p:style>
            <a:lnRef idx="1">
              <a:schemeClr val="accent1"/>
            </a:lnRef>
            <a:fillRef idx="0">
              <a:schemeClr val="accent1"/>
            </a:fillRef>
            <a:effectRef idx="0">
              <a:schemeClr val="accent1"/>
            </a:effectRef>
            <a:fontRef idx="minor"/>
          </p:style>
        </p:sp>
      </p:grpSp>
      <p:grpSp>
        <p:nvGrpSpPr>
          <p:cNvPr id="2491" name="Group 92"/>
          <p:cNvGrpSpPr/>
          <p:nvPr/>
        </p:nvGrpSpPr>
        <p:grpSpPr>
          <a:xfrm>
            <a:off x="9809640" y="3925800"/>
            <a:ext cx="293760" cy="647640"/>
            <a:chOff x="9809640" y="3925800"/>
            <a:chExt cx="293760" cy="647640"/>
          </a:xfrm>
        </p:grpSpPr>
        <p:sp>
          <p:nvSpPr>
            <p:cNvPr id="2492" name="CustomShape 93"/>
            <p:cNvSpPr/>
            <p:nvPr/>
          </p:nvSpPr>
          <p:spPr>
            <a:xfrm>
              <a:off x="9842400" y="3993480"/>
              <a:ext cx="219960" cy="199800"/>
            </a:xfrm>
            <a:prstGeom prst="ellipse">
              <a:avLst/>
            </a:prstGeom>
            <a:solidFill>
              <a:srgbClr val="ffffff"/>
            </a:solidFill>
            <a:ln w="15875">
              <a:solidFill>
                <a:srgbClr val="00b050"/>
              </a:solidFill>
              <a:round/>
            </a:ln>
          </p:spPr>
          <p:style>
            <a:lnRef idx="0"/>
            <a:fillRef idx="0"/>
            <a:effectRef idx="0"/>
            <a:fontRef idx="minor"/>
          </p:style>
        </p:sp>
        <p:sp>
          <p:nvSpPr>
            <p:cNvPr id="2493" name="CustomShape 94"/>
            <p:cNvSpPr/>
            <p:nvPr/>
          </p:nvSpPr>
          <p:spPr>
            <a:xfrm>
              <a:off x="9809640" y="3925800"/>
              <a:ext cx="29376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5</a:t>
              </a:r>
              <a:endParaRPr b="0" lang="en-US" sz="1600" spc="-1" strike="noStrike">
                <a:latin typeface="Arial"/>
              </a:endParaRPr>
            </a:p>
          </p:txBody>
        </p:sp>
        <p:sp>
          <p:nvSpPr>
            <p:cNvPr id="2494" name="CustomShape 95"/>
            <p:cNvSpPr/>
            <p:nvPr/>
          </p:nvSpPr>
          <p:spPr>
            <a:xfrm>
              <a:off x="9953640" y="4194720"/>
              <a:ext cx="360" cy="378720"/>
            </a:xfrm>
            <a:custGeom>
              <a:avLst/>
              <a:gdLst/>
              <a:ahLst/>
              <a:rect l="l" t="t" r="r" b="b"/>
              <a:pathLst>
                <a:path w="21600" h="21600">
                  <a:moveTo>
                    <a:pt x="0" y="0"/>
                  </a:moveTo>
                  <a:lnTo>
                    <a:pt x="21600" y="21600"/>
                  </a:lnTo>
                </a:path>
              </a:pathLst>
            </a:custGeom>
            <a:noFill/>
            <a:ln w="25400">
              <a:solidFill>
                <a:srgbClr val="00b050"/>
              </a:solidFill>
              <a:tailEnd len="med" type="triangle" w="med"/>
            </a:ln>
          </p:spPr>
          <p:style>
            <a:lnRef idx="1">
              <a:schemeClr val="accent1"/>
            </a:lnRef>
            <a:fillRef idx="0">
              <a:schemeClr val="accent1"/>
            </a:fillRef>
            <a:effectRef idx="0">
              <a:schemeClr val="accent1"/>
            </a:effectRef>
            <a:fontRef idx="minor"/>
          </p:style>
        </p:sp>
      </p:grpSp>
      <p:grpSp>
        <p:nvGrpSpPr>
          <p:cNvPr id="2495" name="Group 96"/>
          <p:cNvGrpSpPr/>
          <p:nvPr/>
        </p:nvGrpSpPr>
        <p:grpSpPr>
          <a:xfrm>
            <a:off x="8031960" y="5366160"/>
            <a:ext cx="293760" cy="646560"/>
            <a:chOff x="8031960" y="5366160"/>
            <a:chExt cx="293760" cy="646560"/>
          </a:xfrm>
        </p:grpSpPr>
        <p:sp>
          <p:nvSpPr>
            <p:cNvPr id="2496" name="CustomShape 97"/>
            <p:cNvSpPr/>
            <p:nvPr/>
          </p:nvSpPr>
          <p:spPr>
            <a:xfrm>
              <a:off x="8071200" y="5750280"/>
              <a:ext cx="219960" cy="199800"/>
            </a:xfrm>
            <a:prstGeom prst="ellipse">
              <a:avLst/>
            </a:prstGeom>
            <a:solidFill>
              <a:srgbClr val="ffffff"/>
            </a:solidFill>
            <a:ln w="15875">
              <a:solidFill>
                <a:srgbClr val="ff0000"/>
              </a:solidFill>
              <a:round/>
            </a:ln>
          </p:spPr>
          <p:style>
            <a:lnRef idx="0"/>
            <a:fillRef idx="0"/>
            <a:effectRef idx="0"/>
            <a:fontRef idx="minor"/>
          </p:style>
        </p:sp>
        <p:sp>
          <p:nvSpPr>
            <p:cNvPr id="2497" name="CustomShape 98"/>
            <p:cNvSpPr/>
            <p:nvPr/>
          </p:nvSpPr>
          <p:spPr>
            <a:xfrm>
              <a:off x="8031960" y="5679000"/>
              <a:ext cx="29376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1</a:t>
              </a:r>
              <a:endParaRPr b="0" lang="en-US" sz="1600" spc="-1" strike="noStrike">
                <a:latin typeface="Arial"/>
              </a:endParaRPr>
            </a:p>
          </p:txBody>
        </p:sp>
        <p:sp>
          <p:nvSpPr>
            <p:cNvPr id="2498" name="CustomShape 99"/>
            <p:cNvSpPr/>
            <p:nvPr/>
          </p:nvSpPr>
          <p:spPr>
            <a:xfrm>
              <a:off x="8182440" y="5366160"/>
              <a:ext cx="360" cy="378720"/>
            </a:xfrm>
            <a:custGeom>
              <a:avLst/>
              <a:gdLst/>
              <a:ahLst/>
              <a:rect l="l" t="t" r="r" b="b"/>
              <a:pathLst>
                <a:path w="21600" h="21600">
                  <a:moveTo>
                    <a:pt x="0" y="0"/>
                  </a:moveTo>
                  <a:lnTo>
                    <a:pt x="21600" y="21600"/>
                  </a:lnTo>
                </a:path>
              </a:pathLst>
            </a:custGeom>
            <a:noFill/>
            <a:ln w="25400">
              <a:solidFill>
                <a:srgbClr val="ff0000"/>
              </a:solidFill>
              <a:tailEnd len="med" type="triangle" w="med"/>
            </a:ln>
          </p:spPr>
          <p:style>
            <a:lnRef idx="1">
              <a:schemeClr val="accent1"/>
            </a:lnRef>
            <a:fillRef idx="0">
              <a:schemeClr val="accent1"/>
            </a:fillRef>
            <a:effectRef idx="0">
              <a:schemeClr val="accent1"/>
            </a:effectRef>
            <a:fontRef idx="minor"/>
          </p:style>
        </p:sp>
      </p:grpSp>
      <p:grpSp>
        <p:nvGrpSpPr>
          <p:cNvPr id="2499" name="Group 100"/>
          <p:cNvGrpSpPr/>
          <p:nvPr/>
        </p:nvGrpSpPr>
        <p:grpSpPr>
          <a:xfrm>
            <a:off x="8383680" y="5365440"/>
            <a:ext cx="293760" cy="646920"/>
            <a:chOff x="8383680" y="5365440"/>
            <a:chExt cx="293760" cy="646920"/>
          </a:xfrm>
        </p:grpSpPr>
        <p:sp>
          <p:nvSpPr>
            <p:cNvPr id="2500" name="CustomShape 101"/>
            <p:cNvSpPr/>
            <p:nvPr/>
          </p:nvSpPr>
          <p:spPr>
            <a:xfrm>
              <a:off x="8416440" y="5749560"/>
              <a:ext cx="219960" cy="199800"/>
            </a:xfrm>
            <a:prstGeom prst="ellipse">
              <a:avLst/>
            </a:prstGeom>
            <a:solidFill>
              <a:srgbClr val="ffffff"/>
            </a:solidFill>
            <a:ln w="15875">
              <a:solidFill>
                <a:srgbClr val="ff0000"/>
              </a:solidFill>
              <a:round/>
            </a:ln>
          </p:spPr>
          <p:style>
            <a:lnRef idx="0"/>
            <a:fillRef idx="0"/>
            <a:effectRef idx="0"/>
            <a:fontRef idx="minor"/>
          </p:style>
        </p:sp>
        <p:sp>
          <p:nvSpPr>
            <p:cNvPr id="2501" name="CustomShape 102"/>
            <p:cNvSpPr/>
            <p:nvPr/>
          </p:nvSpPr>
          <p:spPr>
            <a:xfrm>
              <a:off x="8383680" y="5678640"/>
              <a:ext cx="29376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3</a:t>
              </a:r>
              <a:endParaRPr b="0" lang="en-US" sz="1600" spc="-1" strike="noStrike">
                <a:latin typeface="Arial"/>
              </a:endParaRPr>
            </a:p>
          </p:txBody>
        </p:sp>
        <p:sp>
          <p:nvSpPr>
            <p:cNvPr id="2502" name="CustomShape 103"/>
            <p:cNvSpPr/>
            <p:nvPr/>
          </p:nvSpPr>
          <p:spPr>
            <a:xfrm>
              <a:off x="8527680" y="5365440"/>
              <a:ext cx="360" cy="378720"/>
            </a:xfrm>
            <a:custGeom>
              <a:avLst/>
              <a:gdLst/>
              <a:ahLst/>
              <a:rect l="l" t="t" r="r" b="b"/>
              <a:pathLst>
                <a:path w="21600" h="21600">
                  <a:moveTo>
                    <a:pt x="0" y="0"/>
                  </a:moveTo>
                  <a:lnTo>
                    <a:pt x="21600" y="21600"/>
                  </a:lnTo>
                </a:path>
              </a:pathLst>
            </a:custGeom>
            <a:noFill/>
            <a:ln w="25400">
              <a:solidFill>
                <a:srgbClr val="ff0000"/>
              </a:solidFill>
              <a:tailEnd len="med" type="triangle" w="med"/>
            </a:ln>
          </p:spPr>
          <p:style>
            <a:lnRef idx="1">
              <a:schemeClr val="accent1"/>
            </a:lnRef>
            <a:fillRef idx="0">
              <a:schemeClr val="accent1"/>
            </a:fillRef>
            <a:effectRef idx="0">
              <a:schemeClr val="accent1"/>
            </a:effectRef>
            <a:fontRef idx="minor"/>
          </p:style>
        </p:sp>
      </p:grpSp>
      <p:grpSp>
        <p:nvGrpSpPr>
          <p:cNvPr id="2503" name="Group 104"/>
          <p:cNvGrpSpPr/>
          <p:nvPr/>
        </p:nvGrpSpPr>
        <p:grpSpPr>
          <a:xfrm>
            <a:off x="8739000" y="5365080"/>
            <a:ext cx="293760" cy="646560"/>
            <a:chOff x="8739000" y="5365080"/>
            <a:chExt cx="293760" cy="646560"/>
          </a:xfrm>
        </p:grpSpPr>
        <p:sp>
          <p:nvSpPr>
            <p:cNvPr id="2504" name="CustomShape 105"/>
            <p:cNvSpPr/>
            <p:nvPr/>
          </p:nvSpPr>
          <p:spPr>
            <a:xfrm>
              <a:off x="8771760" y="5748840"/>
              <a:ext cx="219960" cy="199800"/>
            </a:xfrm>
            <a:prstGeom prst="ellipse">
              <a:avLst/>
            </a:prstGeom>
            <a:solidFill>
              <a:srgbClr val="ffffff"/>
            </a:solidFill>
            <a:ln w="15875">
              <a:solidFill>
                <a:srgbClr val="00b050"/>
              </a:solidFill>
              <a:round/>
            </a:ln>
          </p:spPr>
          <p:style>
            <a:lnRef idx="0"/>
            <a:fillRef idx="0"/>
            <a:effectRef idx="0"/>
            <a:fontRef idx="minor"/>
          </p:style>
        </p:sp>
        <p:sp>
          <p:nvSpPr>
            <p:cNvPr id="2505" name="CustomShape 106"/>
            <p:cNvSpPr/>
            <p:nvPr/>
          </p:nvSpPr>
          <p:spPr>
            <a:xfrm>
              <a:off x="8739000" y="5677920"/>
              <a:ext cx="29376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a:t>
              </a:r>
              <a:endParaRPr b="0" lang="en-US" sz="1600" spc="-1" strike="noStrike">
                <a:latin typeface="Arial"/>
              </a:endParaRPr>
            </a:p>
          </p:txBody>
        </p:sp>
        <p:sp>
          <p:nvSpPr>
            <p:cNvPr id="2506" name="CustomShape 107"/>
            <p:cNvSpPr/>
            <p:nvPr/>
          </p:nvSpPr>
          <p:spPr>
            <a:xfrm>
              <a:off x="8883000" y="5365080"/>
              <a:ext cx="360" cy="378720"/>
            </a:xfrm>
            <a:custGeom>
              <a:avLst/>
              <a:gdLst/>
              <a:ahLst/>
              <a:rect l="l" t="t" r="r" b="b"/>
              <a:pathLst>
                <a:path w="21600" h="21600">
                  <a:moveTo>
                    <a:pt x="0" y="0"/>
                  </a:moveTo>
                  <a:lnTo>
                    <a:pt x="21600" y="21600"/>
                  </a:lnTo>
                </a:path>
              </a:pathLst>
            </a:custGeom>
            <a:noFill/>
            <a:ln w="25400">
              <a:solidFill>
                <a:srgbClr val="00b050"/>
              </a:solidFill>
              <a:tailEnd len="med" type="triangle" w="med"/>
            </a:ln>
          </p:spPr>
          <p:style>
            <a:lnRef idx="1">
              <a:schemeClr val="accent1"/>
            </a:lnRef>
            <a:fillRef idx="0">
              <a:schemeClr val="accent1"/>
            </a:fillRef>
            <a:effectRef idx="0">
              <a:schemeClr val="accent1"/>
            </a:effectRef>
            <a:fontRef idx="minor"/>
          </p:style>
        </p:sp>
      </p:grpSp>
      <p:grpSp>
        <p:nvGrpSpPr>
          <p:cNvPr id="2507" name="Group 108"/>
          <p:cNvGrpSpPr/>
          <p:nvPr/>
        </p:nvGrpSpPr>
        <p:grpSpPr>
          <a:xfrm>
            <a:off x="9088200" y="5365080"/>
            <a:ext cx="293760" cy="646560"/>
            <a:chOff x="9088200" y="5365080"/>
            <a:chExt cx="293760" cy="646560"/>
          </a:xfrm>
        </p:grpSpPr>
        <p:sp>
          <p:nvSpPr>
            <p:cNvPr id="2508" name="CustomShape 109"/>
            <p:cNvSpPr/>
            <p:nvPr/>
          </p:nvSpPr>
          <p:spPr>
            <a:xfrm>
              <a:off x="9120960" y="5748840"/>
              <a:ext cx="219960" cy="199800"/>
            </a:xfrm>
            <a:prstGeom prst="ellipse">
              <a:avLst/>
            </a:prstGeom>
            <a:solidFill>
              <a:srgbClr val="ffffff"/>
            </a:solidFill>
            <a:ln w="15875">
              <a:solidFill>
                <a:srgbClr val="ff0000"/>
              </a:solidFill>
              <a:round/>
            </a:ln>
          </p:spPr>
          <p:style>
            <a:lnRef idx="0"/>
            <a:fillRef idx="0"/>
            <a:effectRef idx="0"/>
            <a:fontRef idx="minor"/>
          </p:style>
        </p:sp>
        <p:sp>
          <p:nvSpPr>
            <p:cNvPr id="2509" name="CustomShape 110"/>
            <p:cNvSpPr/>
            <p:nvPr/>
          </p:nvSpPr>
          <p:spPr>
            <a:xfrm>
              <a:off x="9088200" y="5677920"/>
              <a:ext cx="29376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4</a:t>
              </a:r>
              <a:endParaRPr b="0" lang="en-US" sz="1600" spc="-1" strike="noStrike">
                <a:latin typeface="Arial"/>
              </a:endParaRPr>
            </a:p>
          </p:txBody>
        </p:sp>
        <p:sp>
          <p:nvSpPr>
            <p:cNvPr id="2510" name="CustomShape 111"/>
            <p:cNvSpPr/>
            <p:nvPr/>
          </p:nvSpPr>
          <p:spPr>
            <a:xfrm>
              <a:off x="9232200" y="5365080"/>
              <a:ext cx="360" cy="378720"/>
            </a:xfrm>
            <a:custGeom>
              <a:avLst/>
              <a:gdLst/>
              <a:ahLst/>
              <a:rect l="l" t="t" r="r" b="b"/>
              <a:pathLst>
                <a:path w="21600" h="21600">
                  <a:moveTo>
                    <a:pt x="0" y="0"/>
                  </a:moveTo>
                  <a:lnTo>
                    <a:pt x="21600" y="21600"/>
                  </a:lnTo>
                </a:path>
              </a:pathLst>
            </a:custGeom>
            <a:noFill/>
            <a:ln w="25400">
              <a:solidFill>
                <a:srgbClr val="ff0000"/>
              </a:solidFill>
              <a:tailEnd len="med" type="triangle" w="med"/>
            </a:ln>
          </p:spPr>
          <p:style>
            <a:lnRef idx="1">
              <a:schemeClr val="accent1"/>
            </a:lnRef>
            <a:fillRef idx="0">
              <a:schemeClr val="accent1"/>
            </a:fillRef>
            <a:effectRef idx="0">
              <a:schemeClr val="accent1"/>
            </a:effectRef>
            <a:fontRef idx="minor"/>
          </p:style>
        </p:sp>
      </p:grpSp>
      <p:grpSp>
        <p:nvGrpSpPr>
          <p:cNvPr id="2511" name="Group 112"/>
          <p:cNvGrpSpPr/>
          <p:nvPr/>
        </p:nvGrpSpPr>
        <p:grpSpPr>
          <a:xfrm>
            <a:off x="10161720" y="5361120"/>
            <a:ext cx="293760" cy="646560"/>
            <a:chOff x="10161720" y="5361120"/>
            <a:chExt cx="293760" cy="646560"/>
          </a:xfrm>
        </p:grpSpPr>
        <p:sp>
          <p:nvSpPr>
            <p:cNvPr id="2512" name="CustomShape 113"/>
            <p:cNvSpPr/>
            <p:nvPr/>
          </p:nvSpPr>
          <p:spPr>
            <a:xfrm>
              <a:off x="10194480" y="5745240"/>
              <a:ext cx="219960" cy="199800"/>
            </a:xfrm>
            <a:prstGeom prst="ellipse">
              <a:avLst/>
            </a:prstGeom>
            <a:solidFill>
              <a:srgbClr val="ffffff"/>
            </a:solidFill>
            <a:ln w="15875">
              <a:solidFill>
                <a:srgbClr val="00b050"/>
              </a:solidFill>
              <a:round/>
            </a:ln>
          </p:spPr>
          <p:style>
            <a:lnRef idx="0"/>
            <a:fillRef idx="0"/>
            <a:effectRef idx="0"/>
            <a:fontRef idx="minor"/>
          </p:style>
        </p:sp>
        <p:sp>
          <p:nvSpPr>
            <p:cNvPr id="2513" name="CustomShape 114"/>
            <p:cNvSpPr/>
            <p:nvPr/>
          </p:nvSpPr>
          <p:spPr>
            <a:xfrm>
              <a:off x="10161720" y="5673960"/>
              <a:ext cx="29376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5</a:t>
              </a:r>
              <a:endParaRPr b="0" lang="en-US" sz="1600" spc="-1" strike="noStrike">
                <a:latin typeface="Arial"/>
              </a:endParaRPr>
            </a:p>
          </p:txBody>
        </p:sp>
        <p:sp>
          <p:nvSpPr>
            <p:cNvPr id="2514" name="CustomShape 115"/>
            <p:cNvSpPr/>
            <p:nvPr/>
          </p:nvSpPr>
          <p:spPr>
            <a:xfrm>
              <a:off x="10305720" y="5361120"/>
              <a:ext cx="360" cy="378720"/>
            </a:xfrm>
            <a:custGeom>
              <a:avLst/>
              <a:gdLst/>
              <a:ahLst/>
              <a:rect l="l" t="t" r="r" b="b"/>
              <a:pathLst>
                <a:path w="21600" h="21600">
                  <a:moveTo>
                    <a:pt x="0" y="0"/>
                  </a:moveTo>
                  <a:lnTo>
                    <a:pt x="21600" y="21600"/>
                  </a:lnTo>
                </a:path>
              </a:pathLst>
            </a:custGeom>
            <a:noFill/>
            <a:ln w="25400">
              <a:solidFill>
                <a:srgbClr val="00b050"/>
              </a:solidFill>
              <a:tailEnd len="med" type="triangle" w="med"/>
            </a:ln>
          </p:spPr>
          <p:style>
            <a:lnRef idx="1">
              <a:schemeClr val="accent1"/>
            </a:lnRef>
            <a:fillRef idx="0">
              <a:schemeClr val="accent1"/>
            </a:fillRef>
            <a:effectRef idx="0">
              <a:schemeClr val="accent1"/>
            </a:effectRef>
            <a:fontRef idx="minor"/>
          </p:style>
        </p:sp>
      </p:grpSp>
      <p:sp>
        <p:nvSpPr>
          <p:cNvPr id="2515" name="TextShape 116"/>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9944EBEA-B4BD-478F-9DDE-E24CB2D1C39D}" type="slidenum">
              <a:rPr b="0" lang="en-US" sz="1100" spc="-1" strike="noStrike">
                <a:solidFill>
                  <a:srgbClr val="404040"/>
                </a:solidFill>
                <a:latin typeface="Calibri"/>
              </a:rPr>
              <a:t>35</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487" dur="indefinite" restart="never" nodeType="tmRoot">
          <p:childTnLst>
            <p:seq>
              <p:cTn id="488" dur="indefinite" nodeType="mainSeq">
                <p:childTnLst>
                  <p:par>
                    <p:cTn id="489" fill="hold">
                      <p:stCondLst>
                        <p:cond delay="indefinite"/>
                      </p:stCondLst>
                      <p:childTnLst>
                        <p:par>
                          <p:cTn id="490" fill="hold">
                            <p:stCondLst>
                              <p:cond delay="0"/>
                            </p:stCondLst>
                            <p:childTnLst>
                              <p:par>
                                <p:cTn id="491" nodeType="clickEffect" fill="hold" presetClass="entr" presetID="9">
                                  <p:stCondLst>
                                    <p:cond delay="0"/>
                                  </p:stCondLst>
                                  <p:childTnLst>
                                    <p:set>
                                      <p:cBhvr>
                                        <p:cTn id="492" dur="1" fill="hold">
                                          <p:stCondLst>
                                            <p:cond delay="0"/>
                                          </p:stCondLst>
                                        </p:cTn>
                                        <p:tgtEl>
                                          <p:spTgt spid="2474"/>
                                        </p:tgtEl>
                                        <p:attrNameLst>
                                          <p:attrName>style.visibility</p:attrName>
                                        </p:attrNameLst>
                                      </p:cBhvr>
                                      <p:to>
                                        <p:strVal val="visible"/>
                                      </p:to>
                                    </p:set>
                                    <p:animEffect filter="dissolve" transition="in">
                                      <p:cBhvr additive="repl">
                                        <p:cTn id="493" dur="500"/>
                                        <p:tgtEl>
                                          <p:spTgt spid="2474"/>
                                        </p:tgtEl>
                                      </p:cBhvr>
                                    </p:animEffect>
                                  </p:childTnLst>
                                </p:cTn>
                              </p:par>
                            </p:childTnLst>
                          </p:cTn>
                        </p:par>
                      </p:childTnLst>
                    </p:cTn>
                  </p:par>
                  <p:par>
                    <p:cTn id="494" fill="hold">
                      <p:stCondLst>
                        <p:cond delay="indefinite"/>
                      </p:stCondLst>
                      <p:childTnLst>
                        <p:par>
                          <p:cTn id="495" fill="hold">
                            <p:stCondLst>
                              <p:cond delay="0"/>
                            </p:stCondLst>
                            <p:childTnLst>
                              <p:par>
                                <p:cTn id="496" nodeType="clickEffect" fill="hold" presetClass="entr" presetID="9">
                                  <p:stCondLst>
                                    <p:cond delay="0"/>
                                  </p:stCondLst>
                                  <p:childTnLst>
                                    <p:set>
                                      <p:cBhvr>
                                        <p:cTn id="497" dur="1" fill="hold">
                                          <p:stCondLst>
                                            <p:cond delay="0"/>
                                          </p:stCondLst>
                                        </p:cTn>
                                        <p:tgtEl>
                                          <p:spTgt spid="2462"/>
                                        </p:tgtEl>
                                        <p:attrNameLst>
                                          <p:attrName>style.visibility</p:attrName>
                                        </p:attrNameLst>
                                      </p:cBhvr>
                                      <p:to>
                                        <p:strVal val="visible"/>
                                      </p:to>
                                    </p:set>
                                    <p:animEffect filter="dissolve" transition="in">
                                      <p:cBhvr additive="repl">
                                        <p:cTn id="498" dur="500"/>
                                        <p:tgtEl>
                                          <p:spTgt spid="2462"/>
                                        </p:tgtEl>
                                      </p:cBhvr>
                                    </p:animEffect>
                                  </p:childTnLst>
                                </p:cTn>
                              </p:par>
                            </p:childTnLst>
                          </p:cTn>
                        </p:par>
                      </p:childTnLst>
                    </p:cTn>
                  </p:par>
                  <p:par>
                    <p:cTn id="499" fill="hold">
                      <p:stCondLst>
                        <p:cond delay="indefinite"/>
                      </p:stCondLst>
                      <p:childTnLst>
                        <p:par>
                          <p:cTn id="500" fill="hold">
                            <p:stCondLst>
                              <p:cond delay="0"/>
                            </p:stCondLst>
                            <p:childTnLst>
                              <p:par>
                                <p:cTn id="501" nodeType="clickEffect" fill="hold" presetClass="entr" presetID="22" presetSubtype="1">
                                  <p:stCondLst>
                                    <p:cond delay="0"/>
                                  </p:stCondLst>
                                  <p:childTnLst>
                                    <p:set>
                                      <p:cBhvr>
                                        <p:cTn id="502" dur="1" fill="hold">
                                          <p:stCondLst>
                                            <p:cond delay="0"/>
                                          </p:stCondLst>
                                        </p:cTn>
                                        <p:tgtEl>
                                          <p:spTgt spid="2475"/>
                                        </p:tgtEl>
                                        <p:attrNameLst>
                                          <p:attrName>style.visibility</p:attrName>
                                        </p:attrNameLst>
                                      </p:cBhvr>
                                      <p:to>
                                        <p:strVal val="visible"/>
                                      </p:to>
                                    </p:set>
                                    <p:animEffect filter="wipe(up)" transition="in">
                                      <p:cBhvr additive="repl">
                                        <p:cTn id="503" dur="500"/>
                                        <p:tgtEl>
                                          <p:spTgt spid="2475"/>
                                        </p:tgtEl>
                                      </p:cBhvr>
                                    </p:animEffect>
                                  </p:childTnLst>
                                </p:cTn>
                              </p:par>
                            </p:childTnLst>
                          </p:cTn>
                        </p:par>
                        <p:par>
                          <p:cTn id="504" fill="hold">
                            <p:stCondLst>
                              <p:cond delay="500"/>
                            </p:stCondLst>
                            <p:childTnLst>
                              <p:par>
                                <p:cTn id="505" nodeType="afterEffect" fill="hold" presetClass="entr" presetID="22" presetSubtype="1">
                                  <p:stCondLst>
                                    <p:cond delay="0"/>
                                  </p:stCondLst>
                                  <p:childTnLst>
                                    <p:set>
                                      <p:cBhvr>
                                        <p:cTn id="506" dur="1" fill="hold">
                                          <p:stCondLst>
                                            <p:cond delay="0"/>
                                          </p:stCondLst>
                                        </p:cTn>
                                        <p:tgtEl>
                                          <p:spTgt spid="2437"/>
                                        </p:tgtEl>
                                        <p:attrNameLst>
                                          <p:attrName>style.visibility</p:attrName>
                                        </p:attrNameLst>
                                      </p:cBhvr>
                                      <p:to>
                                        <p:strVal val="visible"/>
                                      </p:to>
                                    </p:set>
                                    <p:animEffect filter="wipe(up)" transition="in">
                                      <p:cBhvr additive="repl">
                                        <p:cTn id="507" dur="500"/>
                                        <p:tgtEl>
                                          <p:spTgt spid="2437"/>
                                        </p:tgtEl>
                                      </p:cBhvr>
                                    </p:animEffect>
                                  </p:childTnLst>
                                </p:cTn>
                              </p:par>
                            </p:childTnLst>
                          </p:cTn>
                        </p:par>
                      </p:childTnLst>
                    </p:cTn>
                  </p:par>
                  <p:par>
                    <p:cTn id="508" fill="hold">
                      <p:stCondLst>
                        <p:cond delay="indefinite"/>
                      </p:stCondLst>
                      <p:childTnLst>
                        <p:par>
                          <p:cTn id="509" fill="hold">
                            <p:stCondLst>
                              <p:cond delay="0"/>
                            </p:stCondLst>
                            <p:childTnLst>
                              <p:par>
                                <p:cTn id="510" nodeType="clickEffect" fill="hold" presetClass="entr" presetID="22" presetSubtype="1">
                                  <p:stCondLst>
                                    <p:cond delay="0"/>
                                  </p:stCondLst>
                                  <p:childTnLst>
                                    <p:set>
                                      <p:cBhvr>
                                        <p:cTn id="511" dur="1" fill="hold">
                                          <p:stCondLst>
                                            <p:cond delay="0"/>
                                          </p:stCondLst>
                                        </p:cTn>
                                        <p:tgtEl>
                                          <p:spTgt spid="2487"/>
                                        </p:tgtEl>
                                        <p:attrNameLst>
                                          <p:attrName>style.visibility</p:attrName>
                                        </p:attrNameLst>
                                      </p:cBhvr>
                                      <p:to>
                                        <p:strVal val="visible"/>
                                      </p:to>
                                    </p:set>
                                    <p:animEffect filter="wipe(up)" transition="in">
                                      <p:cBhvr additive="repl">
                                        <p:cTn id="512" dur="500"/>
                                        <p:tgtEl>
                                          <p:spTgt spid="2487"/>
                                        </p:tgtEl>
                                      </p:cBhvr>
                                    </p:animEffect>
                                  </p:childTnLst>
                                </p:cTn>
                              </p:par>
                            </p:childTnLst>
                          </p:cTn>
                        </p:par>
                        <p:par>
                          <p:cTn id="513" fill="hold">
                            <p:stCondLst>
                              <p:cond delay="500"/>
                            </p:stCondLst>
                            <p:childTnLst>
                              <p:par>
                                <p:cTn id="514" nodeType="afterEffect" fill="hold" presetClass="entr" presetID="22" presetSubtype="1">
                                  <p:stCondLst>
                                    <p:cond delay="500"/>
                                  </p:stCondLst>
                                  <p:childTnLst>
                                    <p:set>
                                      <p:cBhvr>
                                        <p:cTn id="515" dur="1" fill="hold">
                                          <p:stCondLst>
                                            <p:cond delay="0"/>
                                          </p:stCondLst>
                                        </p:cTn>
                                        <p:tgtEl>
                                          <p:spTgt spid="2479"/>
                                        </p:tgtEl>
                                        <p:attrNameLst>
                                          <p:attrName>style.visibility</p:attrName>
                                        </p:attrNameLst>
                                      </p:cBhvr>
                                      <p:to>
                                        <p:strVal val="visible"/>
                                      </p:to>
                                    </p:set>
                                    <p:animEffect filter="wipe(up)" transition="in">
                                      <p:cBhvr additive="repl">
                                        <p:cTn id="516" dur="500"/>
                                        <p:tgtEl>
                                          <p:spTgt spid="2479"/>
                                        </p:tgtEl>
                                      </p:cBhvr>
                                    </p:animEffect>
                                  </p:childTnLst>
                                </p:cTn>
                              </p:par>
                            </p:childTnLst>
                          </p:cTn>
                        </p:par>
                      </p:childTnLst>
                    </p:cTn>
                  </p:par>
                  <p:par>
                    <p:cTn id="517" fill="hold">
                      <p:stCondLst>
                        <p:cond delay="indefinite"/>
                      </p:stCondLst>
                      <p:childTnLst>
                        <p:par>
                          <p:cTn id="518" fill="hold">
                            <p:stCondLst>
                              <p:cond delay="0"/>
                            </p:stCondLst>
                            <p:childTnLst>
                              <p:par>
                                <p:cTn id="519" nodeType="clickEffect" fill="hold" presetClass="entr" presetID="22" presetSubtype="1">
                                  <p:stCondLst>
                                    <p:cond delay="0"/>
                                  </p:stCondLst>
                                  <p:childTnLst>
                                    <p:set>
                                      <p:cBhvr>
                                        <p:cTn id="520" dur="1" fill="hold">
                                          <p:stCondLst>
                                            <p:cond delay="0"/>
                                          </p:stCondLst>
                                        </p:cTn>
                                        <p:tgtEl>
                                          <p:spTgt spid="2495"/>
                                        </p:tgtEl>
                                        <p:attrNameLst>
                                          <p:attrName>style.visibility</p:attrName>
                                        </p:attrNameLst>
                                      </p:cBhvr>
                                      <p:to>
                                        <p:strVal val="visible"/>
                                      </p:to>
                                    </p:set>
                                    <p:animEffect filter="wipe(up)" transition="in">
                                      <p:cBhvr additive="repl">
                                        <p:cTn id="521" dur="500"/>
                                        <p:tgtEl>
                                          <p:spTgt spid="2495"/>
                                        </p:tgtEl>
                                      </p:cBhvr>
                                    </p:animEffect>
                                  </p:childTnLst>
                                </p:cTn>
                              </p:par>
                            </p:childTnLst>
                          </p:cTn>
                        </p:par>
                        <p:par>
                          <p:cTn id="522" fill="hold">
                            <p:stCondLst>
                              <p:cond delay="500"/>
                            </p:stCondLst>
                            <p:childTnLst>
                              <p:par>
                                <p:cTn id="523" nodeType="afterEffect" fill="hold" presetClass="entr" presetID="22" presetSubtype="1">
                                  <p:stCondLst>
                                    <p:cond delay="0"/>
                                  </p:stCondLst>
                                  <p:childTnLst>
                                    <p:set>
                                      <p:cBhvr>
                                        <p:cTn id="524" dur="1" fill="hold">
                                          <p:stCondLst>
                                            <p:cond delay="0"/>
                                          </p:stCondLst>
                                        </p:cTn>
                                        <p:tgtEl>
                                          <p:spTgt spid="2442"/>
                                        </p:tgtEl>
                                        <p:attrNameLst>
                                          <p:attrName>style.visibility</p:attrName>
                                        </p:attrNameLst>
                                      </p:cBhvr>
                                      <p:to>
                                        <p:strVal val="visible"/>
                                      </p:to>
                                    </p:set>
                                    <p:animEffect filter="wipe(up)" transition="in">
                                      <p:cBhvr additive="repl">
                                        <p:cTn id="525" dur="500"/>
                                        <p:tgtEl>
                                          <p:spTgt spid="2442"/>
                                        </p:tgtEl>
                                      </p:cBhvr>
                                    </p:animEffect>
                                  </p:childTnLst>
                                </p:cTn>
                              </p:par>
                            </p:childTnLst>
                          </p:cTn>
                        </p:par>
                      </p:childTnLst>
                    </p:cTn>
                  </p:par>
                  <p:par>
                    <p:cTn id="526" fill="hold">
                      <p:stCondLst>
                        <p:cond delay="indefinite"/>
                      </p:stCondLst>
                      <p:childTnLst>
                        <p:par>
                          <p:cTn id="527" fill="hold">
                            <p:stCondLst>
                              <p:cond delay="0"/>
                            </p:stCondLst>
                            <p:childTnLst>
                              <p:par>
                                <p:cTn id="528" nodeType="clickEffect" fill="hold" presetClass="entr" presetID="22" presetSubtype="1">
                                  <p:stCondLst>
                                    <p:cond delay="0"/>
                                  </p:stCondLst>
                                  <p:childTnLst>
                                    <p:set>
                                      <p:cBhvr>
                                        <p:cTn id="529" dur="1" fill="hold">
                                          <p:stCondLst>
                                            <p:cond delay="0"/>
                                          </p:stCondLst>
                                        </p:cTn>
                                        <p:tgtEl>
                                          <p:spTgt spid="2499"/>
                                        </p:tgtEl>
                                        <p:attrNameLst>
                                          <p:attrName>style.visibility</p:attrName>
                                        </p:attrNameLst>
                                      </p:cBhvr>
                                      <p:to>
                                        <p:strVal val="visible"/>
                                      </p:to>
                                    </p:set>
                                    <p:animEffect filter="wipe(up)" transition="in">
                                      <p:cBhvr additive="repl">
                                        <p:cTn id="530" dur="500"/>
                                        <p:tgtEl>
                                          <p:spTgt spid="2499"/>
                                        </p:tgtEl>
                                      </p:cBhvr>
                                    </p:animEffect>
                                  </p:childTnLst>
                                </p:cTn>
                              </p:par>
                            </p:childTnLst>
                          </p:cTn>
                        </p:par>
                        <p:par>
                          <p:cTn id="531" fill="hold">
                            <p:stCondLst>
                              <p:cond delay="500"/>
                            </p:stCondLst>
                            <p:childTnLst>
                              <p:par>
                                <p:cTn id="532" nodeType="afterEffect" fill="hold" presetClass="entr" presetID="22" presetSubtype="1">
                                  <p:stCondLst>
                                    <p:cond delay="0"/>
                                  </p:stCondLst>
                                  <p:childTnLst>
                                    <p:set>
                                      <p:cBhvr>
                                        <p:cTn id="533" dur="1" fill="hold">
                                          <p:stCondLst>
                                            <p:cond delay="0"/>
                                          </p:stCondLst>
                                        </p:cTn>
                                        <p:tgtEl>
                                          <p:spTgt spid="2447"/>
                                        </p:tgtEl>
                                        <p:attrNameLst>
                                          <p:attrName>style.visibility</p:attrName>
                                        </p:attrNameLst>
                                      </p:cBhvr>
                                      <p:to>
                                        <p:strVal val="visible"/>
                                      </p:to>
                                    </p:set>
                                    <p:animEffect filter="wipe(up)" transition="in">
                                      <p:cBhvr additive="repl">
                                        <p:cTn id="534" dur="500"/>
                                        <p:tgtEl>
                                          <p:spTgt spid="2447"/>
                                        </p:tgtEl>
                                      </p:cBhvr>
                                    </p:animEffect>
                                  </p:childTnLst>
                                </p:cTn>
                              </p:par>
                            </p:childTnLst>
                          </p:cTn>
                        </p:par>
                      </p:childTnLst>
                    </p:cTn>
                  </p:par>
                  <p:par>
                    <p:cTn id="535" fill="hold">
                      <p:stCondLst>
                        <p:cond delay="indefinite"/>
                      </p:stCondLst>
                      <p:childTnLst>
                        <p:par>
                          <p:cTn id="536" fill="hold">
                            <p:stCondLst>
                              <p:cond delay="0"/>
                            </p:stCondLst>
                            <p:childTnLst>
                              <p:par>
                                <p:cTn id="537" nodeType="clickEffect" fill="hold" presetClass="entr" presetID="22" presetSubtype="1">
                                  <p:stCondLst>
                                    <p:cond delay="0"/>
                                  </p:stCondLst>
                                  <p:childTnLst>
                                    <p:set>
                                      <p:cBhvr>
                                        <p:cTn id="538" dur="1" fill="hold">
                                          <p:stCondLst>
                                            <p:cond delay="0"/>
                                          </p:stCondLst>
                                        </p:cTn>
                                        <p:tgtEl>
                                          <p:spTgt spid="2483"/>
                                        </p:tgtEl>
                                        <p:attrNameLst>
                                          <p:attrName>style.visibility</p:attrName>
                                        </p:attrNameLst>
                                      </p:cBhvr>
                                      <p:to>
                                        <p:strVal val="visible"/>
                                      </p:to>
                                    </p:set>
                                    <p:animEffect filter="wipe(up)" transition="in">
                                      <p:cBhvr additive="repl">
                                        <p:cTn id="539" dur="500"/>
                                        <p:tgtEl>
                                          <p:spTgt spid="2483"/>
                                        </p:tgtEl>
                                      </p:cBhvr>
                                    </p:animEffect>
                                  </p:childTnLst>
                                </p:cTn>
                              </p:par>
                            </p:childTnLst>
                          </p:cTn>
                        </p:par>
                        <p:par>
                          <p:cTn id="540" fill="hold">
                            <p:stCondLst>
                              <p:cond delay="500"/>
                            </p:stCondLst>
                            <p:childTnLst>
                              <p:par>
                                <p:cTn id="541" nodeType="afterEffect" fill="hold" presetClass="entr" presetID="22" presetSubtype="1">
                                  <p:stCondLst>
                                    <p:cond delay="0"/>
                                  </p:stCondLst>
                                  <p:childTnLst>
                                    <p:set>
                                      <p:cBhvr>
                                        <p:cTn id="542" dur="1" fill="hold">
                                          <p:stCondLst>
                                            <p:cond delay="0"/>
                                          </p:stCondLst>
                                        </p:cTn>
                                        <p:tgtEl>
                                          <p:spTgt spid="2503"/>
                                        </p:tgtEl>
                                        <p:attrNameLst>
                                          <p:attrName>style.visibility</p:attrName>
                                        </p:attrNameLst>
                                      </p:cBhvr>
                                      <p:to>
                                        <p:strVal val="visible"/>
                                      </p:to>
                                    </p:set>
                                    <p:animEffect filter="wipe(up)" transition="in">
                                      <p:cBhvr additive="repl">
                                        <p:cTn id="543" dur="500"/>
                                        <p:tgtEl>
                                          <p:spTgt spid="2503"/>
                                        </p:tgtEl>
                                      </p:cBhvr>
                                    </p:animEffect>
                                  </p:childTnLst>
                                </p:cTn>
                              </p:par>
                            </p:childTnLst>
                          </p:cTn>
                        </p:par>
                        <p:par>
                          <p:cTn id="544" fill="hold">
                            <p:stCondLst>
                              <p:cond delay="1000"/>
                            </p:stCondLst>
                            <p:childTnLst>
                              <p:par>
                                <p:cTn id="545" nodeType="afterEffect" fill="hold" presetClass="entr" presetID="22" presetSubtype="1">
                                  <p:stCondLst>
                                    <p:cond delay="0"/>
                                  </p:stCondLst>
                                  <p:childTnLst>
                                    <p:set>
                                      <p:cBhvr>
                                        <p:cTn id="546" dur="1" fill="hold">
                                          <p:stCondLst>
                                            <p:cond delay="0"/>
                                          </p:stCondLst>
                                        </p:cTn>
                                        <p:tgtEl>
                                          <p:spTgt spid="2452"/>
                                        </p:tgtEl>
                                        <p:attrNameLst>
                                          <p:attrName>style.visibility</p:attrName>
                                        </p:attrNameLst>
                                      </p:cBhvr>
                                      <p:to>
                                        <p:strVal val="visible"/>
                                      </p:to>
                                    </p:set>
                                    <p:animEffect filter="wipe(up)" transition="in">
                                      <p:cBhvr additive="repl">
                                        <p:cTn id="547" dur="500"/>
                                        <p:tgtEl>
                                          <p:spTgt spid="2452"/>
                                        </p:tgtEl>
                                      </p:cBhvr>
                                    </p:animEffect>
                                  </p:childTnLst>
                                </p:cTn>
                              </p:par>
                            </p:childTnLst>
                          </p:cTn>
                        </p:par>
                        <p:par>
                          <p:cTn id="548" fill="hold">
                            <p:stCondLst>
                              <p:cond delay="1500"/>
                            </p:stCondLst>
                            <p:childTnLst>
                              <p:par>
                                <p:cTn id="549" nodeType="afterEffect" fill="hold" presetClass="entr" presetID="22" presetSubtype="1">
                                  <p:stCondLst>
                                    <p:cond delay="0"/>
                                  </p:stCondLst>
                                  <p:childTnLst>
                                    <p:set>
                                      <p:cBhvr>
                                        <p:cTn id="550" dur="1" fill="hold">
                                          <p:stCondLst>
                                            <p:cond delay="0"/>
                                          </p:stCondLst>
                                        </p:cTn>
                                        <p:tgtEl>
                                          <p:spTgt spid="2507"/>
                                        </p:tgtEl>
                                        <p:attrNameLst>
                                          <p:attrName>style.visibility</p:attrName>
                                        </p:attrNameLst>
                                      </p:cBhvr>
                                      <p:to>
                                        <p:strVal val="visible"/>
                                      </p:to>
                                    </p:set>
                                    <p:animEffect filter="wipe(up)" transition="in">
                                      <p:cBhvr additive="repl">
                                        <p:cTn id="551" dur="500"/>
                                        <p:tgtEl>
                                          <p:spTgt spid="2507"/>
                                        </p:tgtEl>
                                      </p:cBhvr>
                                    </p:animEffect>
                                  </p:childTnLst>
                                </p:cTn>
                              </p:par>
                            </p:childTnLst>
                          </p:cTn>
                        </p:par>
                        <p:par>
                          <p:cTn id="552" fill="hold">
                            <p:stCondLst>
                              <p:cond delay="2000"/>
                            </p:stCondLst>
                            <p:childTnLst>
                              <p:par>
                                <p:cTn id="553" nodeType="afterEffect" fill="hold" presetClass="entr" presetID="22" presetSubtype="1">
                                  <p:stCondLst>
                                    <p:cond delay="0"/>
                                  </p:stCondLst>
                                  <p:childTnLst>
                                    <p:set>
                                      <p:cBhvr>
                                        <p:cTn id="554" dur="1" fill="hold">
                                          <p:stCondLst>
                                            <p:cond delay="0"/>
                                          </p:stCondLst>
                                        </p:cTn>
                                        <p:tgtEl>
                                          <p:spTgt spid="2491"/>
                                        </p:tgtEl>
                                        <p:attrNameLst>
                                          <p:attrName>style.visibility</p:attrName>
                                        </p:attrNameLst>
                                      </p:cBhvr>
                                      <p:to>
                                        <p:strVal val="visible"/>
                                      </p:to>
                                    </p:set>
                                    <p:animEffect filter="wipe(up)" transition="in">
                                      <p:cBhvr additive="repl">
                                        <p:cTn id="555" dur="500"/>
                                        <p:tgtEl>
                                          <p:spTgt spid="2491"/>
                                        </p:tgtEl>
                                      </p:cBhvr>
                                    </p:animEffect>
                                  </p:childTnLst>
                                </p:cTn>
                              </p:par>
                            </p:childTnLst>
                          </p:cTn>
                        </p:par>
                        <p:par>
                          <p:cTn id="556" fill="hold">
                            <p:stCondLst>
                              <p:cond delay="2500"/>
                            </p:stCondLst>
                            <p:childTnLst>
                              <p:par>
                                <p:cTn id="557" nodeType="afterEffect" fill="hold" presetClass="entr" presetID="22" presetSubtype="1">
                                  <p:stCondLst>
                                    <p:cond delay="0"/>
                                  </p:stCondLst>
                                  <p:childTnLst>
                                    <p:set>
                                      <p:cBhvr>
                                        <p:cTn id="558" dur="1" fill="hold">
                                          <p:stCondLst>
                                            <p:cond delay="0"/>
                                          </p:stCondLst>
                                        </p:cTn>
                                        <p:tgtEl>
                                          <p:spTgt spid="2457"/>
                                        </p:tgtEl>
                                        <p:attrNameLst>
                                          <p:attrName>style.visibility</p:attrName>
                                        </p:attrNameLst>
                                      </p:cBhvr>
                                      <p:to>
                                        <p:strVal val="visible"/>
                                      </p:to>
                                    </p:set>
                                    <p:animEffect filter="wipe(up)" transition="in">
                                      <p:cBhvr additive="repl">
                                        <p:cTn id="559" dur="500"/>
                                        <p:tgtEl>
                                          <p:spTgt spid="2457"/>
                                        </p:tgtEl>
                                      </p:cBhvr>
                                    </p:animEffect>
                                  </p:childTnLst>
                                </p:cTn>
                              </p:par>
                            </p:childTnLst>
                          </p:cTn>
                        </p:par>
                        <p:par>
                          <p:cTn id="560" fill="hold">
                            <p:stCondLst>
                              <p:cond delay="3000"/>
                            </p:stCondLst>
                            <p:childTnLst>
                              <p:par>
                                <p:cTn id="561" nodeType="afterEffect" fill="hold" presetClass="entr" presetID="22" presetSubtype="1">
                                  <p:stCondLst>
                                    <p:cond delay="0"/>
                                  </p:stCondLst>
                                  <p:childTnLst>
                                    <p:set>
                                      <p:cBhvr>
                                        <p:cTn id="562" dur="1" fill="hold">
                                          <p:stCondLst>
                                            <p:cond delay="0"/>
                                          </p:stCondLst>
                                        </p:cTn>
                                        <p:tgtEl>
                                          <p:spTgt spid="2511"/>
                                        </p:tgtEl>
                                        <p:attrNameLst>
                                          <p:attrName>style.visibility</p:attrName>
                                        </p:attrNameLst>
                                      </p:cBhvr>
                                      <p:to>
                                        <p:strVal val="visible"/>
                                      </p:to>
                                    </p:set>
                                    <p:animEffect filter="wipe(up)" transition="in">
                                      <p:cBhvr additive="repl">
                                        <p:cTn id="563" dur="500"/>
                                        <p:tgtEl>
                                          <p:spTgt spid="25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6" name="TextShape 1"/>
          <p:cNvSpPr txBox="1"/>
          <p:nvPr/>
        </p:nvSpPr>
        <p:spPr>
          <a:xfrm>
            <a:off x="722880" y="1409400"/>
            <a:ext cx="5155200" cy="2512800"/>
          </a:xfrm>
          <a:prstGeom prst="rect">
            <a:avLst/>
          </a:prstGeom>
          <a:noFill/>
          <a:ln w="0">
            <a:noFill/>
          </a:ln>
        </p:spPr>
        <p:txBody>
          <a:bodyPr>
            <a:normAutofit/>
          </a:bodyPr>
          <a:p>
            <a:pPr marL="352440" indent="-221760">
              <a:lnSpc>
                <a:spcPct val="90000"/>
              </a:lnSpc>
              <a:spcBef>
                <a:spcPts val="1001"/>
              </a:spcBef>
              <a:tabLst>
                <a:tab algn="l" pos="0"/>
              </a:tabLst>
            </a:pPr>
            <a:r>
              <a:rPr b="0" i="1" lang="en-US" sz="3200" spc="-1" strike="noStrike">
                <a:solidFill>
                  <a:srgbClr val="cc0000"/>
                </a:solidFill>
                <a:latin typeface="Calibri"/>
                <a:ea typeface="ＭＳ Ｐゴシック"/>
              </a:rPr>
              <a:t>Round Robin (RR) scheduling:</a:t>
            </a:r>
            <a:endParaRPr b="0" lang="en-US" sz="3200" spc="-1" strike="noStrike">
              <a:solidFill>
                <a:srgbClr val="000000"/>
              </a:solidFill>
              <a:latin typeface="Calibri"/>
            </a:endParaRPr>
          </a:p>
          <a:p>
            <a:pPr marL="461880" indent="-223560">
              <a:lnSpc>
                <a:spcPct val="90000"/>
              </a:lnSpc>
              <a:spcBef>
                <a:spcPts val="1001"/>
              </a:spcBef>
              <a:buClr>
                <a:srgbClr val="0000a3"/>
              </a:buClr>
              <a:buFont typeface="Wingdings" charset="2"/>
              <a:buChar char=""/>
              <a:tabLst>
                <a:tab algn="l" pos="0"/>
              </a:tabLst>
            </a:pPr>
            <a:r>
              <a:rPr b="0" lang="en-US" sz="3200" spc="-1" strike="noStrike">
                <a:solidFill>
                  <a:srgbClr val="000000"/>
                </a:solidFill>
                <a:latin typeface="Calibri"/>
                <a:ea typeface="ＭＳ Ｐゴシック"/>
              </a:rPr>
              <a:t>arriving traffic classified, queued by class</a:t>
            </a:r>
            <a:endParaRPr b="0" lang="en-US" sz="3200" spc="-1" strike="noStrike">
              <a:solidFill>
                <a:srgbClr val="000000"/>
              </a:solidFill>
              <a:latin typeface="Calibri"/>
            </a:endParaRPr>
          </a:p>
          <a:p>
            <a:pPr lvl="1" marL="804960" indent="-223560">
              <a:lnSpc>
                <a:spcPct val="90000"/>
              </a:lnSpc>
              <a:spcBef>
                <a:spcPts val="499"/>
              </a:spcBef>
              <a:buClr>
                <a:srgbClr val="0000a8"/>
              </a:buClr>
              <a:buFont typeface="Arial"/>
              <a:buChar char="•"/>
              <a:tabLst>
                <a:tab algn="l" pos="0"/>
              </a:tabLst>
            </a:pPr>
            <a:r>
              <a:rPr b="0" lang="en-US" sz="2800" spc="-1" strike="noStrike">
                <a:solidFill>
                  <a:srgbClr val="000000"/>
                </a:solidFill>
                <a:latin typeface="Calibri"/>
                <a:ea typeface="ＭＳ Ｐゴシック"/>
              </a:rPr>
              <a:t>any header fields can be used for classification</a:t>
            </a:r>
            <a:endParaRPr b="0" lang="en-US" sz="2800" spc="-1" strike="noStrike">
              <a:solidFill>
                <a:srgbClr val="000000"/>
              </a:solidFill>
              <a:latin typeface="Calibri"/>
            </a:endParaRPr>
          </a:p>
        </p:txBody>
      </p:sp>
      <p:sp>
        <p:nvSpPr>
          <p:cNvPr id="2517" name="TextShape 2"/>
          <p:cNvSpPr txBox="1"/>
          <p:nvPr/>
        </p:nvSpPr>
        <p:spPr>
          <a:xfrm>
            <a:off x="838080" y="31104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ea typeface="ＭＳ Ｐゴシック"/>
              </a:rPr>
              <a:t>Scheduling policies: round robin</a:t>
            </a:r>
            <a:endParaRPr b="0" lang="en-US" sz="4400" spc="-1" strike="noStrike">
              <a:solidFill>
                <a:srgbClr val="000000"/>
              </a:solidFill>
              <a:latin typeface="Calibri"/>
            </a:endParaRPr>
          </a:p>
        </p:txBody>
      </p:sp>
      <p:sp>
        <p:nvSpPr>
          <p:cNvPr id="2518" name="Line 3"/>
          <p:cNvSpPr/>
          <p:nvPr/>
        </p:nvSpPr>
        <p:spPr>
          <a:xfrm>
            <a:off x="10755000" y="4071240"/>
            <a:ext cx="457200" cy="360"/>
          </a:xfrm>
          <a:prstGeom prst="line">
            <a:avLst/>
          </a:prstGeom>
          <a:ln w="38100">
            <a:solidFill>
              <a:schemeClr val="tx1"/>
            </a:solidFill>
          </a:ln>
        </p:spPr>
        <p:style>
          <a:lnRef idx="1">
            <a:schemeClr val="accent1"/>
          </a:lnRef>
          <a:fillRef idx="0">
            <a:schemeClr val="accent1"/>
          </a:fillRef>
          <a:effectRef idx="0">
            <a:schemeClr val="accent1"/>
          </a:effectRef>
          <a:fontRef idx="minor"/>
        </p:style>
      </p:sp>
      <p:grpSp>
        <p:nvGrpSpPr>
          <p:cNvPr id="2519" name="Group 4"/>
          <p:cNvGrpSpPr/>
          <p:nvPr/>
        </p:nvGrpSpPr>
        <p:grpSpPr>
          <a:xfrm>
            <a:off x="7990200" y="2719440"/>
            <a:ext cx="1273680" cy="759600"/>
            <a:chOff x="7990200" y="2719440"/>
            <a:chExt cx="1273680" cy="759600"/>
          </a:xfrm>
        </p:grpSpPr>
        <p:grpSp>
          <p:nvGrpSpPr>
            <p:cNvPr id="2520" name="Group 5"/>
            <p:cNvGrpSpPr/>
            <p:nvPr/>
          </p:nvGrpSpPr>
          <p:grpSpPr>
            <a:xfrm>
              <a:off x="7990200" y="2719440"/>
              <a:ext cx="1259640" cy="759600"/>
              <a:chOff x="7990200" y="2719440"/>
              <a:chExt cx="1259640" cy="759600"/>
            </a:xfrm>
          </p:grpSpPr>
          <p:sp>
            <p:nvSpPr>
              <p:cNvPr id="2521" name="CustomShape 6"/>
              <p:cNvSpPr/>
              <p:nvPr/>
            </p:nvSpPr>
            <p:spPr>
              <a:xfrm>
                <a:off x="7990200" y="2719440"/>
                <a:ext cx="1259640" cy="756720"/>
              </a:xfrm>
              <a:prstGeom prst="rect">
                <a:avLst/>
              </a:prstGeom>
              <a:noFill/>
              <a:ln w="19050">
                <a:solidFill>
                  <a:schemeClr val="tx1"/>
                </a:solidFill>
                <a:miter/>
              </a:ln>
              <a:effectLst>
                <a:outerShdw algn="tl" blurRad="50800" dir="2700000" dist="37674" rotWithShape="0">
                  <a:srgbClr val="000000">
                    <a:alpha val="40000"/>
                  </a:srgbClr>
                </a:outerShdw>
              </a:effectLst>
            </p:spPr>
            <p:style>
              <a:lnRef idx="0"/>
              <a:fillRef idx="0"/>
              <a:effectRef idx="0"/>
              <a:fontRef idx="minor"/>
            </p:style>
          </p:sp>
          <p:sp>
            <p:nvSpPr>
              <p:cNvPr id="2522" name="Line 7"/>
              <p:cNvSpPr/>
              <p:nvPr/>
            </p:nvSpPr>
            <p:spPr>
              <a:xfrm flipH="1">
                <a:off x="8147160" y="2725200"/>
                <a:ext cx="6120" cy="750240"/>
              </a:xfrm>
              <a:prstGeom prst="line">
                <a:avLst/>
              </a:prstGeom>
              <a:ln w="19050">
                <a:solidFill>
                  <a:schemeClr val="tx1"/>
                </a:solidFill>
                <a:round/>
              </a:ln>
            </p:spPr>
            <p:style>
              <a:lnRef idx="0"/>
              <a:fillRef idx="0"/>
              <a:effectRef idx="0"/>
              <a:fontRef idx="minor"/>
            </p:style>
          </p:sp>
          <p:sp>
            <p:nvSpPr>
              <p:cNvPr id="2523" name="Line 8"/>
              <p:cNvSpPr/>
              <p:nvPr/>
            </p:nvSpPr>
            <p:spPr>
              <a:xfrm flipH="1">
                <a:off x="8316720" y="2724480"/>
                <a:ext cx="6120" cy="750240"/>
              </a:xfrm>
              <a:prstGeom prst="line">
                <a:avLst/>
              </a:prstGeom>
              <a:ln w="19050">
                <a:solidFill>
                  <a:schemeClr val="tx1"/>
                </a:solidFill>
                <a:round/>
              </a:ln>
            </p:spPr>
            <p:style>
              <a:lnRef idx="0"/>
              <a:fillRef idx="0"/>
              <a:effectRef idx="0"/>
              <a:fontRef idx="minor"/>
            </p:style>
          </p:sp>
          <p:sp>
            <p:nvSpPr>
              <p:cNvPr id="2524" name="Line 9"/>
              <p:cNvSpPr/>
              <p:nvPr/>
            </p:nvSpPr>
            <p:spPr>
              <a:xfrm flipH="1">
                <a:off x="8474040" y="2729160"/>
                <a:ext cx="6120" cy="749880"/>
              </a:xfrm>
              <a:prstGeom prst="line">
                <a:avLst/>
              </a:prstGeom>
              <a:ln w="19050">
                <a:solidFill>
                  <a:schemeClr val="tx1"/>
                </a:solidFill>
                <a:round/>
              </a:ln>
            </p:spPr>
            <p:style>
              <a:lnRef idx="0"/>
              <a:fillRef idx="0"/>
              <a:effectRef idx="0"/>
              <a:fontRef idx="minor"/>
            </p:style>
          </p:sp>
          <p:sp>
            <p:nvSpPr>
              <p:cNvPr id="2525" name="Line 10"/>
              <p:cNvSpPr/>
              <p:nvPr/>
            </p:nvSpPr>
            <p:spPr>
              <a:xfrm flipH="1">
                <a:off x="8619480" y="2721240"/>
                <a:ext cx="6120" cy="750240"/>
              </a:xfrm>
              <a:prstGeom prst="line">
                <a:avLst/>
              </a:prstGeom>
              <a:ln w="19050">
                <a:solidFill>
                  <a:schemeClr val="tx1"/>
                </a:solidFill>
                <a:round/>
              </a:ln>
            </p:spPr>
            <p:style>
              <a:lnRef idx="0"/>
              <a:fillRef idx="0"/>
              <a:effectRef idx="0"/>
              <a:fontRef idx="minor"/>
            </p:style>
          </p:sp>
          <p:sp>
            <p:nvSpPr>
              <p:cNvPr id="2526" name="Line 11"/>
              <p:cNvSpPr/>
              <p:nvPr/>
            </p:nvSpPr>
            <p:spPr>
              <a:xfrm flipH="1">
                <a:off x="8767800" y="2724120"/>
                <a:ext cx="6120" cy="750240"/>
              </a:xfrm>
              <a:prstGeom prst="line">
                <a:avLst/>
              </a:prstGeom>
              <a:ln w="19050">
                <a:solidFill>
                  <a:schemeClr val="tx1"/>
                </a:solidFill>
                <a:round/>
              </a:ln>
            </p:spPr>
            <p:style>
              <a:lnRef idx="0"/>
              <a:fillRef idx="0"/>
              <a:effectRef idx="0"/>
              <a:fontRef idx="minor"/>
            </p:style>
          </p:sp>
          <p:sp>
            <p:nvSpPr>
              <p:cNvPr id="2527" name="Line 12"/>
              <p:cNvSpPr/>
              <p:nvPr/>
            </p:nvSpPr>
            <p:spPr>
              <a:xfrm flipH="1">
                <a:off x="8932320" y="2727000"/>
                <a:ext cx="6120" cy="750240"/>
              </a:xfrm>
              <a:prstGeom prst="line">
                <a:avLst/>
              </a:prstGeom>
              <a:ln w="19050">
                <a:solidFill>
                  <a:schemeClr val="tx1"/>
                </a:solidFill>
                <a:round/>
              </a:ln>
            </p:spPr>
            <p:style>
              <a:lnRef idx="0"/>
              <a:fillRef idx="0"/>
              <a:effectRef idx="0"/>
              <a:fontRef idx="minor"/>
            </p:style>
          </p:sp>
          <p:sp>
            <p:nvSpPr>
              <p:cNvPr id="2528" name="Line 13"/>
              <p:cNvSpPr/>
              <p:nvPr/>
            </p:nvSpPr>
            <p:spPr>
              <a:xfrm flipH="1">
                <a:off x="9091080" y="2724480"/>
                <a:ext cx="6480" cy="750240"/>
              </a:xfrm>
              <a:prstGeom prst="line">
                <a:avLst/>
              </a:prstGeom>
              <a:ln w="19050">
                <a:solidFill>
                  <a:schemeClr val="tx1"/>
                </a:solidFill>
                <a:round/>
              </a:ln>
            </p:spPr>
            <p:style>
              <a:lnRef idx="0"/>
              <a:fillRef idx="0"/>
              <a:effectRef idx="0"/>
              <a:fontRef idx="minor"/>
            </p:style>
          </p:sp>
        </p:grpSp>
        <p:sp>
          <p:nvSpPr>
            <p:cNvPr id="2529" name="CustomShape 14"/>
            <p:cNvSpPr/>
            <p:nvPr/>
          </p:nvSpPr>
          <p:spPr>
            <a:xfrm>
              <a:off x="8324280" y="2730600"/>
              <a:ext cx="939600" cy="742680"/>
            </a:xfrm>
            <a:prstGeom prst="rect">
              <a:avLst/>
            </a:prstGeom>
            <a:solidFill>
              <a:srgbClr val="ff0000">
                <a:alpha val="71000"/>
              </a:srgbClr>
            </a:solidFill>
            <a:ln w="0">
              <a:noFill/>
            </a:ln>
          </p:spPr>
          <p:style>
            <a:lnRef idx="0"/>
            <a:fillRef idx="0"/>
            <a:effectRef idx="0"/>
            <a:fontRef idx="minor"/>
          </p:style>
        </p:sp>
      </p:grpSp>
      <p:grpSp>
        <p:nvGrpSpPr>
          <p:cNvPr id="2530" name="Group 15"/>
          <p:cNvGrpSpPr/>
          <p:nvPr/>
        </p:nvGrpSpPr>
        <p:grpSpPr>
          <a:xfrm>
            <a:off x="8007840" y="3655440"/>
            <a:ext cx="1292040" cy="762840"/>
            <a:chOff x="8007840" y="3655440"/>
            <a:chExt cx="1292040" cy="762840"/>
          </a:xfrm>
        </p:grpSpPr>
        <p:grpSp>
          <p:nvGrpSpPr>
            <p:cNvPr id="2531" name="Group 16"/>
            <p:cNvGrpSpPr/>
            <p:nvPr/>
          </p:nvGrpSpPr>
          <p:grpSpPr>
            <a:xfrm>
              <a:off x="8007840" y="3655440"/>
              <a:ext cx="1277640" cy="762840"/>
              <a:chOff x="8007840" y="3655440"/>
              <a:chExt cx="1277640" cy="762840"/>
            </a:xfrm>
          </p:grpSpPr>
          <p:sp>
            <p:nvSpPr>
              <p:cNvPr id="2532" name="CustomShape 17"/>
              <p:cNvSpPr/>
              <p:nvPr/>
            </p:nvSpPr>
            <p:spPr>
              <a:xfrm>
                <a:off x="8007840" y="3655440"/>
                <a:ext cx="1277640" cy="759960"/>
              </a:xfrm>
              <a:prstGeom prst="rect">
                <a:avLst/>
              </a:prstGeom>
              <a:noFill/>
              <a:ln w="19050">
                <a:solidFill>
                  <a:schemeClr val="tx1"/>
                </a:solidFill>
                <a:miter/>
              </a:ln>
              <a:effectLst>
                <a:outerShdw algn="tl" blurRad="50800" dir="2700000" dist="37674" rotWithShape="0">
                  <a:srgbClr val="000000">
                    <a:alpha val="40000"/>
                  </a:srgbClr>
                </a:outerShdw>
              </a:effectLst>
            </p:spPr>
            <p:style>
              <a:lnRef idx="0"/>
              <a:fillRef idx="0"/>
              <a:effectRef idx="0"/>
              <a:fontRef idx="minor"/>
            </p:style>
          </p:sp>
          <p:sp>
            <p:nvSpPr>
              <p:cNvPr id="2533" name="Line 18"/>
              <p:cNvSpPr/>
              <p:nvPr/>
            </p:nvSpPr>
            <p:spPr>
              <a:xfrm flipH="1">
                <a:off x="8167320" y="3661200"/>
                <a:ext cx="6120" cy="753480"/>
              </a:xfrm>
              <a:prstGeom prst="line">
                <a:avLst/>
              </a:prstGeom>
              <a:ln w="19050">
                <a:solidFill>
                  <a:schemeClr val="tx1"/>
                </a:solidFill>
                <a:round/>
              </a:ln>
            </p:spPr>
            <p:style>
              <a:lnRef idx="0"/>
              <a:fillRef idx="0"/>
              <a:effectRef idx="0"/>
              <a:fontRef idx="minor"/>
            </p:style>
          </p:sp>
          <p:sp>
            <p:nvSpPr>
              <p:cNvPr id="2534" name="Line 19"/>
              <p:cNvSpPr/>
              <p:nvPr/>
            </p:nvSpPr>
            <p:spPr>
              <a:xfrm flipH="1">
                <a:off x="8339400" y="3660480"/>
                <a:ext cx="6120" cy="753480"/>
              </a:xfrm>
              <a:prstGeom prst="line">
                <a:avLst/>
              </a:prstGeom>
              <a:ln w="19050">
                <a:solidFill>
                  <a:schemeClr val="tx1"/>
                </a:solidFill>
                <a:round/>
              </a:ln>
            </p:spPr>
            <p:style>
              <a:lnRef idx="0"/>
              <a:fillRef idx="0"/>
              <a:effectRef idx="0"/>
              <a:fontRef idx="minor"/>
            </p:style>
          </p:sp>
          <p:sp>
            <p:nvSpPr>
              <p:cNvPr id="2535" name="Line 20"/>
              <p:cNvSpPr/>
              <p:nvPr/>
            </p:nvSpPr>
            <p:spPr>
              <a:xfrm flipH="1">
                <a:off x="8498880" y="3665160"/>
                <a:ext cx="6120" cy="753120"/>
              </a:xfrm>
              <a:prstGeom prst="line">
                <a:avLst/>
              </a:prstGeom>
              <a:ln w="19050">
                <a:solidFill>
                  <a:schemeClr val="tx1"/>
                </a:solidFill>
                <a:round/>
              </a:ln>
            </p:spPr>
            <p:style>
              <a:lnRef idx="0"/>
              <a:fillRef idx="0"/>
              <a:effectRef idx="0"/>
              <a:fontRef idx="minor"/>
            </p:style>
          </p:sp>
          <p:sp>
            <p:nvSpPr>
              <p:cNvPr id="2536" name="Line 21"/>
              <p:cNvSpPr/>
              <p:nvPr/>
            </p:nvSpPr>
            <p:spPr>
              <a:xfrm flipH="1">
                <a:off x="8646120" y="3657240"/>
                <a:ext cx="6120" cy="753480"/>
              </a:xfrm>
              <a:prstGeom prst="line">
                <a:avLst/>
              </a:prstGeom>
              <a:ln w="19050">
                <a:solidFill>
                  <a:schemeClr val="tx1"/>
                </a:solidFill>
                <a:round/>
              </a:ln>
            </p:spPr>
            <p:style>
              <a:lnRef idx="0"/>
              <a:fillRef idx="0"/>
              <a:effectRef idx="0"/>
              <a:fontRef idx="minor"/>
            </p:style>
          </p:sp>
          <p:sp>
            <p:nvSpPr>
              <p:cNvPr id="2537" name="Line 22"/>
              <p:cNvSpPr/>
              <p:nvPr/>
            </p:nvSpPr>
            <p:spPr>
              <a:xfrm flipH="1">
                <a:off x="8796600" y="3660120"/>
                <a:ext cx="6480" cy="753480"/>
              </a:xfrm>
              <a:prstGeom prst="line">
                <a:avLst/>
              </a:prstGeom>
              <a:ln w="19050">
                <a:solidFill>
                  <a:schemeClr val="tx1"/>
                </a:solidFill>
                <a:round/>
              </a:ln>
            </p:spPr>
            <p:style>
              <a:lnRef idx="0"/>
              <a:fillRef idx="0"/>
              <a:effectRef idx="0"/>
              <a:fontRef idx="minor"/>
            </p:style>
          </p:sp>
          <p:sp>
            <p:nvSpPr>
              <p:cNvPr id="2538" name="Line 23"/>
              <p:cNvSpPr/>
              <p:nvPr/>
            </p:nvSpPr>
            <p:spPr>
              <a:xfrm flipH="1">
                <a:off x="8963280" y="3663000"/>
                <a:ext cx="6480" cy="753480"/>
              </a:xfrm>
              <a:prstGeom prst="line">
                <a:avLst/>
              </a:prstGeom>
              <a:ln w="19050">
                <a:solidFill>
                  <a:schemeClr val="tx1"/>
                </a:solidFill>
                <a:round/>
              </a:ln>
            </p:spPr>
            <p:style>
              <a:lnRef idx="0"/>
              <a:fillRef idx="0"/>
              <a:effectRef idx="0"/>
              <a:fontRef idx="minor"/>
            </p:style>
          </p:sp>
          <p:sp>
            <p:nvSpPr>
              <p:cNvPr id="2539" name="Line 24"/>
              <p:cNvSpPr/>
              <p:nvPr/>
            </p:nvSpPr>
            <p:spPr>
              <a:xfrm flipH="1">
                <a:off x="9124560" y="3660480"/>
                <a:ext cx="6480" cy="753480"/>
              </a:xfrm>
              <a:prstGeom prst="line">
                <a:avLst/>
              </a:prstGeom>
              <a:ln w="19050">
                <a:solidFill>
                  <a:schemeClr val="tx1"/>
                </a:solidFill>
                <a:round/>
              </a:ln>
            </p:spPr>
            <p:style>
              <a:lnRef idx="0"/>
              <a:fillRef idx="0"/>
              <a:effectRef idx="0"/>
              <a:fontRef idx="minor"/>
            </p:style>
          </p:sp>
        </p:grpSp>
        <p:sp>
          <p:nvSpPr>
            <p:cNvPr id="2540" name="CustomShape 25"/>
            <p:cNvSpPr/>
            <p:nvPr/>
          </p:nvSpPr>
          <p:spPr>
            <a:xfrm>
              <a:off x="8784720" y="3666600"/>
              <a:ext cx="515160" cy="745920"/>
            </a:xfrm>
            <a:prstGeom prst="rect">
              <a:avLst/>
            </a:prstGeom>
            <a:solidFill>
              <a:srgbClr val="00b050">
                <a:alpha val="71000"/>
              </a:srgbClr>
            </a:solidFill>
            <a:ln w="0">
              <a:noFill/>
            </a:ln>
          </p:spPr>
          <p:style>
            <a:lnRef idx="0"/>
            <a:fillRef idx="0"/>
            <a:effectRef idx="0"/>
            <a:fontRef idx="minor"/>
          </p:style>
        </p:sp>
      </p:grpSp>
      <p:grpSp>
        <p:nvGrpSpPr>
          <p:cNvPr id="2541" name="Group 26"/>
          <p:cNvGrpSpPr/>
          <p:nvPr/>
        </p:nvGrpSpPr>
        <p:grpSpPr>
          <a:xfrm>
            <a:off x="8003880" y="4563360"/>
            <a:ext cx="1292400" cy="721800"/>
            <a:chOff x="8003880" y="4563360"/>
            <a:chExt cx="1292400" cy="721800"/>
          </a:xfrm>
        </p:grpSpPr>
        <p:grpSp>
          <p:nvGrpSpPr>
            <p:cNvPr id="2542" name="Group 27"/>
            <p:cNvGrpSpPr/>
            <p:nvPr/>
          </p:nvGrpSpPr>
          <p:grpSpPr>
            <a:xfrm>
              <a:off x="8003880" y="4563360"/>
              <a:ext cx="1277640" cy="721800"/>
              <a:chOff x="8003880" y="4563360"/>
              <a:chExt cx="1277640" cy="721800"/>
            </a:xfrm>
          </p:grpSpPr>
          <p:sp>
            <p:nvSpPr>
              <p:cNvPr id="2543" name="CustomShape 28"/>
              <p:cNvSpPr/>
              <p:nvPr/>
            </p:nvSpPr>
            <p:spPr>
              <a:xfrm>
                <a:off x="8003880" y="4563360"/>
                <a:ext cx="1277640" cy="718920"/>
              </a:xfrm>
              <a:prstGeom prst="rect">
                <a:avLst/>
              </a:prstGeom>
              <a:noFill/>
              <a:ln w="19050">
                <a:solidFill>
                  <a:schemeClr val="tx1"/>
                </a:solidFill>
                <a:miter/>
              </a:ln>
              <a:effectLst>
                <a:outerShdw algn="tl" blurRad="50800" dir="2700000" dist="37674" rotWithShape="0">
                  <a:srgbClr val="000000">
                    <a:alpha val="40000"/>
                  </a:srgbClr>
                </a:outerShdw>
              </a:effectLst>
            </p:spPr>
            <p:style>
              <a:lnRef idx="0"/>
              <a:fillRef idx="0"/>
              <a:effectRef idx="0"/>
              <a:fontRef idx="minor"/>
            </p:style>
          </p:sp>
          <p:sp>
            <p:nvSpPr>
              <p:cNvPr id="2544" name="Line 29"/>
              <p:cNvSpPr/>
              <p:nvPr/>
            </p:nvSpPr>
            <p:spPr>
              <a:xfrm flipH="1">
                <a:off x="8163360" y="4569120"/>
                <a:ext cx="6120" cy="712440"/>
              </a:xfrm>
              <a:prstGeom prst="line">
                <a:avLst/>
              </a:prstGeom>
              <a:ln w="19050">
                <a:solidFill>
                  <a:schemeClr val="tx1"/>
                </a:solidFill>
                <a:round/>
              </a:ln>
            </p:spPr>
            <p:style>
              <a:lnRef idx="0"/>
              <a:fillRef idx="0"/>
              <a:effectRef idx="0"/>
              <a:fontRef idx="minor"/>
            </p:style>
          </p:sp>
          <p:sp>
            <p:nvSpPr>
              <p:cNvPr id="2545" name="Line 30"/>
              <p:cNvSpPr/>
              <p:nvPr/>
            </p:nvSpPr>
            <p:spPr>
              <a:xfrm flipH="1">
                <a:off x="8335440" y="4568400"/>
                <a:ext cx="6120" cy="712440"/>
              </a:xfrm>
              <a:prstGeom prst="line">
                <a:avLst/>
              </a:prstGeom>
              <a:ln w="19050">
                <a:solidFill>
                  <a:schemeClr val="tx1"/>
                </a:solidFill>
                <a:round/>
              </a:ln>
            </p:spPr>
            <p:style>
              <a:lnRef idx="0"/>
              <a:fillRef idx="0"/>
              <a:effectRef idx="0"/>
              <a:fontRef idx="minor"/>
            </p:style>
          </p:sp>
          <p:sp>
            <p:nvSpPr>
              <p:cNvPr id="2546" name="Line 31"/>
              <p:cNvSpPr/>
              <p:nvPr/>
            </p:nvSpPr>
            <p:spPr>
              <a:xfrm flipH="1">
                <a:off x="8494920" y="4572720"/>
                <a:ext cx="6120" cy="712440"/>
              </a:xfrm>
              <a:prstGeom prst="line">
                <a:avLst/>
              </a:prstGeom>
              <a:ln w="19050">
                <a:solidFill>
                  <a:schemeClr val="tx1"/>
                </a:solidFill>
                <a:round/>
              </a:ln>
            </p:spPr>
            <p:style>
              <a:lnRef idx="0"/>
              <a:fillRef idx="0"/>
              <a:effectRef idx="0"/>
              <a:fontRef idx="minor"/>
            </p:style>
          </p:sp>
          <p:sp>
            <p:nvSpPr>
              <p:cNvPr id="2547" name="Line 32"/>
              <p:cNvSpPr/>
              <p:nvPr/>
            </p:nvSpPr>
            <p:spPr>
              <a:xfrm flipH="1">
                <a:off x="8642160" y="4565520"/>
                <a:ext cx="6480" cy="712080"/>
              </a:xfrm>
              <a:prstGeom prst="line">
                <a:avLst/>
              </a:prstGeom>
              <a:ln w="19050">
                <a:solidFill>
                  <a:schemeClr val="tx1"/>
                </a:solidFill>
                <a:round/>
              </a:ln>
            </p:spPr>
            <p:style>
              <a:lnRef idx="0"/>
              <a:fillRef idx="0"/>
              <a:effectRef idx="0"/>
              <a:fontRef idx="minor"/>
            </p:style>
          </p:sp>
          <p:sp>
            <p:nvSpPr>
              <p:cNvPr id="2548" name="Line 33"/>
              <p:cNvSpPr/>
              <p:nvPr/>
            </p:nvSpPr>
            <p:spPr>
              <a:xfrm flipH="1">
                <a:off x="8793000" y="4568040"/>
                <a:ext cx="6120" cy="712440"/>
              </a:xfrm>
              <a:prstGeom prst="line">
                <a:avLst/>
              </a:prstGeom>
              <a:ln w="19050">
                <a:solidFill>
                  <a:schemeClr val="tx1"/>
                </a:solidFill>
                <a:round/>
              </a:ln>
            </p:spPr>
            <p:style>
              <a:lnRef idx="0"/>
              <a:fillRef idx="0"/>
              <a:effectRef idx="0"/>
              <a:fontRef idx="minor"/>
            </p:style>
          </p:sp>
          <p:sp>
            <p:nvSpPr>
              <p:cNvPr id="2549" name="Line 34"/>
              <p:cNvSpPr/>
              <p:nvPr/>
            </p:nvSpPr>
            <p:spPr>
              <a:xfrm flipH="1">
                <a:off x="8959680" y="4570560"/>
                <a:ext cx="6120" cy="712440"/>
              </a:xfrm>
              <a:prstGeom prst="line">
                <a:avLst/>
              </a:prstGeom>
              <a:ln w="19050">
                <a:solidFill>
                  <a:schemeClr val="tx1"/>
                </a:solidFill>
                <a:round/>
              </a:ln>
            </p:spPr>
            <p:style>
              <a:lnRef idx="0"/>
              <a:fillRef idx="0"/>
              <a:effectRef idx="0"/>
              <a:fontRef idx="minor"/>
            </p:style>
          </p:sp>
          <p:sp>
            <p:nvSpPr>
              <p:cNvPr id="2550" name="Line 35"/>
              <p:cNvSpPr/>
              <p:nvPr/>
            </p:nvSpPr>
            <p:spPr>
              <a:xfrm flipH="1">
                <a:off x="9120960" y="4568400"/>
                <a:ext cx="6120" cy="712440"/>
              </a:xfrm>
              <a:prstGeom prst="line">
                <a:avLst/>
              </a:prstGeom>
              <a:ln w="19050">
                <a:solidFill>
                  <a:schemeClr val="tx1"/>
                </a:solidFill>
                <a:round/>
              </a:ln>
            </p:spPr>
            <p:style>
              <a:lnRef idx="0"/>
              <a:fillRef idx="0"/>
              <a:effectRef idx="0"/>
              <a:fontRef idx="minor"/>
            </p:style>
          </p:sp>
        </p:grpSp>
        <p:sp>
          <p:nvSpPr>
            <p:cNvPr id="2551" name="CustomShape 36"/>
            <p:cNvSpPr/>
            <p:nvPr/>
          </p:nvSpPr>
          <p:spPr>
            <a:xfrm>
              <a:off x="8638560" y="4574160"/>
              <a:ext cx="657720" cy="705240"/>
            </a:xfrm>
            <a:prstGeom prst="rect">
              <a:avLst/>
            </a:prstGeom>
            <a:solidFill>
              <a:srgbClr val="3333cc">
                <a:alpha val="71000"/>
              </a:srgbClr>
            </a:solidFill>
            <a:ln w="0">
              <a:noFill/>
            </a:ln>
          </p:spPr>
          <p:style>
            <a:lnRef idx="0"/>
            <a:fillRef idx="0"/>
            <a:effectRef idx="0"/>
            <a:fontRef idx="minor"/>
          </p:style>
        </p:sp>
      </p:grpSp>
      <p:sp>
        <p:nvSpPr>
          <p:cNvPr id="2552" name="CustomShape 37"/>
          <p:cNvSpPr/>
          <p:nvPr/>
        </p:nvSpPr>
        <p:spPr>
          <a:xfrm rot="5400000">
            <a:off x="6881760" y="3717360"/>
            <a:ext cx="811440" cy="664920"/>
          </a:xfrm>
          <a:prstGeom prst="triangle">
            <a:avLst>
              <a:gd name="adj" fmla="val 50000"/>
            </a:avLst>
          </a:prstGeom>
          <a:solidFill>
            <a:schemeClr val="bg1"/>
          </a:solidFill>
          <a:ln w="31750">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grpSp>
        <p:nvGrpSpPr>
          <p:cNvPr id="2553" name="Group 38"/>
          <p:cNvGrpSpPr/>
          <p:nvPr/>
        </p:nvGrpSpPr>
        <p:grpSpPr>
          <a:xfrm>
            <a:off x="6303600" y="3871800"/>
            <a:ext cx="567000" cy="340560"/>
            <a:chOff x="6303600" y="3871800"/>
            <a:chExt cx="567000" cy="340560"/>
          </a:xfrm>
        </p:grpSpPr>
        <p:sp>
          <p:nvSpPr>
            <p:cNvPr id="2554" name="CustomShape 39"/>
            <p:cNvSpPr/>
            <p:nvPr/>
          </p:nvSpPr>
          <p:spPr>
            <a:xfrm>
              <a:off x="6303600" y="3871800"/>
              <a:ext cx="562320" cy="360"/>
            </a:xfrm>
            <a:custGeom>
              <a:avLst/>
              <a:gdLst/>
              <a:ahLst/>
              <a:rect l="l" t="t" r="r" b="b"/>
              <a:pathLst>
                <a:path w="21600" h="21600">
                  <a:moveTo>
                    <a:pt x="0" y="0"/>
                  </a:moveTo>
                  <a:lnTo>
                    <a:pt x="21600" y="21600"/>
                  </a:lnTo>
                </a:path>
              </a:pathLst>
            </a:custGeom>
            <a:noFill/>
            <a:ln w="38100">
              <a:solidFill>
                <a:srgbClr val="ff0000"/>
              </a:solidFill>
              <a:tailEnd len="med" type="triangle" w="med"/>
            </a:ln>
          </p:spPr>
          <p:style>
            <a:lnRef idx="1">
              <a:schemeClr val="accent1"/>
            </a:lnRef>
            <a:fillRef idx="0">
              <a:schemeClr val="accent1"/>
            </a:fillRef>
            <a:effectRef idx="0">
              <a:schemeClr val="accent1"/>
            </a:effectRef>
            <a:fontRef idx="minor"/>
          </p:style>
        </p:sp>
        <p:sp>
          <p:nvSpPr>
            <p:cNvPr id="2555" name="CustomShape 40"/>
            <p:cNvSpPr/>
            <p:nvPr/>
          </p:nvSpPr>
          <p:spPr>
            <a:xfrm>
              <a:off x="6304320" y="4042080"/>
              <a:ext cx="562320" cy="360"/>
            </a:xfrm>
            <a:custGeom>
              <a:avLst/>
              <a:gdLst/>
              <a:ahLst/>
              <a:rect l="l" t="t" r="r" b="b"/>
              <a:pathLst>
                <a:path w="21600" h="21600">
                  <a:moveTo>
                    <a:pt x="0" y="0"/>
                  </a:moveTo>
                  <a:lnTo>
                    <a:pt x="21600" y="21600"/>
                  </a:lnTo>
                </a:path>
              </a:pathLst>
            </a:custGeom>
            <a:noFill/>
            <a:ln w="38100">
              <a:solidFill>
                <a:srgbClr val="00b050"/>
              </a:solidFill>
              <a:tailEnd len="med" type="triangle" w="med"/>
            </a:ln>
          </p:spPr>
          <p:style>
            <a:lnRef idx="1">
              <a:schemeClr val="accent1"/>
            </a:lnRef>
            <a:fillRef idx="0">
              <a:schemeClr val="accent1"/>
            </a:fillRef>
            <a:effectRef idx="0">
              <a:schemeClr val="accent1"/>
            </a:effectRef>
            <a:fontRef idx="minor"/>
          </p:style>
        </p:sp>
        <p:sp>
          <p:nvSpPr>
            <p:cNvPr id="2556" name="CustomShape 41"/>
            <p:cNvSpPr/>
            <p:nvPr/>
          </p:nvSpPr>
          <p:spPr>
            <a:xfrm>
              <a:off x="6308280" y="4212000"/>
              <a:ext cx="562320" cy="360"/>
            </a:xfrm>
            <a:custGeom>
              <a:avLst/>
              <a:gdLst/>
              <a:ahLst/>
              <a:rect l="l" t="t" r="r" b="b"/>
              <a:pathLst>
                <a:path w="21600" h="21600">
                  <a:moveTo>
                    <a:pt x="0" y="0"/>
                  </a:moveTo>
                  <a:lnTo>
                    <a:pt x="21600" y="21600"/>
                  </a:lnTo>
                </a:path>
              </a:pathLst>
            </a:custGeom>
            <a:noFill/>
            <a:ln w="38100">
              <a:solidFill>
                <a:srgbClr val="3333cc"/>
              </a:solidFill>
              <a:tailEnd len="med" type="triangle" w="med"/>
            </a:ln>
          </p:spPr>
          <p:style>
            <a:lnRef idx="1">
              <a:schemeClr val="accent1"/>
            </a:lnRef>
            <a:fillRef idx="0">
              <a:schemeClr val="accent1"/>
            </a:fillRef>
            <a:effectRef idx="0">
              <a:schemeClr val="accent1"/>
            </a:effectRef>
            <a:fontRef idx="minor"/>
          </p:style>
        </p:sp>
      </p:grpSp>
      <p:grpSp>
        <p:nvGrpSpPr>
          <p:cNvPr id="2557" name="Group 42"/>
          <p:cNvGrpSpPr/>
          <p:nvPr/>
        </p:nvGrpSpPr>
        <p:grpSpPr>
          <a:xfrm>
            <a:off x="11245680" y="3893760"/>
            <a:ext cx="567000" cy="340200"/>
            <a:chOff x="11245680" y="3893760"/>
            <a:chExt cx="567000" cy="340200"/>
          </a:xfrm>
        </p:grpSpPr>
        <p:sp>
          <p:nvSpPr>
            <p:cNvPr id="2558" name="CustomShape 43"/>
            <p:cNvSpPr/>
            <p:nvPr/>
          </p:nvSpPr>
          <p:spPr>
            <a:xfrm>
              <a:off x="11245680" y="3893760"/>
              <a:ext cx="562320" cy="360"/>
            </a:xfrm>
            <a:custGeom>
              <a:avLst/>
              <a:gdLst/>
              <a:ahLst/>
              <a:rect l="l" t="t" r="r" b="b"/>
              <a:pathLst>
                <a:path w="21600" h="21600">
                  <a:moveTo>
                    <a:pt x="0" y="0"/>
                  </a:moveTo>
                  <a:lnTo>
                    <a:pt x="21600" y="21600"/>
                  </a:lnTo>
                </a:path>
              </a:pathLst>
            </a:custGeom>
            <a:noFill/>
            <a:ln w="38100">
              <a:solidFill>
                <a:srgbClr val="ff0000"/>
              </a:solidFill>
              <a:tailEnd len="med" type="triangle" w="med"/>
            </a:ln>
          </p:spPr>
          <p:style>
            <a:lnRef idx="1">
              <a:schemeClr val="accent1"/>
            </a:lnRef>
            <a:fillRef idx="0">
              <a:schemeClr val="accent1"/>
            </a:fillRef>
            <a:effectRef idx="0">
              <a:schemeClr val="accent1"/>
            </a:effectRef>
            <a:fontRef idx="minor"/>
          </p:style>
        </p:sp>
        <p:sp>
          <p:nvSpPr>
            <p:cNvPr id="2559" name="CustomShape 44"/>
            <p:cNvSpPr/>
            <p:nvPr/>
          </p:nvSpPr>
          <p:spPr>
            <a:xfrm>
              <a:off x="11246400" y="4063680"/>
              <a:ext cx="562320" cy="360"/>
            </a:xfrm>
            <a:custGeom>
              <a:avLst/>
              <a:gdLst/>
              <a:ahLst/>
              <a:rect l="l" t="t" r="r" b="b"/>
              <a:pathLst>
                <a:path w="21600" h="21600">
                  <a:moveTo>
                    <a:pt x="0" y="0"/>
                  </a:moveTo>
                  <a:lnTo>
                    <a:pt x="21600" y="21600"/>
                  </a:lnTo>
                </a:path>
              </a:pathLst>
            </a:custGeom>
            <a:noFill/>
            <a:ln w="38100">
              <a:solidFill>
                <a:srgbClr val="00b050"/>
              </a:solidFill>
              <a:tailEnd len="med" type="triangle" w="med"/>
            </a:ln>
          </p:spPr>
          <p:style>
            <a:lnRef idx="1">
              <a:schemeClr val="accent1"/>
            </a:lnRef>
            <a:fillRef idx="0">
              <a:schemeClr val="accent1"/>
            </a:fillRef>
            <a:effectRef idx="0">
              <a:schemeClr val="accent1"/>
            </a:effectRef>
            <a:fontRef idx="minor"/>
          </p:style>
        </p:sp>
        <p:sp>
          <p:nvSpPr>
            <p:cNvPr id="2560" name="CustomShape 45"/>
            <p:cNvSpPr/>
            <p:nvPr/>
          </p:nvSpPr>
          <p:spPr>
            <a:xfrm>
              <a:off x="11250360" y="4233600"/>
              <a:ext cx="562320" cy="360"/>
            </a:xfrm>
            <a:custGeom>
              <a:avLst/>
              <a:gdLst/>
              <a:ahLst/>
              <a:rect l="l" t="t" r="r" b="b"/>
              <a:pathLst>
                <a:path w="21600" h="21600">
                  <a:moveTo>
                    <a:pt x="0" y="0"/>
                  </a:moveTo>
                  <a:lnTo>
                    <a:pt x="21600" y="21600"/>
                  </a:lnTo>
                </a:path>
              </a:pathLst>
            </a:custGeom>
            <a:noFill/>
            <a:ln w="38100">
              <a:solidFill>
                <a:srgbClr val="3333cc"/>
              </a:solidFill>
              <a:tailEnd len="med" type="triangle" w="med"/>
            </a:ln>
          </p:spPr>
          <p:style>
            <a:lnRef idx="1">
              <a:schemeClr val="accent1"/>
            </a:lnRef>
            <a:fillRef idx="0">
              <a:schemeClr val="accent1"/>
            </a:fillRef>
            <a:effectRef idx="0">
              <a:schemeClr val="accent1"/>
            </a:effectRef>
            <a:fontRef idx="minor"/>
          </p:style>
        </p:sp>
      </p:grpSp>
      <p:sp>
        <p:nvSpPr>
          <p:cNvPr id="2561" name="CustomShape 46"/>
          <p:cNvSpPr/>
          <p:nvPr/>
        </p:nvSpPr>
        <p:spPr>
          <a:xfrm>
            <a:off x="6582960" y="4550400"/>
            <a:ext cx="978120" cy="57780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2000" spc="-1" strike="noStrike">
                <a:solidFill>
                  <a:srgbClr val="000000"/>
                </a:solidFill>
                <a:latin typeface="Calibri"/>
              </a:rPr>
              <a:t>classify </a:t>
            </a:r>
            <a:endParaRPr b="0" lang="en-US" sz="2000" spc="-1" strike="noStrike">
              <a:latin typeface="Arial"/>
            </a:endParaRPr>
          </a:p>
          <a:p>
            <a:pPr algn="ctr">
              <a:lnSpc>
                <a:spcPct val="80000"/>
              </a:lnSpc>
              <a:tabLst>
                <a:tab algn="l" pos="0"/>
              </a:tabLst>
            </a:pPr>
            <a:r>
              <a:rPr b="0" lang="en-US" sz="2000" spc="-1" strike="noStrike">
                <a:solidFill>
                  <a:srgbClr val="000000"/>
                </a:solidFill>
                <a:latin typeface="Calibri"/>
              </a:rPr>
              <a:t>arrivals</a:t>
            </a:r>
            <a:endParaRPr b="0" lang="en-US" sz="2000" spc="-1" strike="noStrike">
              <a:latin typeface="Arial"/>
            </a:endParaRPr>
          </a:p>
        </p:txBody>
      </p:sp>
      <p:sp>
        <p:nvSpPr>
          <p:cNvPr id="2562" name="CustomShape 47"/>
          <p:cNvSpPr/>
          <p:nvPr/>
        </p:nvSpPr>
        <p:spPr>
          <a:xfrm>
            <a:off x="10616760" y="4515840"/>
            <a:ext cx="1316520" cy="33408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2000" spc="-1" strike="noStrike">
                <a:solidFill>
                  <a:srgbClr val="000000"/>
                </a:solidFill>
                <a:latin typeface="Calibri"/>
              </a:rPr>
              <a:t>departures</a:t>
            </a:r>
            <a:endParaRPr b="0" lang="en-US" sz="2000" spc="-1" strike="noStrike">
              <a:latin typeface="Arial"/>
            </a:endParaRPr>
          </a:p>
        </p:txBody>
      </p:sp>
      <p:sp>
        <p:nvSpPr>
          <p:cNvPr id="2563" name="CustomShape 48"/>
          <p:cNvSpPr/>
          <p:nvPr/>
        </p:nvSpPr>
        <p:spPr>
          <a:xfrm flipV="1">
            <a:off x="7620120" y="3067560"/>
            <a:ext cx="682200" cy="982080"/>
          </a:xfrm>
          <a:custGeom>
            <a:avLst/>
            <a:gdLst/>
            <a:ahLst/>
            <a:rect l="l" t="t" r="r" b="b"/>
            <a:pathLst>
              <a:path w="21600" h="21600">
                <a:moveTo>
                  <a:pt x="0" y="0"/>
                </a:moveTo>
                <a:lnTo>
                  <a:pt x="21600" y="21600"/>
                </a:lnTo>
              </a:path>
            </a:pathLst>
          </a:custGeom>
          <a:noFill/>
          <a:ln w="38100">
            <a:solidFill>
              <a:srgbClr val="ff0000"/>
            </a:solidFill>
            <a:tailEnd len="med" type="triangle" w="med"/>
          </a:ln>
        </p:spPr>
        <p:style>
          <a:lnRef idx="1">
            <a:schemeClr val="accent1"/>
          </a:lnRef>
          <a:fillRef idx="0">
            <a:schemeClr val="accent1"/>
          </a:fillRef>
          <a:effectRef idx="0">
            <a:schemeClr val="accent1"/>
          </a:effectRef>
          <a:fontRef idx="minor"/>
        </p:style>
      </p:sp>
      <p:sp>
        <p:nvSpPr>
          <p:cNvPr id="2564" name="CustomShape 49"/>
          <p:cNvSpPr/>
          <p:nvPr/>
        </p:nvSpPr>
        <p:spPr>
          <a:xfrm>
            <a:off x="7635600" y="4051800"/>
            <a:ext cx="696240" cy="360"/>
          </a:xfrm>
          <a:custGeom>
            <a:avLst/>
            <a:gdLst/>
            <a:ahLst/>
            <a:rect l="l" t="t" r="r" b="b"/>
            <a:pathLst>
              <a:path w="21600" h="21600">
                <a:moveTo>
                  <a:pt x="0" y="0"/>
                </a:moveTo>
                <a:lnTo>
                  <a:pt x="21600" y="21600"/>
                </a:lnTo>
              </a:path>
            </a:pathLst>
          </a:custGeom>
          <a:noFill/>
          <a:ln w="38100">
            <a:solidFill>
              <a:srgbClr val="00b050"/>
            </a:solidFill>
            <a:tailEnd len="med" type="triangle" w="med"/>
          </a:ln>
        </p:spPr>
        <p:style>
          <a:lnRef idx="1">
            <a:schemeClr val="accent1"/>
          </a:lnRef>
          <a:fillRef idx="0">
            <a:schemeClr val="accent1"/>
          </a:fillRef>
          <a:effectRef idx="0">
            <a:schemeClr val="accent1"/>
          </a:effectRef>
          <a:fontRef idx="minor"/>
        </p:style>
      </p:sp>
      <p:sp>
        <p:nvSpPr>
          <p:cNvPr id="2565" name="CustomShape 50"/>
          <p:cNvSpPr/>
          <p:nvPr/>
        </p:nvSpPr>
        <p:spPr>
          <a:xfrm>
            <a:off x="7620120" y="4050000"/>
            <a:ext cx="681840" cy="871200"/>
          </a:xfrm>
          <a:custGeom>
            <a:avLst/>
            <a:gdLst/>
            <a:ahLst/>
            <a:rect l="l" t="t" r="r" b="b"/>
            <a:pathLst>
              <a:path w="21600" h="21600">
                <a:moveTo>
                  <a:pt x="0" y="0"/>
                </a:moveTo>
                <a:lnTo>
                  <a:pt x="21600" y="21600"/>
                </a:lnTo>
              </a:path>
            </a:pathLst>
          </a:custGeom>
          <a:noFill/>
          <a:ln w="38100">
            <a:solidFill>
              <a:srgbClr val="3333cc"/>
            </a:solidFill>
            <a:tailEnd len="med" type="triangle" w="med"/>
          </a:ln>
        </p:spPr>
        <p:style>
          <a:lnRef idx="1">
            <a:schemeClr val="accent1"/>
          </a:lnRef>
          <a:fillRef idx="0">
            <a:schemeClr val="accent1"/>
          </a:fillRef>
          <a:effectRef idx="0">
            <a:schemeClr val="accent1"/>
          </a:effectRef>
          <a:fontRef idx="minor"/>
        </p:style>
      </p:sp>
      <p:sp>
        <p:nvSpPr>
          <p:cNvPr id="2566" name="Line 51"/>
          <p:cNvSpPr/>
          <p:nvPr/>
        </p:nvSpPr>
        <p:spPr>
          <a:xfrm>
            <a:off x="9249840" y="3097800"/>
            <a:ext cx="664200" cy="942840"/>
          </a:xfrm>
          <a:prstGeom prst="line">
            <a:avLst/>
          </a:prstGeom>
          <a:ln w="38100">
            <a:solidFill>
              <a:srgbClr val="ff0000"/>
            </a:solidFill>
          </a:ln>
        </p:spPr>
        <p:style>
          <a:lnRef idx="1">
            <a:schemeClr val="accent1"/>
          </a:lnRef>
          <a:fillRef idx="0">
            <a:schemeClr val="accent1"/>
          </a:fillRef>
          <a:effectRef idx="0">
            <a:schemeClr val="accent1"/>
          </a:effectRef>
          <a:fontRef idx="minor"/>
        </p:style>
      </p:sp>
      <p:sp>
        <p:nvSpPr>
          <p:cNvPr id="2567" name="Line 52"/>
          <p:cNvSpPr/>
          <p:nvPr/>
        </p:nvSpPr>
        <p:spPr>
          <a:xfrm flipV="1">
            <a:off x="9281880" y="4040640"/>
            <a:ext cx="632160" cy="882360"/>
          </a:xfrm>
          <a:prstGeom prst="line">
            <a:avLst/>
          </a:prstGeom>
          <a:ln w="38100">
            <a:solidFill>
              <a:srgbClr val="3333cc"/>
            </a:solidFill>
          </a:ln>
        </p:spPr>
        <p:style>
          <a:lnRef idx="1">
            <a:schemeClr val="accent1"/>
          </a:lnRef>
          <a:fillRef idx="0">
            <a:schemeClr val="accent1"/>
          </a:fillRef>
          <a:effectRef idx="0">
            <a:schemeClr val="accent1"/>
          </a:effectRef>
          <a:fontRef idx="minor"/>
        </p:style>
      </p:sp>
      <p:sp>
        <p:nvSpPr>
          <p:cNvPr id="2568" name="Line 53"/>
          <p:cNvSpPr/>
          <p:nvPr/>
        </p:nvSpPr>
        <p:spPr>
          <a:xfrm>
            <a:off x="9300240" y="4039200"/>
            <a:ext cx="613800" cy="1440"/>
          </a:xfrm>
          <a:prstGeom prst="line">
            <a:avLst/>
          </a:prstGeom>
          <a:ln w="38100">
            <a:solidFill>
              <a:srgbClr val="00b050"/>
            </a:solidFill>
          </a:ln>
        </p:spPr>
        <p:style>
          <a:lnRef idx="1">
            <a:schemeClr val="accent1"/>
          </a:lnRef>
          <a:fillRef idx="0">
            <a:schemeClr val="accent1"/>
          </a:fillRef>
          <a:effectRef idx="0">
            <a:schemeClr val="accent1"/>
          </a:effectRef>
          <a:fontRef idx="minor"/>
        </p:style>
      </p:sp>
      <p:grpSp>
        <p:nvGrpSpPr>
          <p:cNvPr id="2569" name="Group 54"/>
          <p:cNvGrpSpPr/>
          <p:nvPr/>
        </p:nvGrpSpPr>
        <p:grpSpPr>
          <a:xfrm>
            <a:off x="9914400" y="3603960"/>
            <a:ext cx="877320" cy="1242000"/>
            <a:chOff x="9914400" y="3603960"/>
            <a:chExt cx="877320" cy="1242000"/>
          </a:xfrm>
        </p:grpSpPr>
        <p:sp>
          <p:nvSpPr>
            <p:cNvPr id="2570" name="CustomShape 55"/>
            <p:cNvSpPr/>
            <p:nvPr/>
          </p:nvSpPr>
          <p:spPr>
            <a:xfrm>
              <a:off x="9914400" y="3603960"/>
              <a:ext cx="877320" cy="872640"/>
            </a:xfrm>
            <a:prstGeom prst="ellipse">
              <a:avLst/>
            </a:prstGeom>
            <a:solidFill>
              <a:srgbClr val="ffffff"/>
            </a:solidFill>
            <a:ln w="28575">
              <a:solidFill>
                <a:schemeClr val="tx1"/>
              </a:solidFill>
              <a:round/>
            </a:ln>
            <a:effectLst>
              <a:outerShdw algn="tl" blurRad="50800" dir="2700000" dist="37674" rotWithShape="0">
                <a:srgbClr val="000000">
                  <a:alpha val="40000"/>
                </a:srgbClr>
              </a:outerShdw>
            </a:effectLst>
          </p:spPr>
          <p:style>
            <a:lnRef idx="0"/>
            <a:fillRef idx="0"/>
            <a:effectRef idx="0"/>
            <a:fontRef idx="minor"/>
          </p:style>
        </p:sp>
        <p:sp>
          <p:nvSpPr>
            <p:cNvPr id="2571" name="CustomShape 56"/>
            <p:cNvSpPr/>
            <p:nvPr/>
          </p:nvSpPr>
          <p:spPr>
            <a:xfrm>
              <a:off x="10043640" y="4511880"/>
              <a:ext cx="546840" cy="33408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2000" spc="-1" strike="noStrike">
                  <a:solidFill>
                    <a:srgbClr val="000000"/>
                  </a:solidFill>
                  <a:latin typeface="Calibri"/>
                </a:rPr>
                <a:t>link</a:t>
              </a:r>
              <a:endParaRPr b="0" lang="en-US" sz="2000" spc="-1" strike="noStrike">
                <a:latin typeface="Arial"/>
              </a:endParaRPr>
            </a:p>
          </p:txBody>
        </p:sp>
        <p:sp>
          <p:nvSpPr>
            <p:cNvPr id="2572" name="CustomShape 57"/>
            <p:cNvSpPr/>
            <p:nvPr/>
          </p:nvSpPr>
          <p:spPr>
            <a:xfrm>
              <a:off x="10175400" y="3870000"/>
              <a:ext cx="347040" cy="38268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2400" spc="-1" strike="noStrike">
                  <a:solidFill>
                    <a:srgbClr val="000000"/>
                  </a:solidFill>
                  <a:latin typeface="Calibri"/>
                </a:rPr>
                <a:t>R</a:t>
              </a:r>
              <a:endParaRPr b="0" lang="en-US" sz="2400" spc="-1" strike="noStrike">
                <a:latin typeface="Arial"/>
              </a:endParaRPr>
            </a:p>
          </p:txBody>
        </p:sp>
      </p:grpSp>
      <p:sp>
        <p:nvSpPr>
          <p:cNvPr id="2573" name="CustomShape 58"/>
          <p:cNvSpPr/>
          <p:nvPr/>
        </p:nvSpPr>
        <p:spPr>
          <a:xfrm>
            <a:off x="9470520" y="2939040"/>
            <a:ext cx="348120" cy="2176920"/>
          </a:xfrm>
          <a:prstGeom prst="ellipse">
            <a:avLst/>
          </a:prstGeom>
          <a:noFill/>
          <a:ln w="41275">
            <a:solidFill>
              <a:schemeClr val="tx1"/>
            </a:solidFill>
          </a:ln>
        </p:spPr>
        <p:style>
          <a:lnRef idx="2">
            <a:schemeClr val="accent1">
              <a:shade val="50000"/>
            </a:schemeClr>
          </a:lnRef>
          <a:fillRef idx="1">
            <a:schemeClr val="accent1"/>
          </a:fillRef>
          <a:effectRef idx="0">
            <a:schemeClr val="accent1"/>
          </a:effectRef>
          <a:fontRef idx="minor"/>
        </p:style>
      </p:sp>
      <p:sp>
        <p:nvSpPr>
          <p:cNvPr id="2574" name="CustomShape 59"/>
          <p:cNvSpPr/>
          <p:nvPr/>
        </p:nvSpPr>
        <p:spPr>
          <a:xfrm>
            <a:off x="9716040" y="3095640"/>
            <a:ext cx="195120" cy="58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575" name="CustomShape 60"/>
          <p:cNvSpPr/>
          <p:nvPr/>
        </p:nvSpPr>
        <p:spPr>
          <a:xfrm flipV="1">
            <a:off x="9812880" y="3556080"/>
            <a:ext cx="360" cy="261000"/>
          </a:xfrm>
          <a:custGeom>
            <a:avLst/>
            <a:gdLst/>
            <a:ahLst/>
            <a:rect l="l" t="t" r="r" b="b"/>
            <a:pathLst>
              <a:path w="21600" h="21600">
                <a:moveTo>
                  <a:pt x="0" y="0"/>
                </a:moveTo>
                <a:lnTo>
                  <a:pt x="21600" y="21600"/>
                </a:lnTo>
              </a:path>
            </a:pathLst>
          </a:custGeom>
          <a:noFill/>
          <a:ln w="38100">
            <a:solidFill>
              <a:schemeClr val="tx1"/>
            </a:solidFill>
            <a:tailEnd len="med" type="triangle" w="med"/>
          </a:ln>
        </p:spPr>
        <p:style>
          <a:lnRef idx="1">
            <a:schemeClr val="accent1"/>
          </a:lnRef>
          <a:fillRef idx="0">
            <a:schemeClr val="accent1"/>
          </a:fillRef>
          <a:effectRef idx="0">
            <a:schemeClr val="accent1"/>
          </a:effectRef>
          <a:fontRef idx="minor"/>
        </p:style>
      </p:sp>
      <p:sp>
        <p:nvSpPr>
          <p:cNvPr id="2576" name="CustomShape 61"/>
          <p:cNvSpPr/>
          <p:nvPr/>
        </p:nvSpPr>
        <p:spPr>
          <a:xfrm>
            <a:off x="703080" y="3920760"/>
            <a:ext cx="5155200" cy="2347200"/>
          </a:xfrm>
          <a:prstGeom prst="rect">
            <a:avLst/>
          </a:prstGeom>
          <a:noFill/>
          <a:ln w="0">
            <a:noFill/>
          </a:ln>
        </p:spPr>
        <p:style>
          <a:lnRef idx="0"/>
          <a:fillRef idx="0"/>
          <a:effectRef idx="0"/>
          <a:fontRef idx="minor"/>
        </p:style>
        <p:txBody>
          <a:bodyPr>
            <a:normAutofit/>
          </a:bodyPr>
          <a:p>
            <a:pPr marL="461880" indent="-22356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server cyclically, repeatedly  scans class queues, sending one complete packet from each class (if available) in turn</a:t>
            </a:r>
            <a:endParaRPr b="0" lang="en-US" sz="3200" spc="-1" strike="noStrike">
              <a:latin typeface="Arial"/>
            </a:endParaRPr>
          </a:p>
        </p:txBody>
      </p:sp>
      <p:sp>
        <p:nvSpPr>
          <p:cNvPr id="2577" name="CustomShape 62"/>
          <p:cNvSpPr/>
          <p:nvPr/>
        </p:nvSpPr>
        <p:spPr>
          <a:xfrm>
            <a:off x="4419720" y="5203440"/>
            <a:ext cx="5203080" cy="761760"/>
          </a:xfrm>
          <a:custGeom>
            <a:avLst/>
            <a:gdLst/>
            <a:ahLst/>
            <a:rect l="l" t="t" r="r" b="b"/>
            <a:pathLst>
              <a:path w="5203371" h="762000">
                <a:moveTo>
                  <a:pt x="0" y="762000"/>
                </a:moveTo>
                <a:lnTo>
                  <a:pt x="5203371" y="762000"/>
                </a:lnTo>
                <a:lnTo>
                  <a:pt x="5203371" y="0"/>
                </a:lnTo>
              </a:path>
            </a:pathLst>
          </a:custGeom>
          <a:noFill/>
          <a:ln>
            <a:solidFill>
              <a:srgbClr val="325490"/>
            </a:solidFill>
          </a:ln>
        </p:spPr>
        <p:style>
          <a:lnRef idx="2">
            <a:schemeClr val="accent1">
              <a:shade val="50000"/>
            </a:schemeClr>
          </a:lnRef>
          <a:fillRef idx="1">
            <a:schemeClr val="accent1"/>
          </a:fillRef>
          <a:effectRef idx="0">
            <a:schemeClr val="accent1"/>
          </a:effectRef>
          <a:fontRef idx="minor"/>
        </p:style>
      </p:sp>
      <p:sp>
        <p:nvSpPr>
          <p:cNvPr id="2578" name="TextShape 63"/>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B1402BD0-4002-4A52-8BAA-D9A50CC43219}" type="slidenum">
              <a:rPr b="0" lang="en-US" sz="1100" spc="-1" strike="noStrike">
                <a:solidFill>
                  <a:srgbClr val="404040"/>
                </a:solidFill>
                <a:latin typeface="Calibri"/>
              </a:rPr>
              <a:t>36</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564" dur="indefinite" restart="never" nodeType="tmRoot">
          <p:childTnLst>
            <p:seq>
              <p:cTn id="565" dur="indefinite" nodeType="mainSeq">
                <p:childTnLst>
                  <p:par>
                    <p:cTn id="566" fill="hold">
                      <p:stCondLst>
                        <p:cond delay="indefinite"/>
                      </p:stCondLst>
                      <p:childTnLst>
                        <p:par>
                          <p:cTn id="567" fill="hold">
                            <p:stCondLst>
                              <p:cond delay="0"/>
                            </p:stCondLst>
                            <p:childTnLst>
                              <p:par>
                                <p:cTn id="568" nodeType="clickEffect" fill="hold" presetClass="entr" presetID="9">
                                  <p:stCondLst>
                                    <p:cond delay="0"/>
                                  </p:stCondLst>
                                  <p:childTnLst>
                                    <p:set>
                                      <p:cBhvr>
                                        <p:cTn id="569" dur="1" fill="hold">
                                          <p:stCondLst>
                                            <p:cond delay="0"/>
                                          </p:stCondLst>
                                        </p:cTn>
                                        <p:tgtEl>
                                          <p:spTgt spid="2576"/>
                                        </p:tgtEl>
                                        <p:attrNameLst>
                                          <p:attrName>style.visibility</p:attrName>
                                        </p:attrNameLst>
                                      </p:cBhvr>
                                      <p:to>
                                        <p:strVal val="visible"/>
                                      </p:to>
                                    </p:set>
                                    <p:animEffect filter="dissolve" transition="in">
                                      <p:cBhvr additive="repl">
                                        <p:cTn id="570" dur="500"/>
                                        <p:tgtEl>
                                          <p:spTgt spid="2576"/>
                                        </p:tgtEl>
                                      </p:cBhvr>
                                    </p:animEffect>
                                  </p:childTnLst>
                                </p:cTn>
                              </p:par>
                            </p:childTnLst>
                          </p:cTn>
                        </p:par>
                        <p:par>
                          <p:cTn id="571" fill="hold">
                            <p:stCondLst>
                              <p:cond delay="500"/>
                            </p:stCondLst>
                            <p:childTnLst>
                              <p:par>
                                <p:cTn id="572" nodeType="afterEffect" fill="hold" presetClass="entr" presetID="9">
                                  <p:stCondLst>
                                    <p:cond delay="0"/>
                                  </p:stCondLst>
                                  <p:childTnLst>
                                    <p:set>
                                      <p:cBhvr>
                                        <p:cTn id="573" dur="1" fill="hold">
                                          <p:stCondLst>
                                            <p:cond delay="0"/>
                                          </p:stCondLst>
                                        </p:cTn>
                                        <p:tgtEl>
                                          <p:spTgt spid="2573"/>
                                        </p:tgtEl>
                                        <p:attrNameLst>
                                          <p:attrName>style.visibility</p:attrName>
                                        </p:attrNameLst>
                                      </p:cBhvr>
                                      <p:to>
                                        <p:strVal val="visible"/>
                                      </p:to>
                                    </p:set>
                                    <p:animEffect filter="dissolve" transition="in">
                                      <p:cBhvr additive="repl">
                                        <p:cTn id="574" dur="500"/>
                                        <p:tgtEl>
                                          <p:spTgt spid="2573"/>
                                        </p:tgtEl>
                                      </p:cBhvr>
                                    </p:animEffect>
                                  </p:childTnLst>
                                </p:cTn>
                              </p:par>
                              <p:par>
                                <p:cTn id="575" nodeType="withEffect" fill="hold" presetClass="entr" presetID="9">
                                  <p:stCondLst>
                                    <p:cond delay="0"/>
                                  </p:stCondLst>
                                  <p:childTnLst>
                                    <p:set>
                                      <p:cBhvr>
                                        <p:cTn id="576" dur="1" fill="hold">
                                          <p:stCondLst>
                                            <p:cond delay="0"/>
                                          </p:stCondLst>
                                        </p:cTn>
                                        <p:tgtEl>
                                          <p:spTgt spid="2577"/>
                                        </p:tgtEl>
                                        <p:attrNameLst>
                                          <p:attrName>style.visibility</p:attrName>
                                        </p:attrNameLst>
                                      </p:cBhvr>
                                      <p:to>
                                        <p:strVal val="visible"/>
                                      </p:to>
                                    </p:set>
                                    <p:animEffect filter="dissolve" transition="in">
                                      <p:cBhvr additive="repl">
                                        <p:cTn id="577" dur="500"/>
                                        <p:tgtEl>
                                          <p:spTgt spid="2577"/>
                                        </p:tgtEl>
                                      </p:cBhvr>
                                    </p:animEffect>
                                  </p:childTnLst>
                                </p:cTn>
                              </p:par>
                              <p:par>
                                <p:cTn id="578" nodeType="withEffect" fill="hold" presetClass="entr" presetID="9">
                                  <p:stCondLst>
                                    <p:cond delay="0"/>
                                  </p:stCondLst>
                                  <p:childTnLst>
                                    <p:set>
                                      <p:cBhvr>
                                        <p:cTn id="579" dur="1" fill="hold">
                                          <p:stCondLst>
                                            <p:cond delay="0"/>
                                          </p:stCondLst>
                                        </p:cTn>
                                        <p:tgtEl>
                                          <p:spTgt spid="2575"/>
                                        </p:tgtEl>
                                        <p:attrNameLst>
                                          <p:attrName>style.visibility</p:attrName>
                                        </p:attrNameLst>
                                      </p:cBhvr>
                                      <p:to>
                                        <p:strVal val="visible"/>
                                      </p:to>
                                    </p:set>
                                    <p:animEffect filter="dissolve" transition="in">
                                      <p:cBhvr additive="repl">
                                        <p:cTn id="580" dur="500"/>
                                        <p:tgtEl>
                                          <p:spTgt spid="25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9" name="TextShape 1"/>
          <p:cNvSpPr txBox="1"/>
          <p:nvPr/>
        </p:nvSpPr>
        <p:spPr>
          <a:xfrm>
            <a:off x="788040" y="1692360"/>
            <a:ext cx="5557680" cy="1115640"/>
          </a:xfrm>
          <a:prstGeom prst="rect">
            <a:avLst/>
          </a:prstGeom>
          <a:noFill/>
          <a:ln w="0">
            <a:noFill/>
          </a:ln>
        </p:spPr>
        <p:txBody>
          <a:bodyPr>
            <a:normAutofit/>
          </a:bodyPr>
          <a:p>
            <a:pPr marL="352440" indent="-221760">
              <a:lnSpc>
                <a:spcPct val="90000"/>
              </a:lnSpc>
              <a:spcBef>
                <a:spcPts val="1001"/>
              </a:spcBef>
              <a:tabLst>
                <a:tab algn="l" pos="0"/>
              </a:tabLst>
            </a:pPr>
            <a:r>
              <a:rPr b="0" i="1" lang="en-US" sz="3200" spc="-1" strike="noStrike">
                <a:solidFill>
                  <a:srgbClr val="cc0000"/>
                </a:solidFill>
                <a:latin typeface="Calibri"/>
                <a:ea typeface="ＭＳ Ｐゴシック"/>
              </a:rPr>
              <a:t>Weighted Fair Queuing (WFQ): </a:t>
            </a:r>
            <a:endParaRPr b="0" lang="en-US" sz="3200" spc="-1" strike="noStrike">
              <a:solidFill>
                <a:srgbClr val="000000"/>
              </a:solidFill>
              <a:latin typeface="Calibri"/>
            </a:endParaRPr>
          </a:p>
          <a:p>
            <a:pPr marL="582480" indent="-283680">
              <a:lnSpc>
                <a:spcPct val="90000"/>
              </a:lnSpc>
              <a:spcBef>
                <a:spcPts val="1001"/>
              </a:spcBef>
              <a:buClr>
                <a:srgbClr val="0000a3"/>
              </a:buClr>
              <a:buFont typeface="Wingdings" charset="2"/>
              <a:buChar char=""/>
              <a:tabLst>
                <a:tab algn="l" pos="0"/>
              </a:tabLst>
            </a:pPr>
            <a:r>
              <a:rPr b="0" lang="en-US" sz="3200" spc="-1" strike="noStrike">
                <a:solidFill>
                  <a:srgbClr val="000000"/>
                </a:solidFill>
                <a:latin typeface="Calibri"/>
                <a:ea typeface="ＭＳ Ｐゴシック"/>
              </a:rPr>
              <a:t>generalized Round Robin</a:t>
            </a:r>
            <a:endParaRPr b="0" lang="en-US" sz="3200" spc="-1" strike="noStrike">
              <a:solidFill>
                <a:srgbClr val="000000"/>
              </a:solidFill>
              <a:latin typeface="Calibri"/>
            </a:endParaRPr>
          </a:p>
        </p:txBody>
      </p:sp>
      <p:sp>
        <p:nvSpPr>
          <p:cNvPr id="2580" name="TextShape 2"/>
          <p:cNvSpPr txBox="1"/>
          <p:nvPr/>
        </p:nvSpPr>
        <p:spPr>
          <a:xfrm>
            <a:off x="838080" y="31104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ea typeface="ＭＳ Ｐゴシック"/>
              </a:rPr>
              <a:t>Scheduling policies: weighted fair queueing</a:t>
            </a:r>
            <a:endParaRPr b="0" lang="en-US" sz="4400" spc="-1" strike="noStrike">
              <a:solidFill>
                <a:srgbClr val="000000"/>
              </a:solidFill>
              <a:latin typeface="Calibri"/>
            </a:endParaRPr>
          </a:p>
        </p:txBody>
      </p:sp>
      <p:sp>
        <p:nvSpPr>
          <p:cNvPr id="2581" name="Line 3"/>
          <p:cNvSpPr/>
          <p:nvPr/>
        </p:nvSpPr>
        <p:spPr>
          <a:xfrm>
            <a:off x="10755000" y="4071240"/>
            <a:ext cx="457200" cy="360"/>
          </a:xfrm>
          <a:prstGeom prst="line">
            <a:avLst/>
          </a:prstGeom>
          <a:ln w="38100">
            <a:solidFill>
              <a:schemeClr val="tx1"/>
            </a:solidFill>
          </a:ln>
        </p:spPr>
        <p:style>
          <a:lnRef idx="1">
            <a:schemeClr val="accent1"/>
          </a:lnRef>
          <a:fillRef idx="0">
            <a:schemeClr val="accent1"/>
          </a:fillRef>
          <a:effectRef idx="0">
            <a:schemeClr val="accent1"/>
          </a:effectRef>
          <a:fontRef idx="minor"/>
        </p:style>
      </p:sp>
      <p:grpSp>
        <p:nvGrpSpPr>
          <p:cNvPr id="2582" name="Group 4"/>
          <p:cNvGrpSpPr/>
          <p:nvPr/>
        </p:nvGrpSpPr>
        <p:grpSpPr>
          <a:xfrm>
            <a:off x="7990200" y="2719440"/>
            <a:ext cx="1309680" cy="2565720"/>
            <a:chOff x="7990200" y="2719440"/>
            <a:chExt cx="1309680" cy="2565720"/>
          </a:xfrm>
        </p:grpSpPr>
        <p:grpSp>
          <p:nvGrpSpPr>
            <p:cNvPr id="2583" name="Group 5"/>
            <p:cNvGrpSpPr/>
            <p:nvPr/>
          </p:nvGrpSpPr>
          <p:grpSpPr>
            <a:xfrm>
              <a:off x="7990200" y="2719440"/>
              <a:ext cx="1273680" cy="759600"/>
              <a:chOff x="7990200" y="2719440"/>
              <a:chExt cx="1273680" cy="759600"/>
            </a:xfrm>
          </p:grpSpPr>
          <p:grpSp>
            <p:nvGrpSpPr>
              <p:cNvPr id="2584" name="Group 6"/>
              <p:cNvGrpSpPr/>
              <p:nvPr/>
            </p:nvGrpSpPr>
            <p:grpSpPr>
              <a:xfrm>
                <a:off x="7990200" y="2719440"/>
                <a:ext cx="1259640" cy="759600"/>
                <a:chOff x="7990200" y="2719440"/>
                <a:chExt cx="1259640" cy="759600"/>
              </a:xfrm>
            </p:grpSpPr>
            <p:sp>
              <p:nvSpPr>
                <p:cNvPr id="2585" name="CustomShape 7"/>
                <p:cNvSpPr/>
                <p:nvPr/>
              </p:nvSpPr>
              <p:spPr>
                <a:xfrm>
                  <a:off x="7990200" y="2719440"/>
                  <a:ext cx="1259640" cy="756720"/>
                </a:xfrm>
                <a:prstGeom prst="rect">
                  <a:avLst/>
                </a:prstGeom>
                <a:noFill/>
                <a:ln w="19050">
                  <a:solidFill>
                    <a:schemeClr val="tx1"/>
                  </a:solidFill>
                  <a:miter/>
                </a:ln>
                <a:effectLst>
                  <a:outerShdw algn="tl" blurRad="50800" dir="2700000" dist="37674" rotWithShape="0">
                    <a:srgbClr val="000000">
                      <a:alpha val="40000"/>
                    </a:srgbClr>
                  </a:outerShdw>
                </a:effectLst>
              </p:spPr>
              <p:style>
                <a:lnRef idx="0"/>
                <a:fillRef idx="0"/>
                <a:effectRef idx="0"/>
                <a:fontRef idx="minor"/>
              </p:style>
            </p:sp>
            <p:sp>
              <p:nvSpPr>
                <p:cNvPr id="2586" name="Line 8"/>
                <p:cNvSpPr/>
                <p:nvPr/>
              </p:nvSpPr>
              <p:spPr>
                <a:xfrm flipH="1">
                  <a:off x="8147160" y="2725200"/>
                  <a:ext cx="6120" cy="750240"/>
                </a:xfrm>
                <a:prstGeom prst="line">
                  <a:avLst/>
                </a:prstGeom>
                <a:ln w="19050">
                  <a:solidFill>
                    <a:schemeClr val="tx1"/>
                  </a:solidFill>
                  <a:round/>
                </a:ln>
              </p:spPr>
              <p:style>
                <a:lnRef idx="0"/>
                <a:fillRef idx="0"/>
                <a:effectRef idx="0"/>
                <a:fontRef idx="minor"/>
              </p:style>
            </p:sp>
            <p:sp>
              <p:nvSpPr>
                <p:cNvPr id="2587" name="Line 9"/>
                <p:cNvSpPr/>
                <p:nvPr/>
              </p:nvSpPr>
              <p:spPr>
                <a:xfrm flipH="1">
                  <a:off x="8316720" y="2724480"/>
                  <a:ext cx="6120" cy="750240"/>
                </a:xfrm>
                <a:prstGeom prst="line">
                  <a:avLst/>
                </a:prstGeom>
                <a:ln w="19050">
                  <a:solidFill>
                    <a:schemeClr val="tx1"/>
                  </a:solidFill>
                  <a:round/>
                </a:ln>
              </p:spPr>
              <p:style>
                <a:lnRef idx="0"/>
                <a:fillRef idx="0"/>
                <a:effectRef idx="0"/>
                <a:fontRef idx="minor"/>
              </p:style>
            </p:sp>
            <p:sp>
              <p:nvSpPr>
                <p:cNvPr id="2588" name="Line 10"/>
                <p:cNvSpPr/>
                <p:nvPr/>
              </p:nvSpPr>
              <p:spPr>
                <a:xfrm flipH="1">
                  <a:off x="8474040" y="2729160"/>
                  <a:ext cx="6120" cy="749880"/>
                </a:xfrm>
                <a:prstGeom prst="line">
                  <a:avLst/>
                </a:prstGeom>
                <a:ln w="19050">
                  <a:solidFill>
                    <a:schemeClr val="tx1"/>
                  </a:solidFill>
                  <a:round/>
                </a:ln>
              </p:spPr>
              <p:style>
                <a:lnRef idx="0"/>
                <a:fillRef idx="0"/>
                <a:effectRef idx="0"/>
                <a:fontRef idx="minor"/>
              </p:style>
            </p:sp>
            <p:sp>
              <p:nvSpPr>
                <p:cNvPr id="2589" name="Line 11"/>
                <p:cNvSpPr/>
                <p:nvPr/>
              </p:nvSpPr>
              <p:spPr>
                <a:xfrm flipH="1">
                  <a:off x="8619480" y="2721240"/>
                  <a:ext cx="6120" cy="750240"/>
                </a:xfrm>
                <a:prstGeom prst="line">
                  <a:avLst/>
                </a:prstGeom>
                <a:ln w="19050">
                  <a:solidFill>
                    <a:schemeClr val="tx1"/>
                  </a:solidFill>
                  <a:round/>
                </a:ln>
              </p:spPr>
              <p:style>
                <a:lnRef idx="0"/>
                <a:fillRef idx="0"/>
                <a:effectRef idx="0"/>
                <a:fontRef idx="minor"/>
              </p:style>
            </p:sp>
            <p:sp>
              <p:nvSpPr>
                <p:cNvPr id="2590" name="Line 12"/>
                <p:cNvSpPr/>
                <p:nvPr/>
              </p:nvSpPr>
              <p:spPr>
                <a:xfrm flipH="1">
                  <a:off x="8767800" y="2724120"/>
                  <a:ext cx="6120" cy="750240"/>
                </a:xfrm>
                <a:prstGeom prst="line">
                  <a:avLst/>
                </a:prstGeom>
                <a:ln w="19050">
                  <a:solidFill>
                    <a:schemeClr val="tx1"/>
                  </a:solidFill>
                  <a:round/>
                </a:ln>
              </p:spPr>
              <p:style>
                <a:lnRef idx="0"/>
                <a:fillRef idx="0"/>
                <a:effectRef idx="0"/>
                <a:fontRef idx="minor"/>
              </p:style>
            </p:sp>
            <p:sp>
              <p:nvSpPr>
                <p:cNvPr id="2591" name="Line 13"/>
                <p:cNvSpPr/>
                <p:nvPr/>
              </p:nvSpPr>
              <p:spPr>
                <a:xfrm flipH="1">
                  <a:off x="8932320" y="2727000"/>
                  <a:ext cx="6120" cy="750240"/>
                </a:xfrm>
                <a:prstGeom prst="line">
                  <a:avLst/>
                </a:prstGeom>
                <a:ln w="19050">
                  <a:solidFill>
                    <a:schemeClr val="tx1"/>
                  </a:solidFill>
                  <a:round/>
                </a:ln>
              </p:spPr>
              <p:style>
                <a:lnRef idx="0"/>
                <a:fillRef idx="0"/>
                <a:effectRef idx="0"/>
                <a:fontRef idx="minor"/>
              </p:style>
            </p:sp>
            <p:sp>
              <p:nvSpPr>
                <p:cNvPr id="2592" name="Line 14"/>
                <p:cNvSpPr/>
                <p:nvPr/>
              </p:nvSpPr>
              <p:spPr>
                <a:xfrm flipH="1">
                  <a:off x="9091080" y="2724480"/>
                  <a:ext cx="6480" cy="750240"/>
                </a:xfrm>
                <a:prstGeom prst="line">
                  <a:avLst/>
                </a:prstGeom>
                <a:ln w="19050">
                  <a:solidFill>
                    <a:schemeClr val="tx1"/>
                  </a:solidFill>
                  <a:round/>
                </a:ln>
              </p:spPr>
              <p:style>
                <a:lnRef idx="0"/>
                <a:fillRef idx="0"/>
                <a:effectRef idx="0"/>
                <a:fontRef idx="minor"/>
              </p:style>
            </p:sp>
          </p:grpSp>
          <p:sp>
            <p:nvSpPr>
              <p:cNvPr id="2593" name="CustomShape 15"/>
              <p:cNvSpPr/>
              <p:nvPr/>
            </p:nvSpPr>
            <p:spPr>
              <a:xfrm>
                <a:off x="8324280" y="2730600"/>
                <a:ext cx="939600" cy="742680"/>
              </a:xfrm>
              <a:prstGeom prst="rect">
                <a:avLst/>
              </a:prstGeom>
              <a:solidFill>
                <a:srgbClr val="ff0000">
                  <a:alpha val="71000"/>
                </a:srgbClr>
              </a:solidFill>
              <a:ln w="0">
                <a:noFill/>
              </a:ln>
            </p:spPr>
            <p:style>
              <a:lnRef idx="0"/>
              <a:fillRef idx="0"/>
              <a:effectRef idx="0"/>
              <a:fontRef idx="minor"/>
            </p:style>
          </p:sp>
        </p:grpSp>
        <p:grpSp>
          <p:nvGrpSpPr>
            <p:cNvPr id="2594" name="Group 16"/>
            <p:cNvGrpSpPr/>
            <p:nvPr/>
          </p:nvGrpSpPr>
          <p:grpSpPr>
            <a:xfrm>
              <a:off x="8007840" y="3655440"/>
              <a:ext cx="1292040" cy="762840"/>
              <a:chOff x="8007840" y="3655440"/>
              <a:chExt cx="1292040" cy="762840"/>
            </a:xfrm>
          </p:grpSpPr>
          <p:grpSp>
            <p:nvGrpSpPr>
              <p:cNvPr id="2595" name="Group 17"/>
              <p:cNvGrpSpPr/>
              <p:nvPr/>
            </p:nvGrpSpPr>
            <p:grpSpPr>
              <a:xfrm>
                <a:off x="8007840" y="3655440"/>
                <a:ext cx="1277640" cy="762840"/>
                <a:chOff x="8007840" y="3655440"/>
                <a:chExt cx="1277640" cy="762840"/>
              </a:xfrm>
            </p:grpSpPr>
            <p:sp>
              <p:nvSpPr>
                <p:cNvPr id="2596" name="CustomShape 18"/>
                <p:cNvSpPr/>
                <p:nvPr/>
              </p:nvSpPr>
              <p:spPr>
                <a:xfrm>
                  <a:off x="8007840" y="3655440"/>
                  <a:ext cx="1277640" cy="759960"/>
                </a:xfrm>
                <a:prstGeom prst="rect">
                  <a:avLst/>
                </a:prstGeom>
                <a:noFill/>
                <a:ln w="19050">
                  <a:solidFill>
                    <a:schemeClr val="tx1"/>
                  </a:solidFill>
                  <a:miter/>
                </a:ln>
                <a:effectLst>
                  <a:outerShdw algn="tl" blurRad="50800" dir="2700000" dist="37674" rotWithShape="0">
                    <a:srgbClr val="000000">
                      <a:alpha val="40000"/>
                    </a:srgbClr>
                  </a:outerShdw>
                </a:effectLst>
              </p:spPr>
              <p:style>
                <a:lnRef idx="0"/>
                <a:fillRef idx="0"/>
                <a:effectRef idx="0"/>
                <a:fontRef idx="minor"/>
              </p:style>
            </p:sp>
            <p:sp>
              <p:nvSpPr>
                <p:cNvPr id="2597" name="Line 19"/>
                <p:cNvSpPr/>
                <p:nvPr/>
              </p:nvSpPr>
              <p:spPr>
                <a:xfrm flipH="1">
                  <a:off x="8167320" y="3661200"/>
                  <a:ext cx="6120" cy="753480"/>
                </a:xfrm>
                <a:prstGeom prst="line">
                  <a:avLst/>
                </a:prstGeom>
                <a:ln w="19050">
                  <a:solidFill>
                    <a:schemeClr val="tx1"/>
                  </a:solidFill>
                  <a:round/>
                </a:ln>
              </p:spPr>
              <p:style>
                <a:lnRef idx="0"/>
                <a:fillRef idx="0"/>
                <a:effectRef idx="0"/>
                <a:fontRef idx="minor"/>
              </p:style>
            </p:sp>
            <p:sp>
              <p:nvSpPr>
                <p:cNvPr id="2598" name="Line 20"/>
                <p:cNvSpPr/>
                <p:nvPr/>
              </p:nvSpPr>
              <p:spPr>
                <a:xfrm flipH="1">
                  <a:off x="8339400" y="3660480"/>
                  <a:ext cx="6120" cy="753480"/>
                </a:xfrm>
                <a:prstGeom prst="line">
                  <a:avLst/>
                </a:prstGeom>
                <a:ln w="19050">
                  <a:solidFill>
                    <a:schemeClr val="tx1"/>
                  </a:solidFill>
                  <a:round/>
                </a:ln>
              </p:spPr>
              <p:style>
                <a:lnRef idx="0"/>
                <a:fillRef idx="0"/>
                <a:effectRef idx="0"/>
                <a:fontRef idx="minor"/>
              </p:style>
            </p:sp>
            <p:sp>
              <p:nvSpPr>
                <p:cNvPr id="2599" name="Line 21"/>
                <p:cNvSpPr/>
                <p:nvPr/>
              </p:nvSpPr>
              <p:spPr>
                <a:xfrm flipH="1">
                  <a:off x="8498880" y="3665160"/>
                  <a:ext cx="6120" cy="753120"/>
                </a:xfrm>
                <a:prstGeom prst="line">
                  <a:avLst/>
                </a:prstGeom>
                <a:ln w="19050">
                  <a:solidFill>
                    <a:schemeClr val="tx1"/>
                  </a:solidFill>
                  <a:round/>
                </a:ln>
              </p:spPr>
              <p:style>
                <a:lnRef idx="0"/>
                <a:fillRef idx="0"/>
                <a:effectRef idx="0"/>
                <a:fontRef idx="minor"/>
              </p:style>
            </p:sp>
            <p:sp>
              <p:nvSpPr>
                <p:cNvPr id="2600" name="Line 22"/>
                <p:cNvSpPr/>
                <p:nvPr/>
              </p:nvSpPr>
              <p:spPr>
                <a:xfrm flipH="1">
                  <a:off x="8646120" y="3657240"/>
                  <a:ext cx="6120" cy="753480"/>
                </a:xfrm>
                <a:prstGeom prst="line">
                  <a:avLst/>
                </a:prstGeom>
                <a:ln w="19050">
                  <a:solidFill>
                    <a:schemeClr val="tx1"/>
                  </a:solidFill>
                  <a:round/>
                </a:ln>
              </p:spPr>
              <p:style>
                <a:lnRef idx="0"/>
                <a:fillRef idx="0"/>
                <a:effectRef idx="0"/>
                <a:fontRef idx="minor"/>
              </p:style>
            </p:sp>
            <p:sp>
              <p:nvSpPr>
                <p:cNvPr id="2601" name="Line 23"/>
                <p:cNvSpPr/>
                <p:nvPr/>
              </p:nvSpPr>
              <p:spPr>
                <a:xfrm flipH="1">
                  <a:off x="8796600" y="3660120"/>
                  <a:ext cx="6480" cy="753480"/>
                </a:xfrm>
                <a:prstGeom prst="line">
                  <a:avLst/>
                </a:prstGeom>
                <a:ln w="19050">
                  <a:solidFill>
                    <a:schemeClr val="tx1"/>
                  </a:solidFill>
                  <a:round/>
                </a:ln>
              </p:spPr>
              <p:style>
                <a:lnRef idx="0"/>
                <a:fillRef idx="0"/>
                <a:effectRef idx="0"/>
                <a:fontRef idx="minor"/>
              </p:style>
            </p:sp>
            <p:sp>
              <p:nvSpPr>
                <p:cNvPr id="2602" name="Line 24"/>
                <p:cNvSpPr/>
                <p:nvPr/>
              </p:nvSpPr>
              <p:spPr>
                <a:xfrm flipH="1">
                  <a:off x="8963280" y="3663000"/>
                  <a:ext cx="6480" cy="753480"/>
                </a:xfrm>
                <a:prstGeom prst="line">
                  <a:avLst/>
                </a:prstGeom>
                <a:ln w="19050">
                  <a:solidFill>
                    <a:schemeClr val="tx1"/>
                  </a:solidFill>
                  <a:round/>
                </a:ln>
              </p:spPr>
              <p:style>
                <a:lnRef idx="0"/>
                <a:fillRef idx="0"/>
                <a:effectRef idx="0"/>
                <a:fontRef idx="minor"/>
              </p:style>
            </p:sp>
            <p:sp>
              <p:nvSpPr>
                <p:cNvPr id="2603" name="Line 25"/>
                <p:cNvSpPr/>
                <p:nvPr/>
              </p:nvSpPr>
              <p:spPr>
                <a:xfrm flipH="1">
                  <a:off x="9124560" y="3660480"/>
                  <a:ext cx="6480" cy="753480"/>
                </a:xfrm>
                <a:prstGeom prst="line">
                  <a:avLst/>
                </a:prstGeom>
                <a:ln w="19050">
                  <a:solidFill>
                    <a:schemeClr val="tx1"/>
                  </a:solidFill>
                  <a:round/>
                </a:ln>
              </p:spPr>
              <p:style>
                <a:lnRef idx="0"/>
                <a:fillRef idx="0"/>
                <a:effectRef idx="0"/>
                <a:fontRef idx="minor"/>
              </p:style>
            </p:sp>
          </p:grpSp>
          <p:sp>
            <p:nvSpPr>
              <p:cNvPr id="2604" name="CustomShape 26"/>
              <p:cNvSpPr/>
              <p:nvPr/>
            </p:nvSpPr>
            <p:spPr>
              <a:xfrm>
                <a:off x="8784720" y="3666600"/>
                <a:ext cx="515160" cy="745920"/>
              </a:xfrm>
              <a:prstGeom prst="rect">
                <a:avLst/>
              </a:prstGeom>
              <a:solidFill>
                <a:srgbClr val="00b050">
                  <a:alpha val="71000"/>
                </a:srgbClr>
              </a:solidFill>
              <a:ln w="0">
                <a:noFill/>
              </a:ln>
            </p:spPr>
            <p:style>
              <a:lnRef idx="0"/>
              <a:fillRef idx="0"/>
              <a:effectRef idx="0"/>
              <a:fontRef idx="minor"/>
            </p:style>
          </p:sp>
        </p:grpSp>
        <p:grpSp>
          <p:nvGrpSpPr>
            <p:cNvPr id="2605" name="Group 27"/>
            <p:cNvGrpSpPr/>
            <p:nvPr/>
          </p:nvGrpSpPr>
          <p:grpSpPr>
            <a:xfrm>
              <a:off x="8003880" y="4563360"/>
              <a:ext cx="1292400" cy="721800"/>
              <a:chOff x="8003880" y="4563360"/>
              <a:chExt cx="1292400" cy="721800"/>
            </a:xfrm>
          </p:grpSpPr>
          <p:grpSp>
            <p:nvGrpSpPr>
              <p:cNvPr id="2606" name="Group 28"/>
              <p:cNvGrpSpPr/>
              <p:nvPr/>
            </p:nvGrpSpPr>
            <p:grpSpPr>
              <a:xfrm>
                <a:off x="8003880" y="4563360"/>
                <a:ext cx="1277640" cy="721800"/>
                <a:chOff x="8003880" y="4563360"/>
                <a:chExt cx="1277640" cy="721800"/>
              </a:xfrm>
            </p:grpSpPr>
            <p:sp>
              <p:nvSpPr>
                <p:cNvPr id="2607" name="CustomShape 29"/>
                <p:cNvSpPr/>
                <p:nvPr/>
              </p:nvSpPr>
              <p:spPr>
                <a:xfrm>
                  <a:off x="8003880" y="4563360"/>
                  <a:ext cx="1277640" cy="718920"/>
                </a:xfrm>
                <a:prstGeom prst="rect">
                  <a:avLst/>
                </a:prstGeom>
                <a:noFill/>
                <a:ln w="19050">
                  <a:solidFill>
                    <a:schemeClr val="tx1"/>
                  </a:solidFill>
                  <a:miter/>
                </a:ln>
                <a:effectLst>
                  <a:outerShdw algn="tl" blurRad="50800" dir="2700000" dist="37674" rotWithShape="0">
                    <a:srgbClr val="000000">
                      <a:alpha val="40000"/>
                    </a:srgbClr>
                  </a:outerShdw>
                </a:effectLst>
              </p:spPr>
              <p:style>
                <a:lnRef idx="0"/>
                <a:fillRef idx="0"/>
                <a:effectRef idx="0"/>
                <a:fontRef idx="minor"/>
              </p:style>
            </p:sp>
            <p:sp>
              <p:nvSpPr>
                <p:cNvPr id="2608" name="Line 30"/>
                <p:cNvSpPr/>
                <p:nvPr/>
              </p:nvSpPr>
              <p:spPr>
                <a:xfrm flipH="1">
                  <a:off x="8163360" y="4569120"/>
                  <a:ext cx="6120" cy="712440"/>
                </a:xfrm>
                <a:prstGeom prst="line">
                  <a:avLst/>
                </a:prstGeom>
                <a:ln w="19050">
                  <a:solidFill>
                    <a:schemeClr val="tx1"/>
                  </a:solidFill>
                  <a:round/>
                </a:ln>
              </p:spPr>
              <p:style>
                <a:lnRef idx="0"/>
                <a:fillRef idx="0"/>
                <a:effectRef idx="0"/>
                <a:fontRef idx="minor"/>
              </p:style>
            </p:sp>
            <p:sp>
              <p:nvSpPr>
                <p:cNvPr id="2609" name="Line 31"/>
                <p:cNvSpPr/>
                <p:nvPr/>
              </p:nvSpPr>
              <p:spPr>
                <a:xfrm flipH="1">
                  <a:off x="8335440" y="4568400"/>
                  <a:ext cx="6120" cy="712440"/>
                </a:xfrm>
                <a:prstGeom prst="line">
                  <a:avLst/>
                </a:prstGeom>
                <a:ln w="19050">
                  <a:solidFill>
                    <a:schemeClr val="tx1"/>
                  </a:solidFill>
                  <a:round/>
                </a:ln>
              </p:spPr>
              <p:style>
                <a:lnRef idx="0"/>
                <a:fillRef idx="0"/>
                <a:effectRef idx="0"/>
                <a:fontRef idx="minor"/>
              </p:style>
            </p:sp>
            <p:sp>
              <p:nvSpPr>
                <p:cNvPr id="2610" name="Line 32"/>
                <p:cNvSpPr/>
                <p:nvPr/>
              </p:nvSpPr>
              <p:spPr>
                <a:xfrm flipH="1">
                  <a:off x="8494920" y="4572720"/>
                  <a:ext cx="6120" cy="712440"/>
                </a:xfrm>
                <a:prstGeom prst="line">
                  <a:avLst/>
                </a:prstGeom>
                <a:ln w="19050">
                  <a:solidFill>
                    <a:schemeClr val="tx1"/>
                  </a:solidFill>
                  <a:round/>
                </a:ln>
              </p:spPr>
              <p:style>
                <a:lnRef idx="0"/>
                <a:fillRef idx="0"/>
                <a:effectRef idx="0"/>
                <a:fontRef idx="minor"/>
              </p:style>
            </p:sp>
            <p:sp>
              <p:nvSpPr>
                <p:cNvPr id="2611" name="Line 33"/>
                <p:cNvSpPr/>
                <p:nvPr/>
              </p:nvSpPr>
              <p:spPr>
                <a:xfrm flipH="1">
                  <a:off x="8642160" y="4565520"/>
                  <a:ext cx="6480" cy="712080"/>
                </a:xfrm>
                <a:prstGeom prst="line">
                  <a:avLst/>
                </a:prstGeom>
                <a:ln w="19050">
                  <a:solidFill>
                    <a:schemeClr val="tx1"/>
                  </a:solidFill>
                  <a:round/>
                </a:ln>
              </p:spPr>
              <p:style>
                <a:lnRef idx="0"/>
                <a:fillRef idx="0"/>
                <a:effectRef idx="0"/>
                <a:fontRef idx="minor"/>
              </p:style>
            </p:sp>
            <p:sp>
              <p:nvSpPr>
                <p:cNvPr id="2612" name="Line 34"/>
                <p:cNvSpPr/>
                <p:nvPr/>
              </p:nvSpPr>
              <p:spPr>
                <a:xfrm flipH="1">
                  <a:off x="8793000" y="4568040"/>
                  <a:ext cx="6120" cy="712440"/>
                </a:xfrm>
                <a:prstGeom prst="line">
                  <a:avLst/>
                </a:prstGeom>
                <a:ln w="19050">
                  <a:solidFill>
                    <a:schemeClr val="tx1"/>
                  </a:solidFill>
                  <a:round/>
                </a:ln>
              </p:spPr>
              <p:style>
                <a:lnRef idx="0"/>
                <a:fillRef idx="0"/>
                <a:effectRef idx="0"/>
                <a:fontRef idx="minor"/>
              </p:style>
            </p:sp>
            <p:sp>
              <p:nvSpPr>
                <p:cNvPr id="2613" name="Line 35"/>
                <p:cNvSpPr/>
                <p:nvPr/>
              </p:nvSpPr>
              <p:spPr>
                <a:xfrm flipH="1">
                  <a:off x="8959680" y="4570560"/>
                  <a:ext cx="6120" cy="712440"/>
                </a:xfrm>
                <a:prstGeom prst="line">
                  <a:avLst/>
                </a:prstGeom>
                <a:ln w="19050">
                  <a:solidFill>
                    <a:schemeClr val="tx1"/>
                  </a:solidFill>
                  <a:round/>
                </a:ln>
              </p:spPr>
              <p:style>
                <a:lnRef idx="0"/>
                <a:fillRef idx="0"/>
                <a:effectRef idx="0"/>
                <a:fontRef idx="minor"/>
              </p:style>
            </p:sp>
            <p:sp>
              <p:nvSpPr>
                <p:cNvPr id="2614" name="Line 36"/>
                <p:cNvSpPr/>
                <p:nvPr/>
              </p:nvSpPr>
              <p:spPr>
                <a:xfrm flipH="1">
                  <a:off x="9120960" y="4568400"/>
                  <a:ext cx="6120" cy="712440"/>
                </a:xfrm>
                <a:prstGeom prst="line">
                  <a:avLst/>
                </a:prstGeom>
                <a:ln w="19050">
                  <a:solidFill>
                    <a:schemeClr val="tx1"/>
                  </a:solidFill>
                  <a:round/>
                </a:ln>
              </p:spPr>
              <p:style>
                <a:lnRef idx="0"/>
                <a:fillRef idx="0"/>
                <a:effectRef idx="0"/>
                <a:fontRef idx="minor"/>
              </p:style>
            </p:sp>
          </p:grpSp>
          <p:sp>
            <p:nvSpPr>
              <p:cNvPr id="2615" name="CustomShape 37"/>
              <p:cNvSpPr/>
              <p:nvPr/>
            </p:nvSpPr>
            <p:spPr>
              <a:xfrm>
                <a:off x="8638560" y="4574160"/>
                <a:ext cx="657720" cy="705240"/>
              </a:xfrm>
              <a:prstGeom prst="rect">
                <a:avLst/>
              </a:prstGeom>
              <a:solidFill>
                <a:srgbClr val="3333cc">
                  <a:alpha val="71000"/>
                </a:srgbClr>
              </a:solidFill>
              <a:ln w="0">
                <a:noFill/>
              </a:ln>
            </p:spPr>
            <p:style>
              <a:lnRef idx="0"/>
              <a:fillRef idx="0"/>
              <a:effectRef idx="0"/>
              <a:fontRef idx="minor"/>
            </p:style>
          </p:sp>
        </p:grpSp>
      </p:grpSp>
      <p:sp>
        <p:nvSpPr>
          <p:cNvPr id="2616" name="CustomShape 38"/>
          <p:cNvSpPr/>
          <p:nvPr/>
        </p:nvSpPr>
        <p:spPr>
          <a:xfrm rot="5400000">
            <a:off x="6881760" y="3717360"/>
            <a:ext cx="811440" cy="664920"/>
          </a:xfrm>
          <a:prstGeom prst="triangle">
            <a:avLst>
              <a:gd name="adj" fmla="val 50000"/>
            </a:avLst>
          </a:prstGeom>
          <a:solidFill>
            <a:schemeClr val="bg1"/>
          </a:solidFill>
          <a:ln w="31750">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grpSp>
        <p:nvGrpSpPr>
          <p:cNvPr id="2617" name="Group 39"/>
          <p:cNvGrpSpPr/>
          <p:nvPr/>
        </p:nvGrpSpPr>
        <p:grpSpPr>
          <a:xfrm>
            <a:off x="6303600" y="3871800"/>
            <a:ext cx="567000" cy="340560"/>
            <a:chOff x="6303600" y="3871800"/>
            <a:chExt cx="567000" cy="340560"/>
          </a:xfrm>
        </p:grpSpPr>
        <p:sp>
          <p:nvSpPr>
            <p:cNvPr id="2618" name="CustomShape 40"/>
            <p:cNvSpPr/>
            <p:nvPr/>
          </p:nvSpPr>
          <p:spPr>
            <a:xfrm>
              <a:off x="6303600" y="3871800"/>
              <a:ext cx="562320" cy="360"/>
            </a:xfrm>
            <a:custGeom>
              <a:avLst/>
              <a:gdLst/>
              <a:ahLst/>
              <a:rect l="l" t="t" r="r" b="b"/>
              <a:pathLst>
                <a:path w="21600" h="21600">
                  <a:moveTo>
                    <a:pt x="0" y="0"/>
                  </a:moveTo>
                  <a:lnTo>
                    <a:pt x="21600" y="21600"/>
                  </a:lnTo>
                </a:path>
              </a:pathLst>
            </a:custGeom>
            <a:noFill/>
            <a:ln w="38100">
              <a:solidFill>
                <a:srgbClr val="ff0000"/>
              </a:solidFill>
              <a:tailEnd len="med" type="triangle" w="med"/>
            </a:ln>
          </p:spPr>
          <p:style>
            <a:lnRef idx="1">
              <a:schemeClr val="accent1"/>
            </a:lnRef>
            <a:fillRef idx="0">
              <a:schemeClr val="accent1"/>
            </a:fillRef>
            <a:effectRef idx="0">
              <a:schemeClr val="accent1"/>
            </a:effectRef>
            <a:fontRef idx="minor"/>
          </p:style>
        </p:sp>
        <p:sp>
          <p:nvSpPr>
            <p:cNvPr id="2619" name="CustomShape 41"/>
            <p:cNvSpPr/>
            <p:nvPr/>
          </p:nvSpPr>
          <p:spPr>
            <a:xfrm>
              <a:off x="6304320" y="4042080"/>
              <a:ext cx="562320" cy="360"/>
            </a:xfrm>
            <a:custGeom>
              <a:avLst/>
              <a:gdLst/>
              <a:ahLst/>
              <a:rect l="l" t="t" r="r" b="b"/>
              <a:pathLst>
                <a:path w="21600" h="21600">
                  <a:moveTo>
                    <a:pt x="0" y="0"/>
                  </a:moveTo>
                  <a:lnTo>
                    <a:pt x="21600" y="21600"/>
                  </a:lnTo>
                </a:path>
              </a:pathLst>
            </a:custGeom>
            <a:noFill/>
            <a:ln w="38100">
              <a:solidFill>
                <a:srgbClr val="00b050"/>
              </a:solidFill>
              <a:tailEnd len="med" type="triangle" w="med"/>
            </a:ln>
          </p:spPr>
          <p:style>
            <a:lnRef idx="1">
              <a:schemeClr val="accent1"/>
            </a:lnRef>
            <a:fillRef idx="0">
              <a:schemeClr val="accent1"/>
            </a:fillRef>
            <a:effectRef idx="0">
              <a:schemeClr val="accent1"/>
            </a:effectRef>
            <a:fontRef idx="minor"/>
          </p:style>
        </p:sp>
        <p:sp>
          <p:nvSpPr>
            <p:cNvPr id="2620" name="CustomShape 42"/>
            <p:cNvSpPr/>
            <p:nvPr/>
          </p:nvSpPr>
          <p:spPr>
            <a:xfrm>
              <a:off x="6308280" y="4212000"/>
              <a:ext cx="562320" cy="360"/>
            </a:xfrm>
            <a:custGeom>
              <a:avLst/>
              <a:gdLst/>
              <a:ahLst/>
              <a:rect l="l" t="t" r="r" b="b"/>
              <a:pathLst>
                <a:path w="21600" h="21600">
                  <a:moveTo>
                    <a:pt x="0" y="0"/>
                  </a:moveTo>
                  <a:lnTo>
                    <a:pt x="21600" y="21600"/>
                  </a:lnTo>
                </a:path>
              </a:pathLst>
            </a:custGeom>
            <a:noFill/>
            <a:ln w="38100">
              <a:solidFill>
                <a:srgbClr val="3333cc"/>
              </a:solidFill>
              <a:tailEnd len="med" type="triangle" w="med"/>
            </a:ln>
          </p:spPr>
          <p:style>
            <a:lnRef idx="1">
              <a:schemeClr val="accent1"/>
            </a:lnRef>
            <a:fillRef idx="0">
              <a:schemeClr val="accent1"/>
            </a:fillRef>
            <a:effectRef idx="0">
              <a:schemeClr val="accent1"/>
            </a:effectRef>
            <a:fontRef idx="minor"/>
          </p:style>
        </p:sp>
      </p:grpSp>
      <p:grpSp>
        <p:nvGrpSpPr>
          <p:cNvPr id="2621" name="Group 43"/>
          <p:cNvGrpSpPr/>
          <p:nvPr/>
        </p:nvGrpSpPr>
        <p:grpSpPr>
          <a:xfrm>
            <a:off x="11245680" y="3893760"/>
            <a:ext cx="567000" cy="340200"/>
            <a:chOff x="11245680" y="3893760"/>
            <a:chExt cx="567000" cy="340200"/>
          </a:xfrm>
        </p:grpSpPr>
        <p:sp>
          <p:nvSpPr>
            <p:cNvPr id="2622" name="CustomShape 44"/>
            <p:cNvSpPr/>
            <p:nvPr/>
          </p:nvSpPr>
          <p:spPr>
            <a:xfrm>
              <a:off x="11245680" y="3893760"/>
              <a:ext cx="562320" cy="360"/>
            </a:xfrm>
            <a:custGeom>
              <a:avLst/>
              <a:gdLst/>
              <a:ahLst/>
              <a:rect l="l" t="t" r="r" b="b"/>
              <a:pathLst>
                <a:path w="21600" h="21600">
                  <a:moveTo>
                    <a:pt x="0" y="0"/>
                  </a:moveTo>
                  <a:lnTo>
                    <a:pt x="21600" y="21600"/>
                  </a:lnTo>
                </a:path>
              </a:pathLst>
            </a:custGeom>
            <a:noFill/>
            <a:ln w="38100">
              <a:solidFill>
                <a:srgbClr val="ff0000"/>
              </a:solidFill>
              <a:tailEnd len="med" type="triangle" w="med"/>
            </a:ln>
          </p:spPr>
          <p:style>
            <a:lnRef idx="1">
              <a:schemeClr val="accent1"/>
            </a:lnRef>
            <a:fillRef idx="0">
              <a:schemeClr val="accent1"/>
            </a:fillRef>
            <a:effectRef idx="0">
              <a:schemeClr val="accent1"/>
            </a:effectRef>
            <a:fontRef idx="minor"/>
          </p:style>
        </p:sp>
        <p:sp>
          <p:nvSpPr>
            <p:cNvPr id="2623" name="CustomShape 45"/>
            <p:cNvSpPr/>
            <p:nvPr/>
          </p:nvSpPr>
          <p:spPr>
            <a:xfrm>
              <a:off x="11246400" y="4063680"/>
              <a:ext cx="562320" cy="360"/>
            </a:xfrm>
            <a:custGeom>
              <a:avLst/>
              <a:gdLst/>
              <a:ahLst/>
              <a:rect l="l" t="t" r="r" b="b"/>
              <a:pathLst>
                <a:path w="21600" h="21600">
                  <a:moveTo>
                    <a:pt x="0" y="0"/>
                  </a:moveTo>
                  <a:lnTo>
                    <a:pt x="21600" y="21600"/>
                  </a:lnTo>
                </a:path>
              </a:pathLst>
            </a:custGeom>
            <a:noFill/>
            <a:ln w="38100">
              <a:solidFill>
                <a:srgbClr val="00b050"/>
              </a:solidFill>
              <a:tailEnd len="med" type="triangle" w="med"/>
            </a:ln>
          </p:spPr>
          <p:style>
            <a:lnRef idx="1">
              <a:schemeClr val="accent1"/>
            </a:lnRef>
            <a:fillRef idx="0">
              <a:schemeClr val="accent1"/>
            </a:fillRef>
            <a:effectRef idx="0">
              <a:schemeClr val="accent1"/>
            </a:effectRef>
            <a:fontRef idx="minor"/>
          </p:style>
        </p:sp>
        <p:sp>
          <p:nvSpPr>
            <p:cNvPr id="2624" name="CustomShape 46"/>
            <p:cNvSpPr/>
            <p:nvPr/>
          </p:nvSpPr>
          <p:spPr>
            <a:xfrm>
              <a:off x="11250360" y="4233600"/>
              <a:ext cx="562320" cy="360"/>
            </a:xfrm>
            <a:custGeom>
              <a:avLst/>
              <a:gdLst/>
              <a:ahLst/>
              <a:rect l="l" t="t" r="r" b="b"/>
              <a:pathLst>
                <a:path w="21600" h="21600">
                  <a:moveTo>
                    <a:pt x="0" y="0"/>
                  </a:moveTo>
                  <a:lnTo>
                    <a:pt x="21600" y="21600"/>
                  </a:lnTo>
                </a:path>
              </a:pathLst>
            </a:custGeom>
            <a:noFill/>
            <a:ln w="38100">
              <a:solidFill>
                <a:srgbClr val="3333cc"/>
              </a:solidFill>
              <a:tailEnd len="med" type="triangle" w="med"/>
            </a:ln>
          </p:spPr>
          <p:style>
            <a:lnRef idx="1">
              <a:schemeClr val="accent1"/>
            </a:lnRef>
            <a:fillRef idx="0">
              <a:schemeClr val="accent1"/>
            </a:fillRef>
            <a:effectRef idx="0">
              <a:schemeClr val="accent1"/>
            </a:effectRef>
            <a:fontRef idx="minor"/>
          </p:style>
        </p:sp>
      </p:grpSp>
      <p:sp>
        <p:nvSpPr>
          <p:cNvPr id="2625" name="CustomShape 47"/>
          <p:cNvSpPr/>
          <p:nvPr/>
        </p:nvSpPr>
        <p:spPr>
          <a:xfrm>
            <a:off x="6582960" y="4550400"/>
            <a:ext cx="978120" cy="57780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2000" spc="-1" strike="noStrike">
                <a:solidFill>
                  <a:srgbClr val="000000"/>
                </a:solidFill>
                <a:latin typeface="Calibri"/>
              </a:rPr>
              <a:t>classify </a:t>
            </a:r>
            <a:endParaRPr b="0" lang="en-US" sz="2000" spc="-1" strike="noStrike">
              <a:latin typeface="Arial"/>
            </a:endParaRPr>
          </a:p>
          <a:p>
            <a:pPr algn="ctr">
              <a:lnSpc>
                <a:spcPct val="80000"/>
              </a:lnSpc>
              <a:tabLst>
                <a:tab algn="l" pos="0"/>
              </a:tabLst>
            </a:pPr>
            <a:r>
              <a:rPr b="0" lang="en-US" sz="2000" spc="-1" strike="noStrike">
                <a:solidFill>
                  <a:srgbClr val="000000"/>
                </a:solidFill>
                <a:latin typeface="Calibri"/>
              </a:rPr>
              <a:t>arrivals</a:t>
            </a:r>
            <a:endParaRPr b="0" lang="en-US" sz="2000" spc="-1" strike="noStrike">
              <a:latin typeface="Arial"/>
            </a:endParaRPr>
          </a:p>
        </p:txBody>
      </p:sp>
      <p:sp>
        <p:nvSpPr>
          <p:cNvPr id="2626" name="CustomShape 48"/>
          <p:cNvSpPr/>
          <p:nvPr/>
        </p:nvSpPr>
        <p:spPr>
          <a:xfrm>
            <a:off x="10616760" y="4515840"/>
            <a:ext cx="1316520" cy="33408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2000" spc="-1" strike="noStrike">
                <a:solidFill>
                  <a:srgbClr val="000000"/>
                </a:solidFill>
                <a:latin typeface="Calibri"/>
              </a:rPr>
              <a:t>departures</a:t>
            </a:r>
            <a:endParaRPr b="0" lang="en-US" sz="2000" spc="-1" strike="noStrike">
              <a:latin typeface="Arial"/>
            </a:endParaRPr>
          </a:p>
        </p:txBody>
      </p:sp>
      <p:sp>
        <p:nvSpPr>
          <p:cNvPr id="2627" name="CustomShape 49"/>
          <p:cNvSpPr/>
          <p:nvPr/>
        </p:nvSpPr>
        <p:spPr>
          <a:xfrm flipV="1">
            <a:off x="7620120" y="3067560"/>
            <a:ext cx="682200" cy="982080"/>
          </a:xfrm>
          <a:custGeom>
            <a:avLst/>
            <a:gdLst/>
            <a:ahLst/>
            <a:rect l="l" t="t" r="r" b="b"/>
            <a:pathLst>
              <a:path w="21600" h="21600">
                <a:moveTo>
                  <a:pt x="0" y="0"/>
                </a:moveTo>
                <a:lnTo>
                  <a:pt x="21600" y="21600"/>
                </a:lnTo>
              </a:path>
            </a:pathLst>
          </a:custGeom>
          <a:noFill/>
          <a:ln w="38100">
            <a:solidFill>
              <a:srgbClr val="ff0000"/>
            </a:solidFill>
            <a:tailEnd len="med" type="triangle" w="med"/>
          </a:ln>
        </p:spPr>
        <p:style>
          <a:lnRef idx="1">
            <a:schemeClr val="accent1"/>
          </a:lnRef>
          <a:fillRef idx="0">
            <a:schemeClr val="accent1"/>
          </a:fillRef>
          <a:effectRef idx="0">
            <a:schemeClr val="accent1"/>
          </a:effectRef>
          <a:fontRef idx="minor"/>
        </p:style>
      </p:sp>
      <p:sp>
        <p:nvSpPr>
          <p:cNvPr id="2628" name="CustomShape 50"/>
          <p:cNvSpPr/>
          <p:nvPr/>
        </p:nvSpPr>
        <p:spPr>
          <a:xfrm>
            <a:off x="7635600" y="4051800"/>
            <a:ext cx="696240" cy="360"/>
          </a:xfrm>
          <a:custGeom>
            <a:avLst/>
            <a:gdLst/>
            <a:ahLst/>
            <a:rect l="l" t="t" r="r" b="b"/>
            <a:pathLst>
              <a:path w="21600" h="21600">
                <a:moveTo>
                  <a:pt x="0" y="0"/>
                </a:moveTo>
                <a:lnTo>
                  <a:pt x="21600" y="21600"/>
                </a:lnTo>
              </a:path>
            </a:pathLst>
          </a:custGeom>
          <a:noFill/>
          <a:ln w="38100">
            <a:solidFill>
              <a:srgbClr val="00b050"/>
            </a:solidFill>
            <a:tailEnd len="med" type="triangle" w="med"/>
          </a:ln>
        </p:spPr>
        <p:style>
          <a:lnRef idx="1">
            <a:schemeClr val="accent1"/>
          </a:lnRef>
          <a:fillRef idx="0">
            <a:schemeClr val="accent1"/>
          </a:fillRef>
          <a:effectRef idx="0">
            <a:schemeClr val="accent1"/>
          </a:effectRef>
          <a:fontRef idx="minor"/>
        </p:style>
      </p:sp>
      <p:sp>
        <p:nvSpPr>
          <p:cNvPr id="2629" name="CustomShape 51"/>
          <p:cNvSpPr/>
          <p:nvPr/>
        </p:nvSpPr>
        <p:spPr>
          <a:xfrm>
            <a:off x="7620120" y="4050000"/>
            <a:ext cx="681840" cy="871200"/>
          </a:xfrm>
          <a:custGeom>
            <a:avLst/>
            <a:gdLst/>
            <a:ahLst/>
            <a:rect l="l" t="t" r="r" b="b"/>
            <a:pathLst>
              <a:path w="21600" h="21600">
                <a:moveTo>
                  <a:pt x="0" y="0"/>
                </a:moveTo>
                <a:lnTo>
                  <a:pt x="21600" y="21600"/>
                </a:lnTo>
              </a:path>
            </a:pathLst>
          </a:custGeom>
          <a:noFill/>
          <a:ln w="38100">
            <a:solidFill>
              <a:srgbClr val="3333cc"/>
            </a:solidFill>
            <a:tailEnd len="med" type="triangle" w="med"/>
          </a:ln>
        </p:spPr>
        <p:style>
          <a:lnRef idx="1">
            <a:schemeClr val="accent1"/>
          </a:lnRef>
          <a:fillRef idx="0">
            <a:schemeClr val="accent1"/>
          </a:fillRef>
          <a:effectRef idx="0">
            <a:schemeClr val="accent1"/>
          </a:effectRef>
          <a:fontRef idx="minor"/>
        </p:style>
      </p:sp>
      <p:sp>
        <p:nvSpPr>
          <p:cNvPr id="2630" name="Line 52"/>
          <p:cNvSpPr/>
          <p:nvPr/>
        </p:nvSpPr>
        <p:spPr>
          <a:xfrm>
            <a:off x="9249840" y="3097800"/>
            <a:ext cx="664200" cy="942840"/>
          </a:xfrm>
          <a:prstGeom prst="line">
            <a:avLst/>
          </a:prstGeom>
          <a:ln w="38100">
            <a:solidFill>
              <a:srgbClr val="ff0000"/>
            </a:solidFill>
          </a:ln>
        </p:spPr>
        <p:style>
          <a:lnRef idx="1">
            <a:schemeClr val="accent1"/>
          </a:lnRef>
          <a:fillRef idx="0">
            <a:schemeClr val="accent1"/>
          </a:fillRef>
          <a:effectRef idx="0">
            <a:schemeClr val="accent1"/>
          </a:effectRef>
          <a:fontRef idx="minor"/>
        </p:style>
      </p:sp>
      <p:sp>
        <p:nvSpPr>
          <p:cNvPr id="2631" name="Line 53"/>
          <p:cNvSpPr/>
          <p:nvPr/>
        </p:nvSpPr>
        <p:spPr>
          <a:xfrm flipV="1">
            <a:off x="9281880" y="4040640"/>
            <a:ext cx="632160" cy="882360"/>
          </a:xfrm>
          <a:prstGeom prst="line">
            <a:avLst/>
          </a:prstGeom>
          <a:ln w="38100">
            <a:solidFill>
              <a:srgbClr val="3333cc"/>
            </a:solidFill>
          </a:ln>
        </p:spPr>
        <p:style>
          <a:lnRef idx="1">
            <a:schemeClr val="accent1"/>
          </a:lnRef>
          <a:fillRef idx="0">
            <a:schemeClr val="accent1"/>
          </a:fillRef>
          <a:effectRef idx="0">
            <a:schemeClr val="accent1"/>
          </a:effectRef>
          <a:fontRef idx="minor"/>
        </p:style>
      </p:sp>
      <p:sp>
        <p:nvSpPr>
          <p:cNvPr id="2632" name="Line 54"/>
          <p:cNvSpPr/>
          <p:nvPr/>
        </p:nvSpPr>
        <p:spPr>
          <a:xfrm>
            <a:off x="9300240" y="4039200"/>
            <a:ext cx="613800" cy="1440"/>
          </a:xfrm>
          <a:prstGeom prst="line">
            <a:avLst/>
          </a:prstGeom>
          <a:ln w="38100">
            <a:solidFill>
              <a:srgbClr val="00b050"/>
            </a:solidFill>
          </a:ln>
        </p:spPr>
        <p:style>
          <a:lnRef idx="1">
            <a:schemeClr val="accent1"/>
          </a:lnRef>
          <a:fillRef idx="0">
            <a:schemeClr val="accent1"/>
          </a:fillRef>
          <a:effectRef idx="0">
            <a:schemeClr val="accent1"/>
          </a:effectRef>
          <a:fontRef idx="minor"/>
        </p:style>
      </p:sp>
      <p:grpSp>
        <p:nvGrpSpPr>
          <p:cNvPr id="2633" name="Group 55"/>
          <p:cNvGrpSpPr/>
          <p:nvPr/>
        </p:nvGrpSpPr>
        <p:grpSpPr>
          <a:xfrm>
            <a:off x="9914400" y="3603960"/>
            <a:ext cx="877320" cy="1242000"/>
            <a:chOff x="9914400" y="3603960"/>
            <a:chExt cx="877320" cy="1242000"/>
          </a:xfrm>
        </p:grpSpPr>
        <p:sp>
          <p:nvSpPr>
            <p:cNvPr id="2634" name="CustomShape 56"/>
            <p:cNvSpPr/>
            <p:nvPr/>
          </p:nvSpPr>
          <p:spPr>
            <a:xfrm>
              <a:off x="9914400" y="3603960"/>
              <a:ext cx="877320" cy="872640"/>
            </a:xfrm>
            <a:prstGeom prst="ellipse">
              <a:avLst/>
            </a:prstGeom>
            <a:solidFill>
              <a:srgbClr val="ffffff"/>
            </a:solidFill>
            <a:ln w="28575">
              <a:solidFill>
                <a:schemeClr val="tx1"/>
              </a:solidFill>
              <a:round/>
            </a:ln>
            <a:effectLst>
              <a:outerShdw algn="tl" blurRad="50800" dir="2700000" dist="37674" rotWithShape="0">
                <a:srgbClr val="000000">
                  <a:alpha val="40000"/>
                </a:srgbClr>
              </a:outerShdw>
            </a:effectLst>
          </p:spPr>
          <p:style>
            <a:lnRef idx="0"/>
            <a:fillRef idx="0"/>
            <a:effectRef idx="0"/>
            <a:fontRef idx="minor"/>
          </p:style>
        </p:sp>
        <p:sp>
          <p:nvSpPr>
            <p:cNvPr id="2635" name="CustomShape 57"/>
            <p:cNvSpPr/>
            <p:nvPr/>
          </p:nvSpPr>
          <p:spPr>
            <a:xfrm>
              <a:off x="10043640" y="4511880"/>
              <a:ext cx="546840" cy="33408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2000" spc="-1" strike="noStrike">
                  <a:solidFill>
                    <a:srgbClr val="000000"/>
                  </a:solidFill>
                  <a:latin typeface="Calibri"/>
                </a:rPr>
                <a:t>link</a:t>
              </a:r>
              <a:endParaRPr b="0" lang="en-US" sz="2000" spc="-1" strike="noStrike">
                <a:latin typeface="Arial"/>
              </a:endParaRPr>
            </a:p>
          </p:txBody>
        </p:sp>
        <p:sp>
          <p:nvSpPr>
            <p:cNvPr id="2636" name="CustomShape 58"/>
            <p:cNvSpPr/>
            <p:nvPr/>
          </p:nvSpPr>
          <p:spPr>
            <a:xfrm>
              <a:off x="10175400" y="3870000"/>
              <a:ext cx="347040" cy="38268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2400" spc="-1" strike="noStrike">
                  <a:solidFill>
                    <a:srgbClr val="000000"/>
                  </a:solidFill>
                  <a:latin typeface="Calibri"/>
                </a:rPr>
                <a:t>R</a:t>
              </a:r>
              <a:endParaRPr b="0" lang="en-US" sz="2400" spc="-1" strike="noStrike">
                <a:latin typeface="Arial"/>
              </a:endParaRPr>
            </a:p>
          </p:txBody>
        </p:sp>
      </p:grpSp>
      <p:grpSp>
        <p:nvGrpSpPr>
          <p:cNvPr id="2637" name="Group 59"/>
          <p:cNvGrpSpPr/>
          <p:nvPr/>
        </p:nvGrpSpPr>
        <p:grpSpPr>
          <a:xfrm>
            <a:off x="8815680" y="2894400"/>
            <a:ext cx="1095480" cy="2221560"/>
            <a:chOff x="8815680" y="2894400"/>
            <a:chExt cx="1095480" cy="2221560"/>
          </a:xfrm>
        </p:grpSpPr>
        <p:grpSp>
          <p:nvGrpSpPr>
            <p:cNvPr id="2638" name="Group 60"/>
            <p:cNvGrpSpPr/>
            <p:nvPr/>
          </p:nvGrpSpPr>
          <p:grpSpPr>
            <a:xfrm>
              <a:off x="9470520" y="2939040"/>
              <a:ext cx="440640" cy="2176920"/>
              <a:chOff x="9470520" y="2939040"/>
              <a:chExt cx="440640" cy="2176920"/>
            </a:xfrm>
          </p:grpSpPr>
          <p:sp>
            <p:nvSpPr>
              <p:cNvPr id="2639" name="CustomShape 61"/>
              <p:cNvSpPr/>
              <p:nvPr/>
            </p:nvSpPr>
            <p:spPr>
              <a:xfrm>
                <a:off x="9470520" y="2939040"/>
                <a:ext cx="348120" cy="2176920"/>
              </a:xfrm>
              <a:prstGeom prst="ellipse">
                <a:avLst/>
              </a:prstGeom>
              <a:noFill/>
              <a:ln w="41275">
                <a:solidFill>
                  <a:schemeClr val="tx1"/>
                </a:solidFill>
              </a:ln>
            </p:spPr>
            <p:style>
              <a:lnRef idx="2">
                <a:schemeClr val="accent1">
                  <a:shade val="50000"/>
                </a:schemeClr>
              </a:lnRef>
              <a:fillRef idx="1">
                <a:schemeClr val="accent1"/>
              </a:fillRef>
              <a:effectRef idx="0">
                <a:schemeClr val="accent1"/>
              </a:effectRef>
              <a:fontRef idx="minor"/>
            </p:style>
          </p:sp>
          <p:sp>
            <p:nvSpPr>
              <p:cNvPr id="2640" name="CustomShape 62"/>
              <p:cNvSpPr/>
              <p:nvPr/>
            </p:nvSpPr>
            <p:spPr>
              <a:xfrm>
                <a:off x="9716040" y="3095640"/>
                <a:ext cx="195120" cy="58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641" name="CustomShape 63"/>
              <p:cNvSpPr/>
              <p:nvPr/>
            </p:nvSpPr>
            <p:spPr>
              <a:xfrm flipV="1">
                <a:off x="9808560" y="3572640"/>
                <a:ext cx="360" cy="261000"/>
              </a:xfrm>
              <a:custGeom>
                <a:avLst/>
                <a:gdLst/>
                <a:ahLst/>
                <a:rect l="l" t="t" r="r" b="b"/>
                <a:pathLst>
                  <a:path w="21600" h="21600">
                    <a:moveTo>
                      <a:pt x="0" y="0"/>
                    </a:moveTo>
                    <a:lnTo>
                      <a:pt x="21600" y="21600"/>
                    </a:lnTo>
                  </a:path>
                </a:pathLst>
              </a:custGeom>
              <a:noFill/>
              <a:ln w="38100">
                <a:solidFill>
                  <a:schemeClr val="tx1"/>
                </a:solidFill>
                <a:tailEnd len="med" type="triangle" w="med"/>
              </a:ln>
            </p:spPr>
            <p:style>
              <a:lnRef idx="1">
                <a:schemeClr val="accent1"/>
              </a:lnRef>
              <a:fillRef idx="0">
                <a:schemeClr val="accent1"/>
              </a:fillRef>
              <a:effectRef idx="0">
                <a:schemeClr val="accent1"/>
              </a:effectRef>
              <a:fontRef idx="minor"/>
            </p:style>
          </p:sp>
        </p:grpSp>
        <p:grpSp>
          <p:nvGrpSpPr>
            <p:cNvPr id="2642" name="Group 64"/>
            <p:cNvGrpSpPr/>
            <p:nvPr/>
          </p:nvGrpSpPr>
          <p:grpSpPr>
            <a:xfrm>
              <a:off x="8815680" y="2894400"/>
              <a:ext cx="439920" cy="2207160"/>
              <a:chOff x="8815680" y="2894400"/>
              <a:chExt cx="439920" cy="2207160"/>
            </a:xfrm>
          </p:grpSpPr>
          <p:grpSp>
            <p:nvGrpSpPr>
              <p:cNvPr id="2643" name="Group 65"/>
              <p:cNvGrpSpPr/>
              <p:nvPr/>
            </p:nvGrpSpPr>
            <p:grpSpPr>
              <a:xfrm>
                <a:off x="8815680" y="2894400"/>
                <a:ext cx="411120" cy="401400"/>
                <a:chOff x="8815680" y="2894400"/>
                <a:chExt cx="411120" cy="401400"/>
              </a:xfrm>
            </p:grpSpPr>
            <p:sp>
              <p:nvSpPr>
                <p:cNvPr id="2644" name="CustomShape 66"/>
                <p:cNvSpPr/>
                <p:nvPr/>
              </p:nvSpPr>
              <p:spPr>
                <a:xfrm>
                  <a:off x="8845920" y="2940480"/>
                  <a:ext cx="329400" cy="3391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p:style>
            </p:sp>
            <p:sp>
              <p:nvSpPr>
                <p:cNvPr id="2645" name="CustomShape 67"/>
                <p:cNvSpPr/>
                <p:nvPr/>
              </p:nvSpPr>
              <p:spPr>
                <a:xfrm>
                  <a:off x="8815680" y="2894400"/>
                  <a:ext cx="41112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w</a:t>
                  </a:r>
                  <a:r>
                    <a:rPr b="0" lang="en-US" sz="1800" spc="-1" strike="noStrike" baseline="-25000">
                      <a:solidFill>
                        <a:srgbClr val="000000"/>
                      </a:solidFill>
                      <a:latin typeface="Calibri"/>
                    </a:rPr>
                    <a:t>1</a:t>
                  </a:r>
                  <a:endParaRPr b="0" lang="en-US" sz="1800" spc="-1" strike="noStrike">
                    <a:latin typeface="Arial"/>
                  </a:endParaRPr>
                </a:p>
              </p:txBody>
            </p:sp>
          </p:grpSp>
          <p:grpSp>
            <p:nvGrpSpPr>
              <p:cNvPr id="2646" name="Group 68"/>
              <p:cNvGrpSpPr/>
              <p:nvPr/>
            </p:nvGrpSpPr>
            <p:grpSpPr>
              <a:xfrm>
                <a:off x="8835840" y="3823200"/>
                <a:ext cx="411120" cy="401400"/>
                <a:chOff x="8835840" y="3823200"/>
                <a:chExt cx="411120" cy="401400"/>
              </a:xfrm>
            </p:grpSpPr>
            <p:sp>
              <p:nvSpPr>
                <p:cNvPr id="2647" name="CustomShape 69"/>
                <p:cNvSpPr/>
                <p:nvPr/>
              </p:nvSpPr>
              <p:spPr>
                <a:xfrm>
                  <a:off x="8866080" y="3869280"/>
                  <a:ext cx="329400" cy="3391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p:style>
            </p:sp>
            <p:sp>
              <p:nvSpPr>
                <p:cNvPr id="2648" name="CustomShape 70"/>
                <p:cNvSpPr/>
                <p:nvPr/>
              </p:nvSpPr>
              <p:spPr>
                <a:xfrm>
                  <a:off x="8835840" y="3823200"/>
                  <a:ext cx="41112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w</a:t>
                  </a:r>
                  <a:r>
                    <a:rPr b="0" lang="en-US" sz="1800" spc="-1" strike="noStrike" baseline="-25000">
                      <a:solidFill>
                        <a:srgbClr val="000000"/>
                      </a:solidFill>
                      <a:latin typeface="Calibri"/>
                    </a:rPr>
                    <a:t>2</a:t>
                  </a:r>
                  <a:endParaRPr b="0" lang="en-US" sz="1800" spc="-1" strike="noStrike">
                    <a:latin typeface="Arial"/>
                  </a:endParaRPr>
                </a:p>
              </p:txBody>
            </p:sp>
          </p:grpSp>
          <p:grpSp>
            <p:nvGrpSpPr>
              <p:cNvPr id="2649" name="Group 71"/>
              <p:cNvGrpSpPr/>
              <p:nvPr/>
            </p:nvGrpSpPr>
            <p:grpSpPr>
              <a:xfrm>
                <a:off x="8844480" y="4700160"/>
                <a:ext cx="411120" cy="401400"/>
                <a:chOff x="8844480" y="4700160"/>
                <a:chExt cx="411120" cy="401400"/>
              </a:xfrm>
            </p:grpSpPr>
            <p:sp>
              <p:nvSpPr>
                <p:cNvPr id="2650" name="CustomShape 72"/>
                <p:cNvSpPr/>
                <p:nvPr/>
              </p:nvSpPr>
              <p:spPr>
                <a:xfrm>
                  <a:off x="8874720" y="4746240"/>
                  <a:ext cx="329400" cy="3391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p:style>
            </p:sp>
            <p:sp>
              <p:nvSpPr>
                <p:cNvPr id="2651" name="CustomShape 73"/>
                <p:cNvSpPr/>
                <p:nvPr/>
              </p:nvSpPr>
              <p:spPr>
                <a:xfrm>
                  <a:off x="8844480" y="4700160"/>
                  <a:ext cx="41112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w</a:t>
                  </a:r>
                  <a:r>
                    <a:rPr b="0" lang="en-US" sz="1800" spc="-1" strike="noStrike" baseline="-25000">
                      <a:solidFill>
                        <a:srgbClr val="000000"/>
                      </a:solidFill>
                      <a:latin typeface="Calibri"/>
                    </a:rPr>
                    <a:t>3</a:t>
                  </a:r>
                  <a:endParaRPr b="0" lang="en-US" sz="1800" spc="-1" strike="noStrike">
                    <a:latin typeface="Arial"/>
                  </a:endParaRPr>
                </a:p>
              </p:txBody>
            </p:sp>
          </p:grpSp>
        </p:grpSp>
      </p:grpSp>
      <p:grpSp>
        <p:nvGrpSpPr>
          <p:cNvPr id="2652" name="Group 74"/>
          <p:cNvGrpSpPr/>
          <p:nvPr/>
        </p:nvGrpSpPr>
        <p:grpSpPr>
          <a:xfrm>
            <a:off x="2850480" y="4027680"/>
            <a:ext cx="812520" cy="1188720"/>
            <a:chOff x="2850480" y="4027680"/>
            <a:chExt cx="812520" cy="1188720"/>
          </a:xfrm>
        </p:grpSpPr>
        <p:sp>
          <p:nvSpPr>
            <p:cNvPr id="2653" name="CustomShape 75"/>
            <p:cNvSpPr/>
            <p:nvPr/>
          </p:nvSpPr>
          <p:spPr>
            <a:xfrm>
              <a:off x="2946240" y="4027680"/>
              <a:ext cx="525600" cy="644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3200" spc="-1" strike="noStrike">
                  <a:solidFill>
                    <a:srgbClr val="000000"/>
                  </a:solidFill>
                  <a:latin typeface="Calibri"/>
                  <a:ea typeface="ＭＳ Ｐゴシック"/>
                </a:rPr>
                <a:t>w</a:t>
              </a:r>
              <a:r>
                <a:rPr b="0" i="1" lang="en-US" sz="3200" spc="-1" strike="noStrike" baseline="-25000">
                  <a:solidFill>
                    <a:srgbClr val="000000"/>
                  </a:solidFill>
                  <a:latin typeface="Calibri"/>
                  <a:ea typeface="ＭＳ Ｐゴシック"/>
                </a:rPr>
                <a:t>i</a:t>
              </a:r>
              <a:endParaRPr b="0" lang="en-US" sz="3200" spc="-1" strike="noStrike">
                <a:latin typeface="Arial"/>
              </a:endParaRPr>
            </a:p>
          </p:txBody>
        </p:sp>
        <p:sp>
          <p:nvSpPr>
            <p:cNvPr id="2654" name="CustomShape 76"/>
            <p:cNvSpPr/>
            <p:nvPr/>
          </p:nvSpPr>
          <p:spPr>
            <a:xfrm>
              <a:off x="2850480" y="4572000"/>
              <a:ext cx="812520" cy="644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3200" spc="-1" strike="noStrike">
                  <a:solidFill>
                    <a:srgbClr val="000000"/>
                  </a:solidFill>
                  <a:latin typeface="Symbol"/>
                  <a:ea typeface="ＭＳ Ｐゴシック"/>
                </a:rPr>
                <a:t>S</a:t>
              </a:r>
              <a:r>
                <a:rPr b="0" i="1" lang="en-US" sz="2400" spc="-1" strike="noStrike" baseline="-25000">
                  <a:solidFill>
                    <a:srgbClr val="000000"/>
                  </a:solidFill>
                  <a:latin typeface="Calibri"/>
                  <a:ea typeface="ＭＳ Ｐゴシック"/>
                </a:rPr>
                <a:t>j</a:t>
              </a:r>
              <a:r>
                <a:rPr b="0" i="1" lang="en-US" sz="3200" spc="-1" strike="noStrike">
                  <a:solidFill>
                    <a:srgbClr val="000000"/>
                  </a:solidFill>
                  <a:latin typeface="Calibri"/>
                  <a:ea typeface="ＭＳ Ｐゴシック"/>
                </a:rPr>
                <a:t>w</a:t>
              </a:r>
              <a:r>
                <a:rPr b="0" i="1" lang="en-US" sz="3200" spc="-1" strike="noStrike" baseline="-25000">
                  <a:solidFill>
                    <a:srgbClr val="000000"/>
                  </a:solidFill>
                  <a:latin typeface="Calibri"/>
                  <a:ea typeface="ＭＳ Ｐゴシック"/>
                </a:rPr>
                <a:t>j</a:t>
              </a:r>
              <a:endParaRPr b="0" lang="en-US" sz="3200" spc="-1" strike="noStrike">
                <a:latin typeface="Arial"/>
              </a:endParaRPr>
            </a:p>
          </p:txBody>
        </p:sp>
        <p:sp>
          <p:nvSpPr>
            <p:cNvPr id="2655" name="Line 77"/>
            <p:cNvSpPr/>
            <p:nvPr/>
          </p:nvSpPr>
          <p:spPr>
            <a:xfrm>
              <a:off x="2960640" y="4627440"/>
              <a:ext cx="479160" cy="360"/>
            </a:xfrm>
            <a:prstGeom prst="line">
              <a:avLst/>
            </a:prstGeom>
            <a:ln cap="rnd" w="38100">
              <a:solidFill>
                <a:schemeClr val="tx1"/>
              </a:solidFill>
            </a:ln>
          </p:spPr>
          <p:style>
            <a:lnRef idx="1">
              <a:schemeClr val="accent1"/>
            </a:lnRef>
            <a:fillRef idx="0">
              <a:schemeClr val="accent1"/>
            </a:fillRef>
            <a:effectRef idx="0">
              <a:schemeClr val="accent1"/>
            </a:effectRef>
            <a:fontRef idx="minor"/>
          </p:style>
        </p:sp>
      </p:grpSp>
      <p:sp>
        <p:nvSpPr>
          <p:cNvPr id="2656" name="CustomShape 78"/>
          <p:cNvSpPr/>
          <p:nvPr/>
        </p:nvSpPr>
        <p:spPr>
          <a:xfrm>
            <a:off x="788040" y="5154120"/>
            <a:ext cx="5557680" cy="1050480"/>
          </a:xfrm>
          <a:prstGeom prst="rect">
            <a:avLst/>
          </a:prstGeom>
          <a:noFill/>
          <a:ln w="0">
            <a:noFill/>
          </a:ln>
        </p:spPr>
        <p:style>
          <a:lnRef idx="0"/>
          <a:fillRef idx="0"/>
          <a:effectRef idx="0"/>
          <a:fontRef idx="minor"/>
        </p:style>
        <p:txBody>
          <a:bodyPr>
            <a:normAutofit/>
          </a:bodyPr>
          <a:p>
            <a:pPr marL="582480" indent="-28368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minimum bandwidth guarantee (per-traffic-class)</a:t>
            </a:r>
            <a:endParaRPr b="0" lang="en-US" sz="3200" spc="-1" strike="noStrike">
              <a:latin typeface="Arial"/>
            </a:endParaRPr>
          </a:p>
        </p:txBody>
      </p:sp>
      <p:sp>
        <p:nvSpPr>
          <p:cNvPr id="2657" name="CustomShape 79"/>
          <p:cNvSpPr/>
          <p:nvPr/>
        </p:nvSpPr>
        <p:spPr>
          <a:xfrm>
            <a:off x="766440" y="2740320"/>
            <a:ext cx="5557680" cy="1420560"/>
          </a:xfrm>
          <a:prstGeom prst="rect">
            <a:avLst/>
          </a:prstGeom>
          <a:noFill/>
          <a:ln w="0">
            <a:noFill/>
          </a:ln>
        </p:spPr>
        <p:style>
          <a:lnRef idx="0"/>
          <a:fillRef idx="0"/>
          <a:effectRef idx="0"/>
          <a:fontRef idx="minor"/>
        </p:style>
        <p:txBody>
          <a:bodyPr>
            <a:normAutofit/>
          </a:bodyPr>
          <a:p>
            <a:pPr marL="582480" indent="-28368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each class, </a:t>
            </a:r>
            <a:r>
              <a:rPr b="0" i="1" lang="en-US" sz="3200" spc="-1" strike="noStrike">
                <a:solidFill>
                  <a:srgbClr val="000000"/>
                </a:solidFill>
                <a:latin typeface="Calibri"/>
                <a:ea typeface="ＭＳ Ｐゴシック"/>
              </a:rPr>
              <a:t>i, </a:t>
            </a:r>
            <a:r>
              <a:rPr b="0" lang="en-US" sz="3200" spc="-1" strike="noStrike">
                <a:solidFill>
                  <a:srgbClr val="000000"/>
                </a:solidFill>
                <a:latin typeface="Calibri"/>
                <a:ea typeface="ＭＳ Ｐゴシック"/>
              </a:rPr>
              <a:t>has weight, </a:t>
            </a:r>
            <a:r>
              <a:rPr b="0" i="1" lang="en-US" sz="3200" spc="-1" strike="noStrike">
                <a:solidFill>
                  <a:srgbClr val="000000"/>
                </a:solidFill>
                <a:latin typeface="Calibri"/>
                <a:ea typeface="ＭＳ Ｐゴシック"/>
              </a:rPr>
              <a:t>w</a:t>
            </a:r>
            <a:r>
              <a:rPr b="0" i="1" lang="en-US" sz="3200" spc="-1" strike="noStrike" baseline="-25000">
                <a:solidFill>
                  <a:srgbClr val="000000"/>
                </a:solidFill>
                <a:latin typeface="Calibri"/>
                <a:ea typeface="ＭＳ Ｐゴシック"/>
              </a:rPr>
              <a:t>i</a:t>
            </a:r>
            <a:r>
              <a:rPr b="0" i="1" lang="en-US" sz="3200" spc="-1" strike="noStrike">
                <a:solidFill>
                  <a:srgbClr val="000000"/>
                </a:solidFill>
                <a:latin typeface="Calibri"/>
                <a:ea typeface="ＭＳ Ｐゴシック"/>
              </a:rPr>
              <a:t>, </a:t>
            </a:r>
            <a:r>
              <a:rPr b="0" lang="en-US" sz="3200" spc="-1" strike="noStrike">
                <a:solidFill>
                  <a:srgbClr val="000000"/>
                </a:solidFill>
                <a:latin typeface="Calibri"/>
                <a:ea typeface="ＭＳ Ｐゴシック"/>
              </a:rPr>
              <a:t>and</a:t>
            </a:r>
            <a:r>
              <a:rPr b="0" i="1" lang="en-US" sz="3200" spc="-1" strike="noStrike">
                <a:solidFill>
                  <a:srgbClr val="000000"/>
                </a:solidFill>
                <a:latin typeface="Calibri"/>
                <a:ea typeface="ＭＳ Ｐゴシック"/>
              </a:rPr>
              <a:t> </a:t>
            </a:r>
            <a:r>
              <a:rPr b="0" lang="en-US" sz="3200" spc="-1" strike="noStrike">
                <a:solidFill>
                  <a:srgbClr val="000000"/>
                </a:solidFill>
                <a:latin typeface="Calibri"/>
                <a:ea typeface="ＭＳ Ｐゴシック"/>
              </a:rPr>
              <a:t>gets weighted amount of service in each cycle:</a:t>
            </a:r>
            <a:endParaRPr b="0" lang="en-US" sz="3200" spc="-1" strike="noStrike">
              <a:latin typeface="Arial"/>
            </a:endParaRPr>
          </a:p>
        </p:txBody>
      </p:sp>
      <p:sp>
        <p:nvSpPr>
          <p:cNvPr id="2658" name="TextShape 80"/>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A0C6AD4E-19AD-466A-AA23-130AAAA8F6D9}" type="slidenum">
              <a:rPr b="0" lang="en-US" sz="1100" spc="-1" strike="noStrike">
                <a:solidFill>
                  <a:srgbClr val="404040"/>
                </a:solidFill>
                <a:latin typeface="Calibri"/>
              </a:rPr>
              <a:t>37</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581" dur="indefinite" restart="never" nodeType="tmRoot">
          <p:childTnLst>
            <p:seq>
              <p:cTn id="582" dur="indefinite" nodeType="mainSeq">
                <p:childTnLst>
                  <p:par>
                    <p:cTn id="583" fill="hold">
                      <p:stCondLst>
                        <p:cond delay="indefinite"/>
                      </p:stCondLst>
                      <p:childTnLst>
                        <p:par>
                          <p:cTn id="584" fill="hold">
                            <p:stCondLst>
                              <p:cond delay="0"/>
                            </p:stCondLst>
                            <p:childTnLst>
                              <p:par>
                                <p:cTn id="585" nodeType="clickEffect" fill="hold" presetClass="entr" presetID="9">
                                  <p:stCondLst>
                                    <p:cond delay="0"/>
                                  </p:stCondLst>
                                  <p:childTnLst>
                                    <p:set>
                                      <p:cBhvr>
                                        <p:cTn id="586" dur="1" fill="hold">
                                          <p:stCondLst>
                                            <p:cond delay="0"/>
                                          </p:stCondLst>
                                        </p:cTn>
                                        <p:tgtEl>
                                          <p:spTgt spid="2637"/>
                                        </p:tgtEl>
                                        <p:attrNameLst>
                                          <p:attrName>style.visibility</p:attrName>
                                        </p:attrNameLst>
                                      </p:cBhvr>
                                      <p:to>
                                        <p:strVal val="visible"/>
                                      </p:to>
                                    </p:set>
                                    <p:animEffect filter="dissolve" transition="in">
                                      <p:cBhvr additive="repl">
                                        <p:cTn id="587" dur="500"/>
                                        <p:tgtEl>
                                          <p:spTgt spid="2637"/>
                                        </p:tgtEl>
                                      </p:cBhvr>
                                    </p:animEffect>
                                  </p:childTnLst>
                                </p:cTn>
                              </p:par>
                              <p:par>
                                <p:cTn id="588" nodeType="withEffect" fill="hold" presetClass="entr" presetID="9">
                                  <p:stCondLst>
                                    <p:cond delay="0"/>
                                  </p:stCondLst>
                                  <p:childTnLst>
                                    <p:set>
                                      <p:cBhvr>
                                        <p:cTn id="589" dur="1" fill="hold">
                                          <p:stCondLst>
                                            <p:cond delay="0"/>
                                          </p:stCondLst>
                                        </p:cTn>
                                        <p:tgtEl>
                                          <p:spTgt spid="2652"/>
                                        </p:tgtEl>
                                        <p:attrNameLst>
                                          <p:attrName>style.visibility</p:attrName>
                                        </p:attrNameLst>
                                      </p:cBhvr>
                                      <p:to>
                                        <p:strVal val="visible"/>
                                      </p:to>
                                    </p:set>
                                    <p:animEffect filter="dissolve" transition="in">
                                      <p:cBhvr additive="repl">
                                        <p:cTn id="590" dur="500"/>
                                        <p:tgtEl>
                                          <p:spTgt spid="2652"/>
                                        </p:tgtEl>
                                      </p:cBhvr>
                                    </p:animEffect>
                                  </p:childTnLst>
                                </p:cTn>
                              </p:par>
                              <p:par>
                                <p:cTn id="591" nodeType="withEffect" fill="hold" presetClass="entr" presetID="9">
                                  <p:stCondLst>
                                    <p:cond delay="0"/>
                                  </p:stCondLst>
                                  <p:childTnLst>
                                    <p:set>
                                      <p:cBhvr>
                                        <p:cTn id="592" dur="1" fill="hold">
                                          <p:stCondLst>
                                            <p:cond delay="0"/>
                                          </p:stCondLst>
                                        </p:cTn>
                                        <p:tgtEl>
                                          <p:spTgt spid="2657"/>
                                        </p:tgtEl>
                                        <p:attrNameLst>
                                          <p:attrName>style.visibility</p:attrName>
                                        </p:attrNameLst>
                                      </p:cBhvr>
                                      <p:to>
                                        <p:strVal val="visible"/>
                                      </p:to>
                                    </p:set>
                                    <p:animEffect filter="dissolve" transition="in">
                                      <p:cBhvr additive="repl">
                                        <p:cTn id="593" dur="500"/>
                                        <p:tgtEl>
                                          <p:spTgt spid="2657"/>
                                        </p:tgtEl>
                                      </p:cBhvr>
                                    </p:animEffect>
                                  </p:childTnLst>
                                </p:cTn>
                              </p:par>
                            </p:childTnLst>
                          </p:cTn>
                        </p:par>
                      </p:childTnLst>
                    </p:cTn>
                  </p:par>
                  <p:par>
                    <p:cTn id="594" fill="hold">
                      <p:stCondLst>
                        <p:cond delay="indefinite"/>
                      </p:stCondLst>
                      <p:childTnLst>
                        <p:par>
                          <p:cTn id="595" fill="hold">
                            <p:stCondLst>
                              <p:cond delay="0"/>
                            </p:stCondLst>
                            <p:childTnLst>
                              <p:par>
                                <p:cTn id="596" nodeType="clickEffect" fill="hold" presetClass="entr" presetID="9">
                                  <p:stCondLst>
                                    <p:cond delay="0"/>
                                  </p:stCondLst>
                                  <p:childTnLst>
                                    <p:set>
                                      <p:cBhvr>
                                        <p:cTn id="597" dur="1" fill="hold">
                                          <p:stCondLst>
                                            <p:cond delay="0"/>
                                          </p:stCondLst>
                                        </p:cTn>
                                        <p:tgtEl>
                                          <p:spTgt spid="2656"/>
                                        </p:tgtEl>
                                        <p:attrNameLst>
                                          <p:attrName>style.visibility</p:attrName>
                                        </p:attrNameLst>
                                      </p:cBhvr>
                                      <p:to>
                                        <p:strVal val="visible"/>
                                      </p:to>
                                    </p:set>
                                    <p:animEffect filter="dissolve" transition="in">
                                      <p:cBhvr additive="repl">
                                        <p:cTn id="598" dur="500"/>
                                        <p:tgtEl>
                                          <p:spTgt spid="26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9" name="TextShape 1"/>
          <p:cNvSpPr txBox="1"/>
          <p:nvPr/>
        </p:nvSpPr>
        <p:spPr>
          <a:xfrm>
            <a:off x="838080" y="451800"/>
            <a:ext cx="10515240" cy="894240"/>
          </a:xfrm>
          <a:prstGeom prst="rect">
            <a:avLst/>
          </a:prstGeom>
          <a:noFill/>
          <a:ln w="0">
            <a:noFill/>
          </a:ln>
        </p:spPr>
        <p:txBody>
          <a:bodyPr anchor="ctr">
            <a:noAutofit/>
          </a:bodyPr>
          <a:p>
            <a:pPr>
              <a:lnSpc>
                <a:spcPct val="90000"/>
              </a:lnSpc>
              <a:spcBef>
                <a:spcPts val="1199"/>
              </a:spcBef>
            </a:pPr>
            <a:r>
              <a:rPr b="1" lang="en-US" sz="4800" spc="-1" strike="noStrike">
                <a:solidFill>
                  <a:srgbClr val="0000a3"/>
                </a:solidFill>
                <a:latin typeface="Calibri Light"/>
              </a:rPr>
              <a:t>Sidebar: Network Neutrality</a:t>
            </a:r>
            <a:endParaRPr b="0" lang="en-US" sz="4800" spc="-1" strike="noStrike">
              <a:solidFill>
                <a:srgbClr val="000000"/>
              </a:solidFill>
              <a:latin typeface="Calibri"/>
            </a:endParaRPr>
          </a:p>
        </p:txBody>
      </p:sp>
      <p:sp>
        <p:nvSpPr>
          <p:cNvPr id="2660" name="TextShape 2"/>
          <p:cNvSpPr txBox="1"/>
          <p:nvPr/>
        </p:nvSpPr>
        <p:spPr>
          <a:xfrm>
            <a:off x="793800" y="1421640"/>
            <a:ext cx="10607040" cy="4529880"/>
          </a:xfrm>
          <a:prstGeom prst="rect">
            <a:avLst/>
          </a:prstGeom>
          <a:noFill/>
          <a:ln w="0">
            <a:noFill/>
          </a:ln>
        </p:spPr>
        <p:txBody>
          <a:bodyPr>
            <a:noAutofit/>
          </a:bodyPr>
          <a:p>
            <a:pPr>
              <a:lnSpc>
                <a:spcPct val="100000"/>
              </a:lnSpc>
              <a:spcBef>
                <a:spcPts val="1001"/>
              </a:spcBef>
              <a:tabLst>
                <a:tab algn="l" pos="0"/>
              </a:tabLst>
            </a:pPr>
            <a:r>
              <a:rPr b="0" lang="en-US" sz="3600" spc="-1" strike="noStrike">
                <a:solidFill>
                  <a:srgbClr val="000000"/>
                </a:solidFill>
                <a:latin typeface="Calibri"/>
              </a:rPr>
              <a:t>What is network neutrality?</a:t>
            </a:r>
            <a:endParaRPr b="0" lang="en-US" sz="3600" spc="-1" strike="noStrike">
              <a:solidFill>
                <a:srgbClr val="000000"/>
              </a:solidFill>
              <a:latin typeface="Calibri"/>
            </a:endParaRPr>
          </a:p>
          <a:p>
            <a:pPr lvl="1" marL="520560" indent="-337680">
              <a:lnSpc>
                <a:spcPct val="100000"/>
              </a:lnSpc>
              <a:spcBef>
                <a:spcPts val="499"/>
              </a:spcBef>
              <a:buClr>
                <a:srgbClr val="0000a8"/>
              </a:buClr>
              <a:buFont typeface="Wingdings" charset="2"/>
              <a:buChar char=""/>
              <a:tabLst>
                <a:tab algn="l" pos="281160"/>
              </a:tabLst>
            </a:pPr>
            <a:r>
              <a:rPr b="0" i="1" lang="en-US" sz="3200" spc="-1" strike="noStrike">
                <a:solidFill>
                  <a:srgbClr val="010f90"/>
                </a:solidFill>
                <a:latin typeface="Calibri"/>
              </a:rPr>
              <a:t>technical: </a:t>
            </a:r>
            <a:r>
              <a:rPr b="0" lang="en-US" sz="3200" spc="-1" strike="noStrike">
                <a:solidFill>
                  <a:srgbClr val="000000"/>
                </a:solidFill>
                <a:latin typeface="Calibri"/>
              </a:rPr>
              <a:t>how an ISP should share/allocation its resources</a:t>
            </a:r>
            <a:endParaRPr b="0" lang="en-US" sz="3200" spc="-1" strike="noStrike">
              <a:solidFill>
                <a:srgbClr val="000000"/>
              </a:solidFill>
              <a:latin typeface="Calibri"/>
            </a:endParaRPr>
          </a:p>
          <a:p>
            <a:pPr lvl="1" marL="922320" indent="-279000">
              <a:lnSpc>
                <a:spcPct val="100000"/>
              </a:lnSpc>
              <a:spcBef>
                <a:spcPts val="499"/>
              </a:spcBef>
              <a:buClr>
                <a:srgbClr val="0000a8"/>
              </a:buClr>
              <a:buFont typeface="Arial"/>
              <a:buChar char="•"/>
              <a:tabLst>
                <a:tab algn="l" pos="281160"/>
              </a:tabLst>
            </a:pPr>
            <a:r>
              <a:rPr b="0" lang="en-US" sz="2800" spc="-1" strike="noStrike">
                <a:solidFill>
                  <a:srgbClr val="000000"/>
                </a:solidFill>
                <a:latin typeface="Calibri"/>
              </a:rPr>
              <a:t>packet scheduling, buffer management are the </a:t>
            </a:r>
            <a:r>
              <a:rPr b="0" i="1" lang="en-US" sz="2800" spc="-1" strike="noStrike">
                <a:solidFill>
                  <a:srgbClr val="000000"/>
                </a:solidFill>
                <a:latin typeface="Calibri"/>
              </a:rPr>
              <a:t>mechanisms</a:t>
            </a:r>
            <a:endParaRPr b="0" lang="en-US" sz="2800" spc="-1" strike="noStrike">
              <a:solidFill>
                <a:srgbClr val="000000"/>
              </a:solidFill>
              <a:latin typeface="Calibri"/>
            </a:endParaRPr>
          </a:p>
          <a:p>
            <a:pPr lvl="1" marL="465120" indent="-282240">
              <a:lnSpc>
                <a:spcPct val="100000"/>
              </a:lnSpc>
              <a:spcBef>
                <a:spcPts val="499"/>
              </a:spcBef>
              <a:buClr>
                <a:srgbClr val="0000a8"/>
              </a:buClr>
              <a:buFont typeface="Wingdings" charset="2"/>
              <a:buChar char=""/>
              <a:tabLst>
                <a:tab algn="l" pos="281160"/>
              </a:tabLst>
            </a:pPr>
            <a:r>
              <a:rPr b="0" i="1" lang="en-US" sz="3200" spc="-1" strike="noStrike">
                <a:solidFill>
                  <a:srgbClr val="0000a3"/>
                </a:solidFill>
                <a:latin typeface="Calibri"/>
              </a:rPr>
              <a:t>social, economic  </a:t>
            </a:r>
            <a:r>
              <a:rPr b="0" lang="en-US" sz="3200" spc="-1" strike="noStrike">
                <a:solidFill>
                  <a:srgbClr val="000000"/>
                </a:solidFill>
                <a:latin typeface="Calibri"/>
              </a:rPr>
              <a:t>principles </a:t>
            </a:r>
            <a:endParaRPr b="0" lang="en-US" sz="3200" spc="-1" strike="noStrike">
              <a:solidFill>
                <a:srgbClr val="000000"/>
              </a:solidFill>
              <a:latin typeface="Calibri"/>
            </a:endParaRPr>
          </a:p>
          <a:p>
            <a:pPr lvl="2" marL="922320" indent="-291600">
              <a:lnSpc>
                <a:spcPct val="100000"/>
              </a:lnSpc>
              <a:spcBef>
                <a:spcPts val="499"/>
              </a:spcBef>
              <a:buClr>
                <a:srgbClr val="0000a3"/>
              </a:buClr>
              <a:buFont typeface="Arial"/>
              <a:buChar char="•"/>
              <a:tabLst>
                <a:tab algn="l" pos="281160"/>
              </a:tabLst>
            </a:pPr>
            <a:r>
              <a:rPr b="0" lang="en-US" sz="2800" spc="-1" strike="noStrike">
                <a:solidFill>
                  <a:srgbClr val="000000"/>
                </a:solidFill>
                <a:latin typeface="Calibri"/>
              </a:rPr>
              <a:t>protecting free speech</a:t>
            </a:r>
            <a:endParaRPr b="0" lang="en-US" sz="2800" spc="-1" strike="noStrike">
              <a:solidFill>
                <a:srgbClr val="000000"/>
              </a:solidFill>
              <a:latin typeface="Calibri"/>
            </a:endParaRPr>
          </a:p>
          <a:p>
            <a:pPr lvl="2" marL="922320" indent="-291600">
              <a:lnSpc>
                <a:spcPct val="100000"/>
              </a:lnSpc>
              <a:spcBef>
                <a:spcPts val="499"/>
              </a:spcBef>
              <a:buClr>
                <a:srgbClr val="0000a3"/>
              </a:buClr>
              <a:buFont typeface="Arial"/>
              <a:buChar char="•"/>
              <a:tabLst>
                <a:tab algn="l" pos="281160"/>
              </a:tabLst>
            </a:pPr>
            <a:r>
              <a:rPr b="0" lang="en-US" sz="2800" spc="-1" strike="noStrike">
                <a:solidFill>
                  <a:srgbClr val="000000"/>
                </a:solidFill>
                <a:latin typeface="Calibri"/>
              </a:rPr>
              <a:t>encouraging innovation, competition</a:t>
            </a:r>
            <a:endParaRPr b="0" lang="en-US" sz="2800" spc="-1" strike="noStrike">
              <a:solidFill>
                <a:srgbClr val="000000"/>
              </a:solidFill>
              <a:latin typeface="Calibri"/>
            </a:endParaRPr>
          </a:p>
          <a:p>
            <a:pPr lvl="1" marL="465120" indent="-282240">
              <a:lnSpc>
                <a:spcPct val="100000"/>
              </a:lnSpc>
              <a:spcBef>
                <a:spcPts val="499"/>
              </a:spcBef>
              <a:buClr>
                <a:srgbClr val="0000a8"/>
              </a:buClr>
              <a:buFont typeface="Wingdings" charset="2"/>
              <a:buChar char=""/>
              <a:tabLst>
                <a:tab algn="l" pos="281160"/>
              </a:tabLst>
            </a:pPr>
            <a:r>
              <a:rPr b="0" lang="en-US" sz="3200" spc="-1" strike="noStrike">
                <a:solidFill>
                  <a:srgbClr val="000000"/>
                </a:solidFill>
                <a:latin typeface="Calibri"/>
              </a:rPr>
              <a:t>enforced</a:t>
            </a:r>
            <a:r>
              <a:rPr b="0" i="1" lang="en-US" sz="3200" spc="-1" strike="noStrike">
                <a:solidFill>
                  <a:srgbClr val="000000"/>
                </a:solidFill>
                <a:latin typeface="Calibri"/>
              </a:rPr>
              <a:t> </a:t>
            </a:r>
            <a:r>
              <a:rPr b="0" i="1" lang="en-US" sz="3200" spc="-1" strike="noStrike">
                <a:solidFill>
                  <a:srgbClr val="0000a3"/>
                </a:solidFill>
                <a:latin typeface="Calibri"/>
              </a:rPr>
              <a:t>legal</a:t>
            </a:r>
            <a:r>
              <a:rPr b="0" i="1" lang="en-US" sz="3200" spc="-1" strike="noStrike">
                <a:solidFill>
                  <a:srgbClr val="000000"/>
                </a:solidFill>
                <a:latin typeface="Calibri"/>
              </a:rPr>
              <a:t> </a:t>
            </a:r>
            <a:r>
              <a:rPr b="0" i="1" lang="en-US" sz="3200" spc="-1" strike="noStrike">
                <a:solidFill>
                  <a:srgbClr val="000000"/>
                </a:solidFill>
                <a:latin typeface="Calibri"/>
              </a:rPr>
              <a:t> </a:t>
            </a:r>
            <a:endParaRPr b="0" lang="en-US" sz="3200" spc="-1" strike="noStrike">
              <a:solidFill>
                <a:srgbClr val="000000"/>
              </a:solidFill>
              <a:latin typeface="Calibri"/>
            </a:endParaRPr>
          </a:p>
        </p:txBody>
      </p:sp>
      <p:sp>
        <p:nvSpPr>
          <p:cNvPr id="2661" name="CustomShape 3"/>
          <p:cNvSpPr/>
          <p:nvPr/>
        </p:nvSpPr>
        <p:spPr>
          <a:xfrm>
            <a:off x="1252440" y="5702400"/>
            <a:ext cx="9248760" cy="516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800" spc="-1" strike="noStrike">
                <a:solidFill>
                  <a:srgbClr val="c00000"/>
                </a:solidFill>
                <a:latin typeface="Calibri"/>
              </a:rPr>
              <a:t>Different countries have different “takes” on network neutrality</a:t>
            </a:r>
            <a:endParaRPr b="0" lang="en-US" sz="2800" spc="-1" strike="noStrike">
              <a:latin typeface="Arial"/>
            </a:endParaRPr>
          </a:p>
        </p:txBody>
      </p:sp>
      <p:sp>
        <p:nvSpPr>
          <p:cNvPr id="2662" name="TextShape 4"/>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2051F5E8-CEDB-4DA1-AB81-03A60CA2950A}" type="slidenum">
              <a:rPr b="0" lang="en-US" sz="1100" spc="-1" strike="noStrike">
                <a:solidFill>
                  <a:srgbClr val="404040"/>
                </a:solidFill>
                <a:latin typeface="Calibri"/>
              </a:rPr>
              <a:t>37</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599" dur="indefinite" restart="never" nodeType="tmRoot">
          <p:childTnLst>
            <p:seq>
              <p:cTn id="600" dur="indefinite" nodeType="mainSeq">
                <p:childTnLst>
                  <p:par>
                    <p:cTn id="601" fill="hold">
                      <p:stCondLst>
                        <p:cond delay="0"/>
                      </p:stCondLst>
                      <p:childTnLst>
                        <p:par>
                          <p:cTn id="602" fill="hold">
                            <p:stCondLst>
                              <p:cond delay="0"/>
                            </p:stCondLst>
                            <p:childTnLst>
                              <p:par>
                                <p:cTn id="603" nodeType="withEffect" fill="hold" presetClass="entr" presetID="9">
                                  <p:stCondLst>
                                    <p:cond delay="0"/>
                                  </p:stCondLst>
                                  <p:childTnLst>
                                    <p:set>
                                      <p:cBhvr>
                                        <p:cTn id="604" dur="1" fill="hold">
                                          <p:stCondLst>
                                            <p:cond delay="0"/>
                                          </p:stCondLst>
                                        </p:cTn>
                                        <p:tgtEl>
                                          <p:spTgt spid="2660">
                                            <p:txEl>
                                              <p:pRg st="0" end="0"/>
                                            </p:txEl>
                                          </p:spTgt>
                                        </p:tgtEl>
                                        <p:attrNameLst>
                                          <p:attrName>style.visibility</p:attrName>
                                        </p:attrNameLst>
                                      </p:cBhvr>
                                      <p:to>
                                        <p:strVal val="visible"/>
                                      </p:to>
                                    </p:set>
                                    <p:animEffect filter="dissolve" transition="in">
                                      <p:cBhvr additive="repl">
                                        <p:cTn id="605" dur="500"/>
                                        <p:tgtEl>
                                          <p:spTgt spid="2660">
                                            <p:txEl>
                                              <p:pRg st="0" end="0"/>
                                            </p:txEl>
                                          </p:spTgt>
                                        </p:tgtEl>
                                      </p:cBhvr>
                                    </p:animEffect>
                                  </p:childTnLst>
                                </p:cTn>
                              </p:par>
                            </p:childTnLst>
                          </p:cTn>
                        </p:par>
                      </p:childTnLst>
                    </p:cTn>
                  </p:par>
                  <p:par>
                    <p:cTn id="606" fill="hold">
                      <p:stCondLst>
                        <p:cond delay="indefinite"/>
                      </p:stCondLst>
                      <p:childTnLst>
                        <p:par>
                          <p:cTn id="607" fill="hold">
                            <p:stCondLst>
                              <p:cond delay="0"/>
                            </p:stCondLst>
                            <p:childTnLst>
                              <p:par>
                                <p:cTn id="608" nodeType="clickEffect" fill="hold" presetClass="entr" presetID="9">
                                  <p:stCondLst>
                                    <p:cond delay="0"/>
                                  </p:stCondLst>
                                  <p:childTnLst>
                                    <p:set>
                                      <p:cBhvr>
                                        <p:cTn id="609" dur="1" fill="hold">
                                          <p:stCondLst>
                                            <p:cond delay="0"/>
                                          </p:stCondLst>
                                        </p:cTn>
                                        <p:tgtEl>
                                          <p:spTgt spid="2660">
                                            <p:txEl>
                                              <p:pRg st="1" end="1"/>
                                            </p:txEl>
                                          </p:spTgt>
                                        </p:tgtEl>
                                        <p:attrNameLst>
                                          <p:attrName>style.visibility</p:attrName>
                                        </p:attrNameLst>
                                      </p:cBhvr>
                                      <p:to>
                                        <p:strVal val="visible"/>
                                      </p:to>
                                    </p:set>
                                    <p:animEffect filter="dissolve" transition="in">
                                      <p:cBhvr additive="repl">
                                        <p:cTn id="610" dur="500"/>
                                        <p:tgtEl>
                                          <p:spTgt spid="2660">
                                            <p:txEl>
                                              <p:pRg st="1" end="1"/>
                                            </p:txEl>
                                          </p:spTgt>
                                        </p:tgtEl>
                                      </p:cBhvr>
                                    </p:animEffect>
                                  </p:childTnLst>
                                </p:cTn>
                              </p:par>
                              <p:par>
                                <p:cTn id="611" nodeType="withEffect" fill="hold" presetClass="entr" presetID="9">
                                  <p:stCondLst>
                                    <p:cond delay="0"/>
                                  </p:stCondLst>
                                  <p:childTnLst>
                                    <p:set>
                                      <p:cBhvr>
                                        <p:cTn id="612" dur="1" fill="hold">
                                          <p:stCondLst>
                                            <p:cond delay="0"/>
                                          </p:stCondLst>
                                        </p:cTn>
                                        <p:tgtEl>
                                          <p:spTgt spid="2660">
                                            <p:txEl>
                                              <p:pRg st="2" end="2"/>
                                            </p:txEl>
                                          </p:spTgt>
                                        </p:tgtEl>
                                        <p:attrNameLst>
                                          <p:attrName>style.visibility</p:attrName>
                                        </p:attrNameLst>
                                      </p:cBhvr>
                                      <p:to>
                                        <p:strVal val="visible"/>
                                      </p:to>
                                    </p:set>
                                    <p:animEffect filter="dissolve" transition="in">
                                      <p:cBhvr additive="repl">
                                        <p:cTn id="613" dur="500"/>
                                        <p:tgtEl>
                                          <p:spTgt spid="2660">
                                            <p:txEl>
                                              <p:pRg st="2" end="2"/>
                                            </p:txEl>
                                          </p:spTgt>
                                        </p:tgtEl>
                                      </p:cBhvr>
                                    </p:animEffect>
                                  </p:childTnLst>
                                </p:cTn>
                              </p:par>
                            </p:childTnLst>
                          </p:cTn>
                        </p:par>
                      </p:childTnLst>
                    </p:cTn>
                  </p:par>
                  <p:par>
                    <p:cTn id="614" fill="hold">
                      <p:stCondLst>
                        <p:cond delay="indefinite"/>
                      </p:stCondLst>
                      <p:childTnLst>
                        <p:par>
                          <p:cTn id="615" fill="hold">
                            <p:stCondLst>
                              <p:cond delay="0"/>
                            </p:stCondLst>
                            <p:childTnLst>
                              <p:par>
                                <p:cTn id="616" nodeType="clickEffect" fill="hold" presetClass="entr" presetID="9">
                                  <p:stCondLst>
                                    <p:cond delay="0"/>
                                  </p:stCondLst>
                                  <p:childTnLst>
                                    <p:set>
                                      <p:cBhvr>
                                        <p:cTn id="617" dur="1" fill="hold">
                                          <p:stCondLst>
                                            <p:cond delay="0"/>
                                          </p:stCondLst>
                                        </p:cTn>
                                        <p:tgtEl>
                                          <p:spTgt spid="2660">
                                            <p:txEl>
                                              <p:pRg st="3" end="3"/>
                                            </p:txEl>
                                          </p:spTgt>
                                        </p:tgtEl>
                                        <p:attrNameLst>
                                          <p:attrName>style.visibility</p:attrName>
                                        </p:attrNameLst>
                                      </p:cBhvr>
                                      <p:to>
                                        <p:strVal val="visible"/>
                                      </p:to>
                                    </p:set>
                                    <p:animEffect filter="dissolve" transition="in">
                                      <p:cBhvr additive="repl">
                                        <p:cTn id="618" dur="500"/>
                                        <p:tgtEl>
                                          <p:spTgt spid="2660">
                                            <p:txEl>
                                              <p:pRg st="3" end="3"/>
                                            </p:txEl>
                                          </p:spTgt>
                                        </p:tgtEl>
                                      </p:cBhvr>
                                    </p:animEffect>
                                  </p:childTnLst>
                                </p:cTn>
                              </p:par>
                              <p:par>
                                <p:cTn id="619" nodeType="withEffect" fill="hold" presetClass="entr" presetID="9">
                                  <p:stCondLst>
                                    <p:cond delay="0"/>
                                  </p:stCondLst>
                                  <p:childTnLst>
                                    <p:set>
                                      <p:cBhvr>
                                        <p:cTn id="620" dur="1" fill="hold">
                                          <p:stCondLst>
                                            <p:cond delay="0"/>
                                          </p:stCondLst>
                                        </p:cTn>
                                        <p:tgtEl>
                                          <p:spTgt spid="2660">
                                            <p:txEl>
                                              <p:pRg st="4" end="4"/>
                                            </p:txEl>
                                          </p:spTgt>
                                        </p:tgtEl>
                                        <p:attrNameLst>
                                          <p:attrName>style.visibility</p:attrName>
                                        </p:attrNameLst>
                                      </p:cBhvr>
                                      <p:to>
                                        <p:strVal val="visible"/>
                                      </p:to>
                                    </p:set>
                                    <p:animEffect filter="dissolve" transition="in">
                                      <p:cBhvr additive="repl">
                                        <p:cTn id="621" dur="500"/>
                                        <p:tgtEl>
                                          <p:spTgt spid="2660">
                                            <p:txEl>
                                              <p:pRg st="4" end="4"/>
                                            </p:txEl>
                                          </p:spTgt>
                                        </p:tgtEl>
                                      </p:cBhvr>
                                    </p:animEffect>
                                  </p:childTnLst>
                                </p:cTn>
                              </p:par>
                              <p:par>
                                <p:cTn id="622" nodeType="withEffect" fill="hold" presetClass="entr" presetID="9">
                                  <p:stCondLst>
                                    <p:cond delay="0"/>
                                  </p:stCondLst>
                                  <p:childTnLst>
                                    <p:set>
                                      <p:cBhvr>
                                        <p:cTn id="623" dur="1" fill="hold">
                                          <p:stCondLst>
                                            <p:cond delay="0"/>
                                          </p:stCondLst>
                                        </p:cTn>
                                        <p:tgtEl>
                                          <p:spTgt spid="2660">
                                            <p:txEl>
                                              <p:pRg st="5" end="5"/>
                                            </p:txEl>
                                          </p:spTgt>
                                        </p:tgtEl>
                                        <p:attrNameLst>
                                          <p:attrName>style.visibility</p:attrName>
                                        </p:attrNameLst>
                                      </p:cBhvr>
                                      <p:to>
                                        <p:strVal val="visible"/>
                                      </p:to>
                                    </p:set>
                                    <p:animEffect filter="dissolve" transition="in">
                                      <p:cBhvr additive="repl">
                                        <p:cTn id="624" dur="500"/>
                                        <p:tgtEl>
                                          <p:spTgt spid="2660">
                                            <p:txEl>
                                              <p:pRg st="5" end="5"/>
                                            </p:txEl>
                                          </p:spTgt>
                                        </p:tgtEl>
                                      </p:cBhvr>
                                    </p:animEffect>
                                  </p:childTnLst>
                                </p:cTn>
                              </p:par>
                            </p:childTnLst>
                          </p:cTn>
                        </p:par>
                      </p:childTnLst>
                    </p:cTn>
                  </p:par>
                  <p:par>
                    <p:cTn id="625" fill="hold">
                      <p:stCondLst>
                        <p:cond delay="indefinite"/>
                      </p:stCondLst>
                      <p:childTnLst>
                        <p:par>
                          <p:cTn id="626" fill="hold">
                            <p:stCondLst>
                              <p:cond delay="0"/>
                            </p:stCondLst>
                            <p:childTnLst>
                              <p:par>
                                <p:cTn id="627" nodeType="clickEffect" fill="hold" presetClass="entr" presetID="9">
                                  <p:stCondLst>
                                    <p:cond delay="0"/>
                                  </p:stCondLst>
                                  <p:childTnLst>
                                    <p:set>
                                      <p:cBhvr>
                                        <p:cTn id="628" dur="1" fill="hold">
                                          <p:stCondLst>
                                            <p:cond delay="0"/>
                                          </p:stCondLst>
                                        </p:cTn>
                                        <p:tgtEl>
                                          <p:spTgt spid="2660">
                                            <p:txEl>
                                              <p:pRg st="6" end="6"/>
                                            </p:txEl>
                                          </p:spTgt>
                                        </p:tgtEl>
                                        <p:attrNameLst>
                                          <p:attrName>style.visibility</p:attrName>
                                        </p:attrNameLst>
                                      </p:cBhvr>
                                      <p:to>
                                        <p:strVal val="visible"/>
                                      </p:to>
                                    </p:set>
                                    <p:animEffect filter="dissolve" transition="in">
                                      <p:cBhvr additive="repl">
                                        <p:cTn id="629" dur="500"/>
                                        <p:tgtEl>
                                          <p:spTgt spid="2660">
                                            <p:txEl>
                                              <p:pRg st="6" end="6"/>
                                            </p:txEl>
                                          </p:spTgt>
                                        </p:tgtEl>
                                      </p:cBhvr>
                                    </p:animEffect>
                                  </p:childTnLst>
                                </p:cTn>
                              </p:par>
                            </p:childTnLst>
                          </p:cTn>
                        </p:par>
                      </p:childTnLst>
                    </p:cTn>
                  </p:par>
                  <p:par>
                    <p:cTn id="630" fill="hold">
                      <p:stCondLst>
                        <p:cond delay="indefinite"/>
                      </p:stCondLst>
                      <p:childTnLst>
                        <p:par>
                          <p:cTn id="631" fill="hold">
                            <p:stCondLst>
                              <p:cond delay="0"/>
                            </p:stCondLst>
                            <p:childTnLst>
                              <p:par>
                                <p:cTn id="632" nodeType="clickEffect" fill="hold" presetClass="entr" presetID="9">
                                  <p:stCondLst>
                                    <p:cond delay="0"/>
                                  </p:stCondLst>
                                  <p:childTnLst>
                                    <p:set>
                                      <p:cBhvr>
                                        <p:cTn id="633" dur="1" fill="hold">
                                          <p:stCondLst>
                                            <p:cond delay="0"/>
                                          </p:stCondLst>
                                        </p:cTn>
                                        <p:tgtEl>
                                          <p:spTgt spid="2661"/>
                                        </p:tgtEl>
                                        <p:attrNameLst>
                                          <p:attrName>style.visibility</p:attrName>
                                        </p:attrNameLst>
                                      </p:cBhvr>
                                      <p:to>
                                        <p:strVal val="visible"/>
                                      </p:to>
                                    </p:set>
                                    <p:animEffect filter="dissolve" transition="in">
                                      <p:cBhvr additive="repl">
                                        <p:cTn id="634" dur="500"/>
                                        <p:tgtEl>
                                          <p:spTgt spid="26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3" name="TextShape 1"/>
          <p:cNvSpPr txBox="1"/>
          <p:nvPr/>
        </p:nvSpPr>
        <p:spPr>
          <a:xfrm>
            <a:off x="838080" y="451800"/>
            <a:ext cx="10515240" cy="894240"/>
          </a:xfrm>
          <a:prstGeom prst="rect">
            <a:avLst/>
          </a:prstGeom>
          <a:noFill/>
          <a:ln w="0">
            <a:noFill/>
          </a:ln>
        </p:spPr>
        <p:txBody>
          <a:bodyPr anchor="ctr">
            <a:noAutofit/>
          </a:bodyPr>
          <a:p>
            <a:pPr>
              <a:lnSpc>
                <a:spcPct val="90000"/>
              </a:lnSpc>
              <a:spcBef>
                <a:spcPts val="1199"/>
              </a:spcBef>
            </a:pPr>
            <a:r>
              <a:rPr b="1" lang="en-US" sz="4800" spc="-1" strike="noStrike">
                <a:solidFill>
                  <a:srgbClr val="0000a3"/>
                </a:solidFill>
                <a:latin typeface="Calibri Light"/>
              </a:rPr>
              <a:t>Sidebar: Network Neutrality</a:t>
            </a:r>
            <a:endParaRPr b="0" lang="en-US" sz="4800" spc="-1" strike="noStrike">
              <a:solidFill>
                <a:srgbClr val="000000"/>
              </a:solidFill>
              <a:latin typeface="Calibri"/>
            </a:endParaRPr>
          </a:p>
        </p:txBody>
      </p:sp>
      <p:sp>
        <p:nvSpPr>
          <p:cNvPr id="2664" name="TextShape 2"/>
          <p:cNvSpPr txBox="1"/>
          <p:nvPr/>
        </p:nvSpPr>
        <p:spPr>
          <a:xfrm>
            <a:off x="877320" y="1787040"/>
            <a:ext cx="10758240" cy="4647960"/>
          </a:xfrm>
          <a:prstGeom prst="rect">
            <a:avLst/>
          </a:prstGeom>
          <a:noFill/>
          <a:ln w="0">
            <a:noFill/>
          </a:ln>
        </p:spPr>
        <p:txBody>
          <a:bodyPr>
            <a:normAutofit/>
          </a:bodyPr>
          <a:p>
            <a:pPr>
              <a:lnSpc>
                <a:spcPct val="100000"/>
              </a:lnSpc>
              <a:spcBef>
                <a:spcPts val="1001"/>
              </a:spcBef>
              <a:tabLst>
                <a:tab algn="l" pos="0"/>
              </a:tabLst>
            </a:pPr>
            <a:r>
              <a:rPr b="0" lang="en-US" sz="2800" spc="-1" strike="noStrike">
                <a:solidFill>
                  <a:srgbClr val="000000"/>
                </a:solidFill>
                <a:latin typeface="Calibri"/>
              </a:rPr>
              <a:t>2015 US FCC </a:t>
            </a:r>
            <a:r>
              <a:rPr b="0" i="1" lang="en-US" sz="2800" spc="-1" strike="noStrike">
                <a:solidFill>
                  <a:srgbClr val="000000"/>
                </a:solidFill>
                <a:latin typeface="Calibri"/>
              </a:rPr>
              <a:t>Order on Protecting and Promoting an Open Internet: </a:t>
            </a:r>
            <a:r>
              <a:rPr b="0" lang="en-US" sz="2800" spc="-1" strike="noStrike">
                <a:solidFill>
                  <a:srgbClr val="000000"/>
                </a:solidFill>
                <a:latin typeface="Calibri"/>
              </a:rPr>
              <a:t>three “clear, bright line” rules:</a:t>
            </a:r>
            <a:endParaRPr b="0" lang="en-US" sz="2800" spc="-1" strike="noStrike">
              <a:solidFill>
                <a:srgbClr val="000000"/>
              </a:solidFill>
              <a:latin typeface="Calibri"/>
            </a:endParaRPr>
          </a:p>
          <a:p>
            <a:pPr marL="352440" indent="-221760">
              <a:lnSpc>
                <a:spcPct val="100000"/>
              </a:lnSpc>
              <a:spcBef>
                <a:spcPts val="1001"/>
              </a:spcBef>
              <a:buClr>
                <a:srgbClr val="0000a3"/>
              </a:buClr>
              <a:buFont typeface="Wingdings" charset="2"/>
              <a:buChar char=""/>
              <a:tabLst>
                <a:tab algn="l" pos="0"/>
              </a:tabLst>
            </a:pPr>
            <a:r>
              <a:rPr b="0" lang="en-US" sz="3200" spc="-1" strike="noStrike">
                <a:solidFill>
                  <a:srgbClr val="010f90"/>
                </a:solidFill>
                <a:latin typeface="Calibri"/>
              </a:rPr>
              <a:t>no blocking </a:t>
            </a:r>
            <a:r>
              <a:rPr b="0" lang="en-US" sz="2800" spc="-1" strike="noStrike">
                <a:solidFill>
                  <a:srgbClr val="000000"/>
                </a:solidFill>
                <a:latin typeface="Calibri"/>
              </a:rPr>
              <a:t>… “shall not block lawful content, applications, services, or non-harmful devices, subject to reasonable network management.”</a:t>
            </a:r>
            <a:endParaRPr b="0" lang="en-US" sz="2800" spc="-1" strike="noStrike">
              <a:solidFill>
                <a:srgbClr val="000000"/>
              </a:solidFill>
              <a:latin typeface="Calibri"/>
            </a:endParaRPr>
          </a:p>
          <a:p>
            <a:pPr marL="352440" indent="-221760">
              <a:lnSpc>
                <a:spcPct val="100000"/>
              </a:lnSpc>
              <a:spcBef>
                <a:spcPts val="1001"/>
              </a:spcBef>
              <a:buClr>
                <a:srgbClr val="0000a3"/>
              </a:buClr>
              <a:buFont typeface="Wingdings" charset="2"/>
              <a:buChar char=""/>
              <a:tabLst>
                <a:tab algn="l" pos="0"/>
              </a:tabLst>
            </a:pPr>
            <a:r>
              <a:rPr b="0" lang="en-US" sz="3200" spc="-1" strike="noStrike">
                <a:solidFill>
                  <a:srgbClr val="010f90"/>
                </a:solidFill>
                <a:latin typeface="Calibri"/>
              </a:rPr>
              <a:t>no throttling  </a:t>
            </a:r>
            <a:r>
              <a:rPr b="0" lang="en-US" sz="2800" spc="-1" strike="noStrike">
                <a:solidFill>
                  <a:srgbClr val="000000"/>
                </a:solidFill>
                <a:latin typeface="Calibri"/>
              </a:rPr>
              <a:t>… “shall not impair or degrade lawful Internet traffic on the basis of Internet content, application, or service, or use of a non-harmful device, subject to reasonable network management.”</a:t>
            </a:r>
            <a:endParaRPr b="0" lang="en-US" sz="2800" spc="-1" strike="noStrike">
              <a:solidFill>
                <a:srgbClr val="000000"/>
              </a:solidFill>
              <a:latin typeface="Calibri"/>
            </a:endParaRPr>
          </a:p>
          <a:p>
            <a:pPr marL="352440" indent="-221760">
              <a:lnSpc>
                <a:spcPct val="100000"/>
              </a:lnSpc>
              <a:spcBef>
                <a:spcPts val="1001"/>
              </a:spcBef>
              <a:buClr>
                <a:srgbClr val="0000a3"/>
              </a:buClr>
              <a:buFont typeface="Wingdings" charset="2"/>
              <a:buChar char=""/>
              <a:tabLst>
                <a:tab algn="l" pos="0"/>
              </a:tabLst>
            </a:pPr>
            <a:r>
              <a:rPr b="0" lang="en-US" sz="3200" spc="-1" strike="noStrike">
                <a:solidFill>
                  <a:srgbClr val="010f90"/>
                </a:solidFill>
                <a:latin typeface="Calibri"/>
              </a:rPr>
              <a:t>no paid prioritization. </a:t>
            </a:r>
            <a:r>
              <a:rPr b="0" lang="en-US" sz="2800" spc="-1" strike="noStrike">
                <a:solidFill>
                  <a:srgbClr val="000000"/>
                </a:solidFill>
                <a:latin typeface="Calibri"/>
              </a:rPr>
              <a:t>… “shall not engage in paid prioritization”</a:t>
            </a:r>
            <a:endParaRPr b="0" lang="en-US" sz="2800" spc="-1" strike="noStrike">
              <a:solidFill>
                <a:srgbClr val="000000"/>
              </a:solidFill>
              <a:latin typeface="Calibri"/>
            </a:endParaRPr>
          </a:p>
        </p:txBody>
      </p:sp>
      <p:sp>
        <p:nvSpPr>
          <p:cNvPr id="2665" name="TextShape 3"/>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EA8EFE57-CA81-4EAE-90B0-9E1444225A5B}" type="slidenum">
              <a:rPr b="0" lang="en-US" sz="1100" spc="-1" strike="noStrike">
                <a:solidFill>
                  <a:srgbClr val="404040"/>
                </a:solidFill>
                <a:latin typeface="Calibri"/>
              </a:rPr>
              <a:t>39</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635" dur="indefinite" restart="never" nodeType="tmRoot">
          <p:childTnLst>
            <p:seq>
              <p:cTn id="636" dur="indefinite" nodeType="mainSeq">
                <p:childTnLst>
                  <p:par>
                    <p:cTn id="637" fill="hold">
                      <p:stCondLst>
                        <p:cond delay="indefinite"/>
                      </p:stCondLst>
                      <p:childTnLst>
                        <p:par>
                          <p:cTn id="638" fill="hold">
                            <p:stCondLst>
                              <p:cond delay="0"/>
                            </p:stCondLst>
                            <p:childTnLst>
                              <p:par>
                                <p:cTn id="639" nodeType="clickEffect" fill="hold" presetClass="entr" presetID="9">
                                  <p:stCondLst>
                                    <p:cond delay="0"/>
                                  </p:stCondLst>
                                  <p:childTnLst>
                                    <p:set>
                                      <p:cBhvr>
                                        <p:cTn id="640" dur="1" fill="hold">
                                          <p:stCondLst>
                                            <p:cond delay="0"/>
                                          </p:stCondLst>
                                        </p:cTn>
                                        <p:tgtEl>
                                          <p:spTgt spid="2664">
                                            <p:txEl>
                                              <p:pRg st="1" end="1"/>
                                            </p:txEl>
                                          </p:spTgt>
                                        </p:tgtEl>
                                        <p:attrNameLst>
                                          <p:attrName>style.visibility</p:attrName>
                                        </p:attrNameLst>
                                      </p:cBhvr>
                                      <p:to>
                                        <p:strVal val="visible"/>
                                      </p:to>
                                    </p:set>
                                    <p:animEffect filter="dissolve" transition="in">
                                      <p:cBhvr additive="repl">
                                        <p:cTn id="641" dur="500"/>
                                        <p:tgtEl>
                                          <p:spTgt spid="2664">
                                            <p:txEl>
                                              <p:pRg st="1" end="1"/>
                                            </p:txEl>
                                          </p:spTgt>
                                        </p:tgtEl>
                                      </p:cBhvr>
                                    </p:animEffect>
                                  </p:childTnLst>
                                </p:cTn>
                              </p:par>
                            </p:childTnLst>
                          </p:cTn>
                        </p:par>
                      </p:childTnLst>
                    </p:cTn>
                  </p:par>
                  <p:par>
                    <p:cTn id="642" fill="hold">
                      <p:stCondLst>
                        <p:cond delay="indefinite"/>
                      </p:stCondLst>
                      <p:childTnLst>
                        <p:par>
                          <p:cTn id="643" fill="hold">
                            <p:stCondLst>
                              <p:cond delay="0"/>
                            </p:stCondLst>
                            <p:childTnLst>
                              <p:par>
                                <p:cTn id="644" nodeType="clickEffect" fill="hold" presetClass="entr" presetID="9">
                                  <p:stCondLst>
                                    <p:cond delay="0"/>
                                  </p:stCondLst>
                                  <p:childTnLst>
                                    <p:set>
                                      <p:cBhvr>
                                        <p:cTn id="645" dur="1" fill="hold">
                                          <p:stCondLst>
                                            <p:cond delay="0"/>
                                          </p:stCondLst>
                                        </p:cTn>
                                        <p:tgtEl>
                                          <p:spTgt spid="2664">
                                            <p:txEl>
                                              <p:pRg st="2" end="2"/>
                                            </p:txEl>
                                          </p:spTgt>
                                        </p:tgtEl>
                                        <p:attrNameLst>
                                          <p:attrName>style.visibility</p:attrName>
                                        </p:attrNameLst>
                                      </p:cBhvr>
                                      <p:to>
                                        <p:strVal val="visible"/>
                                      </p:to>
                                    </p:set>
                                    <p:animEffect filter="dissolve" transition="in">
                                      <p:cBhvr additive="repl">
                                        <p:cTn id="646" dur="500"/>
                                        <p:tgtEl>
                                          <p:spTgt spid="2664">
                                            <p:txEl>
                                              <p:pRg st="2" end="2"/>
                                            </p:txEl>
                                          </p:spTgt>
                                        </p:tgtEl>
                                      </p:cBhvr>
                                    </p:animEffect>
                                  </p:childTnLst>
                                </p:cTn>
                              </p:par>
                            </p:childTnLst>
                          </p:cTn>
                        </p:par>
                      </p:childTnLst>
                    </p:cTn>
                  </p:par>
                  <p:par>
                    <p:cTn id="647" fill="hold">
                      <p:stCondLst>
                        <p:cond delay="indefinite"/>
                      </p:stCondLst>
                      <p:childTnLst>
                        <p:par>
                          <p:cTn id="648" fill="hold">
                            <p:stCondLst>
                              <p:cond delay="0"/>
                            </p:stCondLst>
                            <p:childTnLst>
                              <p:par>
                                <p:cTn id="649" nodeType="clickEffect" fill="hold" presetClass="entr" presetID="9">
                                  <p:stCondLst>
                                    <p:cond delay="0"/>
                                  </p:stCondLst>
                                  <p:childTnLst>
                                    <p:set>
                                      <p:cBhvr>
                                        <p:cTn id="650" dur="1" fill="hold">
                                          <p:stCondLst>
                                            <p:cond delay="0"/>
                                          </p:stCondLst>
                                        </p:cTn>
                                        <p:tgtEl>
                                          <p:spTgt spid="2664">
                                            <p:txEl>
                                              <p:pRg st="3" end="3"/>
                                            </p:txEl>
                                          </p:spTgt>
                                        </p:tgtEl>
                                        <p:attrNameLst>
                                          <p:attrName>style.visibility</p:attrName>
                                        </p:attrNameLst>
                                      </p:cBhvr>
                                      <p:to>
                                        <p:strVal val="visible"/>
                                      </p:to>
                                    </p:set>
                                    <p:animEffect filter="dissolve" transition="in">
                                      <p:cBhvr additive="repl">
                                        <p:cTn id="651" dur="500"/>
                                        <p:tgtEl>
                                          <p:spTgt spid="2664">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TextShape 1"/>
          <p:cNvSpPr txBox="1"/>
          <p:nvPr/>
        </p:nvSpPr>
        <p:spPr>
          <a:xfrm>
            <a:off x="798840" y="289440"/>
            <a:ext cx="10515240" cy="894240"/>
          </a:xfrm>
          <a:prstGeom prst="rect">
            <a:avLst/>
          </a:prstGeom>
          <a:noFill/>
          <a:ln w="0">
            <a:noFill/>
          </a:ln>
        </p:spPr>
        <p:txBody>
          <a:bodyPr anchor="ctr">
            <a:normAutofit fontScale="55000"/>
          </a:bodyPr>
          <a:p>
            <a:pPr>
              <a:lnSpc>
                <a:spcPct val="90000"/>
              </a:lnSpc>
            </a:pPr>
            <a:r>
              <a:rPr b="1" lang="en-US" sz="4400" spc="-1" strike="noStrike">
                <a:solidFill>
                  <a:srgbClr val="0000a3"/>
                </a:solidFill>
                <a:latin typeface="Calibri Light"/>
              </a:rPr>
              <a:t>N</a:t>
            </a:r>
            <a:r>
              <a:rPr b="1" lang="en-US" sz="4400" spc="-1" strike="noStrike">
                <a:solidFill>
                  <a:srgbClr val="0000a3"/>
                </a:solidFill>
                <a:latin typeface="Calibri Light"/>
              </a:rPr>
              <a:t>e</a:t>
            </a:r>
            <a:r>
              <a:rPr b="1" lang="en-US" sz="4400" spc="-1" strike="noStrike">
                <a:solidFill>
                  <a:srgbClr val="0000a3"/>
                </a:solidFill>
                <a:latin typeface="Calibri Light"/>
              </a:rPr>
              <a:t>t</a:t>
            </a:r>
            <a:r>
              <a:rPr b="1" lang="en-US" sz="4400" spc="-1" strike="noStrike">
                <a:solidFill>
                  <a:srgbClr val="0000a3"/>
                </a:solidFill>
                <a:latin typeface="Calibri Light"/>
              </a:rPr>
              <a:t>w</a:t>
            </a:r>
            <a:r>
              <a:rPr b="1" lang="en-US" sz="4400" spc="-1" strike="noStrike">
                <a:solidFill>
                  <a:srgbClr val="0000a3"/>
                </a:solidFill>
                <a:latin typeface="Calibri Light"/>
              </a:rPr>
              <a:t>o</a:t>
            </a:r>
            <a:r>
              <a:rPr b="1" lang="en-US" sz="4400" spc="-1" strike="noStrike">
                <a:solidFill>
                  <a:srgbClr val="0000a3"/>
                </a:solidFill>
                <a:latin typeface="Calibri Light"/>
              </a:rPr>
              <a:t>r</a:t>
            </a:r>
            <a:r>
              <a:rPr b="1" lang="en-US" sz="4400" spc="-1" strike="noStrike">
                <a:solidFill>
                  <a:srgbClr val="0000a3"/>
                </a:solidFill>
                <a:latin typeface="Calibri Light"/>
              </a:rPr>
              <a:t>k</a:t>
            </a:r>
            <a:r>
              <a:rPr b="1" lang="en-US" sz="4400" spc="-1" strike="noStrike">
                <a:solidFill>
                  <a:srgbClr val="0000a3"/>
                </a:solidFill>
                <a:latin typeface="Calibri Light"/>
              </a:rPr>
              <a:t>-</a:t>
            </a:r>
            <a:r>
              <a:rPr b="1" lang="en-US" sz="4400" spc="-1" strike="noStrike">
                <a:solidFill>
                  <a:srgbClr val="0000a3"/>
                </a:solidFill>
                <a:latin typeface="Calibri Light"/>
              </a:rPr>
              <a:t>l</a:t>
            </a:r>
            <a:r>
              <a:rPr b="1" lang="en-US" sz="4400" spc="-1" strike="noStrike">
                <a:solidFill>
                  <a:srgbClr val="0000a3"/>
                </a:solidFill>
                <a:latin typeface="Calibri Light"/>
              </a:rPr>
              <a:t>a</a:t>
            </a:r>
            <a:r>
              <a:rPr b="1" lang="en-US" sz="4400" spc="-1" strike="noStrike">
                <a:solidFill>
                  <a:srgbClr val="0000a3"/>
                </a:solidFill>
                <a:latin typeface="Calibri Light"/>
              </a:rPr>
              <a:t>y</a:t>
            </a:r>
            <a:r>
              <a:rPr b="1" lang="en-US" sz="4400" spc="-1" strike="noStrike">
                <a:solidFill>
                  <a:srgbClr val="0000a3"/>
                </a:solidFill>
                <a:latin typeface="Calibri Light"/>
              </a:rPr>
              <a:t>e</a:t>
            </a:r>
            <a:r>
              <a:rPr b="1" lang="en-US" sz="4400" spc="-1" strike="noStrike">
                <a:solidFill>
                  <a:srgbClr val="0000a3"/>
                </a:solidFill>
                <a:latin typeface="Calibri Light"/>
              </a:rPr>
              <a:t>r</a:t>
            </a:r>
            <a:r>
              <a:rPr b="1" lang="en-US" sz="4400" spc="-1" strike="noStrike">
                <a:solidFill>
                  <a:srgbClr val="0000a3"/>
                </a:solidFill>
                <a:latin typeface="Calibri Light"/>
              </a:rPr>
              <a:t> </a:t>
            </a:r>
            <a:r>
              <a:rPr b="1" lang="en-US" sz="4400" spc="-1" strike="noStrike">
                <a:solidFill>
                  <a:srgbClr val="0000a3"/>
                </a:solidFill>
                <a:latin typeface="Calibri Light"/>
              </a:rPr>
              <a:t> </a:t>
            </a:r>
            <a:r>
              <a:rPr b="1" lang="en-US" sz="4400" spc="-1" strike="noStrike">
                <a:solidFill>
                  <a:srgbClr val="0000a3"/>
                </a:solidFill>
                <a:latin typeface="Calibri Light"/>
              </a:rPr>
              <a:t>s</a:t>
            </a:r>
            <a:r>
              <a:rPr b="1" lang="en-US" sz="4400" spc="-1" strike="noStrike">
                <a:solidFill>
                  <a:srgbClr val="0000a3"/>
                </a:solidFill>
                <a:latin typeface="Calibri Light"/>
              </a:rPr>
              <a:t>e</a:t>
            </a:r>
            <a:r>
              <a:rPr b="1" lang="en-US" sz="4400" spc="-1" strike="noStrike">
                <a:solidFill>
                  <a:srgbClr val="0000a3"/>
                </a:solidFill>
                <a:latin typeface="Calibri Light"/>
              </a:rPr>
              <a:t>r</a:t>
            </a:r>
            <a:r>
              <a:rPr b="1" lang="en-US" sz="4400" spc="-1" strike="noStrike">
                <a:solidFill>
                  <a:srgbClr val="0000a3"/>
                </a:solidFill>
                <a:latin typeface="Calibri Light"/>
              </a:rPr>
              <a:t>v</a:t>
            </a:r>
            <a:r>
              <a:rPr b="1" lang="en-US" sz="4400" spc="-1" strike="noStrike">
                <a:solidFill>
                  <a:srgbClr val="0000a3"/>
                </a:solidFill>
                <a:latin typeface="Calibri Light"/>
              </a:rPr>
              <a:t>i</a:t>
            </a:r>
            <a:r>
              <a:rPr b="1" lang="en-US" sz="4400" spc="-1" strike="noStrike">
                <a:solidFill>
                  <a:srgbClr val="0000a3"/>
                </a:solidFill>
                <a:latin typeface="Calibri Light"/>
              </a:rPr>
              <a:t>c</a:t>
            </a:r>
            <a:r>
              <a:rPr b="1" lang="en-US" sz="4400" spc="-1" strike="noStrike">
                <a:solidFill>
                  <a:srgbClr val="0000a3"/>
                </a:solidFill>
                <a:latin typeface="Calibri Light"/>
              </a:rPr>
              <a:t>e</a:t>
            </a:r>
            <a:r>
              <a:rPr b="1" lang="en-US" sz="4400" spc="-1" strike="noStrike">
                <a:solidFill>
                  <a:srgbClr val="0000a3"/>
                </a:solidFill>
                <a:latin typeface="Calibri Light"/>
              </a:rPr>
              <a:t>s</a:t>
            </a:r>
            <a:r>
              <a:rPr b="1" lang="en-US" sz="4400" spc="-1" strike="noStrike">
                <a:solidFill>
                  <a:srgbClr val="0000a3"/>
                </a:solidFill>
                <a:latin typeface="Calibri Light"/>
              </a:rPr>
              <a:t> </a:t>
            </a:r>
            <a:r>
              <a:rPr b="1" lang="en-US" sz="4400" spc="-1" strike="noStrike">
                <a:solidFill>
                  <a:srgbClr val="0000a3"/>
                </a:solidFill>
                <a:latin typeface="Calibri Light"/>
              </a:rPr>
              <a:t>a</a:t>
            </a:r>
            <a:r>
              <a:rPr b="1" lang="en-US" sz="4400" spc="-1" strike="noStrike">
                <a:solidFill>
                  <a:srgbClr val="0000a3"/>
                </a:solidFill>
                <a:latin typeface="Calibri Light"/>
              </a:rPr>
              <a:t>n</a:t>
            </a:r>
            <a:r>
              <a:rPr b="1" lang="en-US" sz="4400" spc="-1" strike="noStrike">
                <a:solidFill>
                  <a:srgbClr val="0000a3"/>
                </a:solidFill>
                <a:latin typeface="Calibri Light"/>
              </a:rPr>
              <a:t>d</a:t>
            </a:r>
            <a:r>
              <a:rPr b="1" lang="en-US" sz="4400" spc="-1" strike="noStrike">
                <a:solidFill>
                  <a:srgbClr val="0000a3"/>
                </a:solidFill>
                <a:latin typeface="Calibri Light"/>
              </a:rPr>
              <a:t> </a:t>
            </a:r>
            <a:r>
              <a:rPr b="1" lang="en-US" sz="4400" spc="-1" strike="noStrike">
                <a:solidFill>
                  <a:srgbClr val="0000a3"/>
                </a:solidFill>
                <a:latin typeface="Calibri Light"/>
              </a:rPr>
              <a:t>p</a:t>
            </a:r>
            <a:r>
              <a:rPr b="1" lang="en-US" sz="4400" spc="-1" strike="noStrike">
                <a:solidFill>
                  <a:srgbClr val="0000a3"/>
                </a:solidFill>
                <a:latin typeface="Calibri Light"/>
              </a:rPr>
              <a:t>r</a:t>
            </a:r>
            <a:r>
              <a:rPr b="1" lang="en-US" sz="4400" spc="-1" strike="noStrike">
                <a:solidFill>
                  <a:srgbClr val="0000a3"/>
                </a:solidFill>
                <a:latin typeface="Calibri Light"/>
              </a:rPr>
              <a:t>o</a:t>
            </a:r>
            <a:r>
              <a:rPr b="1" lang="en-US" sz="4400" spc="-1" strike="noStrike">
                <a:solidFill>
                  <a:srgbClr val="0000a3"/>
                </a:solidFill>
                <a:latin typeface="Calibri Light"/>
              </a:rPr>
              <a:t>t</a:t>
            </a:r>
            <a:r>
              <a:rPr b="1" lang="en-US" sz="4400" spc="-1" strike="noStrike">
                <a:solidFill>
                  <a:srgbClr val="0000a3"/>
                </a:solidFill>
                <a:latin typeface="Calibri Light"/>
              </a:rPr>
              <a:t>o</a:t>
            </a:r>
            <a:r>
              <a:rPr b="1" lang="en-US" sz="4400" spc="-1" strike="noStrike">
                <a:solidFill>
                  <a:srgbClr val="0000a3"/>
                </a:solidFill>
                <a:latin typeface="Calibri Light"/>
              </a:rPr>
              <a:t>c</a:t>
            </a:r>
            <a:r>
              <a:rPr b="1" lang="en-US" sz="4400" spc="-1" strike="noStrike">
                <a:solidFill>
                  <a:srgbClr val="0000a3"/>
                </a:solidFill>
                <a:latin typeface="Calibri Light"/>
              </a:rPr>
              <a:t>o</a:t>
            </a:r>
            <a:r>
              <a:rPr b="1" lang="en-US" sz="4400" spc="-1" strike="noStrike">
                <a:solidFill>
                  <a:srgbClr val="0000a3"/>
                </a:solidFill>
                <a:latin typeface="Calibri Light"/>
              </a:rPr>
              <a:t>l</a:t>
            </a:r>
            <a:r>
              <a:rPr b="1" lang="en-US" sz="4400" spc="-1" strike="noStrike">
                <a:solidFill>
                  <a:srgbClr val="0000a3"/>
                </a:solidFill>
                <a:latin typeface="Calibri Light"/>
              </a:rPr>
              <a:t>s</a:t>
            </a:r>
            <a:endParaRPr b="0" lang="en-US" sz="4400" spc="-1" strike="noStrike">
              <a:solidFill>
                <a:srgbClr val="000000"/>
              </a:solidFill>
              <a:latin typeface="Calibri"/>
            </a:endParaRPr>
          </a:p>
        </p:txBody>
      </p:sp>
      <p:sp>
        <p:nvSpPr>
          <p:cNvPr id="140" name="CustomShape 2"/>
          <p:cNvSpPr/>
          <p:nvPr/>
        </p:nvSpPr>
        <p:spPr>
          <a:xfrm>
            <a:off x="681120" y="1443960"/>
            <a:ext cx="5617800" cy="5284080"/>
          </a:xfrm>
          <a:prstGeom prst="rect">
            <a:avLst/>
          </a:prstGeom>
          <a:noFill/>
          <a:ln w="0">
            <a:noFill/>
          </a:ln>
        </p:spPr>
        <p:style>
          <a:lnRef idx="0"/>
          <a:fillRef idx="0"/>
          <a:effectRef idx="0"/>
          <a:fontRef idx="minor"/>
        </p:style>
        <p:txBody>
          <a:bodyPr>
            <a:normAutofit/>
          </a:bodyPr>
          <a:p>
            <a:pPr marL="404640" indent="-274320">
              <a:lnSpc>
                <a:spcPct val="90000"/>
              </a:lnSpc>
              <a:spcBef>
                <a:spcPts val="1001"/>
              </a:spcBef>
              <a:buClr>
                <a:srgbClr val="0000a3"/>
              </a:buClr>
              <a:buFont typeface="Wingdings" charset="2"/>
              <a:buChar char=""/>
            </a:pPr>
            <a:r>
              <a:rPr b="0" lang="en-US" sz="3000" spc="-1" strike="noStrike">
                <a:solidFill>
                  <a:srgbClr val="000000"/>
                </a:solidFill>
                <a:latin typeface="Calibri"/>
                <a:ea typeface="ＭＳ Ｐゴシック"/>
              </a:rPr>
              <a:t>transport segment from sending to receiving host </a:t>
            </a:r>
            <a:endParaRPr b="0" lang="en-US" sz="3000" spc="-1" strike="noStrike">
              <a:latin typeface="Arial"/>
            </a:endParaRPr>
          </a:p>
          <a:p>
            <a:pPr lvl="1" marL="695160" indent="-221760">
              <a:lnSpc>
                <a:spcPct val="90000"/>
              </a:lnSpc>
              <a:spcBef>
                <a:spcPts val="601"/>
              </a:spcBef>
              <a:buClr>
                <a:srgbClr val="0000a3"/>
              </a:buClr>
              <a:buFont typeface="Arial"/>
              <a:buChar char="•"/>
            </a:pPr>
            <a:r>
              <a:rPr b="0" lang="en-US" sz="2600" spc="-1" strike="noStrike">
                <a:solidFill>
                  <a:srgbClr val="0013a3"/>
                </a:solidFill>
                <a:latin typeface="Calibri"/>
                <a:ea typeface="ＭＳ Ｐゴシック"/>
              </a:rPr>
              <a:t>sender: </a:t>
            </a:r>
            <a:r>
              <a:rPr b="0" lang="en-US" sz="2600" spc="-1" strike="noStrike">
                <a:solidFill>
                  <a:srgbClr val="000000"/>
                </a:solidFill>
                <a:latin typeface="Calibri"/>
                <a:ea typeface="ＭＳ Ｐゴシック"/>
              </a:rPr>
              <a:t>encapsulates segments into datagrams, passes to link layer</a:t>
            </a:r>
            <a:endParaRPr b="0" lang="en-US" sz="2600" spc="-1" strike="noStrike">
              <a:latin typeface="Arial"/>
            </a:endParaRPr>
          </a:p>
          <a:p>
            <a:pPr lvl="1" marL="695160" indent="-221760">
              <a:lnSpc>
                <a:spcPct val="90000"/>
              </a:lnSpc>
              <a:spcBef>
                <a:spcPts val="601"/>
              </a:spcBef>
              <a:buClr>
                <a:srgbClr val="0000a3"/>
              </a:buClr>
              <a:buFont typeface="Arial"/>
              <a:buChar char="•"/>
            </a:pPr>
            <a:r>
              <a:rPr b="0" lang="en-US" sz="2600" spc="-1" strike="noStrike">
                <a:solidFill>
                  <a:srgbClr val="0013a3"/>
                </a:solidFill>
                <a:latin typeface="Calibri"/>
                <a:ea typeface="ＭＳ Ｐゴシック"/>
              </a:rPr>
              <a:t>receiver: </a:t>
            </a:r>
            <a:r>
              <a:rPr b="0" lang="en-US" sz="2600" spc="-1" strike="noStrike">
                <a:solidFill>
                  <a:srgbClr val="000000"/>
                </a:solidFill>
                <a:latin typeface="Calibri"/>
                <a:ea typeface="ＭＳ Ｐゴシック"/>
              </a:rPr>
              <a:t>delivers segments to transport layer protocol</a:t>
            </a:r>
            <a:endParaRPr b="0" lang="en-US" sz="2600" spc="-1" strike="noStrike">
              <a:latin typeface="Arial"/>
            </a:endParaRPr>
          </a:p>
          <a:p>
            <a:pPr marL="404640" indent="-27432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network layer protocols in </a:t>
            </a:r>
            <a:r>
              <a:rPr b="0" i="1" lang="en-US" sz="2800" spc="-1" strike="noStrike">
                <a:solidFill>
                  <a:srgbClr val="000099"/>
                </a:solidFill>
                <a:latin typeface="Calibri"/>
                <a:ea typeface="ＭＳ Ｐゴシック"/>
              </a:rPr>
              <a:t>every Internet device</a:t>
            </a:r>
            <a:r>
              <a:rPr b="0" lang="en-US" sz="2800" spc="-1" strike="noStrike">
                <a:solidFill>
                  <a:srgbClr val="000000"/>
                </a:solidFill>
                <a:latin typeface="Calibri"/>
                <a:ea typeface="ＭＳ Ｐゴシック"/>
              </a:rPr>
              <a:t>: hosts, routers</a:t>
            </a:r>
            <a:endParaRPr b="0" lang="en-US" sz="2800" spc="-1" strike="noStrike">
              <a:latin typeface="Arial"/>
            </a:endParaRPr>
          </a:p>
          <a:p>
            <a:pPr marL="404640" indent="-274320">
              <a:lnSpc>
                <a:spcPct val="90000"/>
              </a:lnSpc>
              <a:spcBef>
                <a:spcPts val="1001"/>
              </a:spcBef>
              <a:buClr>
                <a:srgbClr val="0000a3"/>
              </a:buClr>
              <a:buFont typeface="Wingdings" charset="2"/>
              <a:buChar char=""/>
            </a:pPr>
            <a:r>
              <a:rPr b="0" lang="en-US" sz="2800" spc="-1" strike="noStrike">
                <a:solidFill>
                  <a:srgbClr val="c00000"/>
                </a:solidFill>
                <a:latin typeface="Calibri"/>
                <a:ea typeface="ＭＳ Ｐゴシック"/>
              </a:rPr>
              <a:t>routers</a:t>
            </a:r>
            <a:r>
              <a:rPr b="0" lang="en-US" sz="2800" spc="-1" strike="noStrike">
                <a:solidFill>
                  <a:srgbClr val="000000"/>
                </a:solidFill>
                <a:latin typeface="Calibri"/>
                <a:ea typeface="ＭＳ Ｐゴシック"/>
              </a:rPr>
              <a:t>:</a:t>
            </a:r>
            <a:endParaRPr b="0" lang="en-US" sz="2800" spc="-1" strike="noStrike">
              <a:latin typeface="Arial"/>
            </a:endParaRPr>
          </a:p>
          <a:p>
            <a:pPr lvl="1" marL="695160" indent="-291600">
              <a:lnSpc>
                <a:spcPct val="99000"/>
              </a:lnSpc>
              <a:spcBef>
                <a:spcPts val="601"/>
              </a:spcBef>
              <a:buClr>
                <a:srgbClr val="0000a3"/>
              </a:buClr>
              <a:buFont typeface="Arial"/>
              <a:buChar char="•"/>
            </a:pPr>
            <a:r>
              <a:rPr b="0" lang="en-US" sz="2600" spc="-1" strike="noStrike">
                <a:solidFill>
                  <a:srgbClr val="000000"/>
                </a:solidFill>
                <a:latin typeface="Calibri"/>
                <a:ea typeface="ＭＳ Ｐゴシック"/>
              </a:rPr>
              <a:t>examines header fields in all IP datagrams passing through it</a:t>
            </a:r>
            <a:endParaRPr b="0" lang="en-US" sz="2600" spc="-1" strike="noStrike">
              <a:latin typeface="Arial"/>
            </a:endParaRPr>
          </a:p>
          <a:p>
            <a:pPr lvl="1" marL="695160" indent="-291600">
              <a:lnSpc>
                <a:spcPct val="99000"/>
              </a:lnSpc>
              <a:spcBef>
                <a:spcPts val="601"/>
              </a:spcBef>
              <a:buClr>
                <a:srgbClr val="0000a3"/>
              </a:buClr>
              <a:buFont typeface="Arial"/>
              <a:buChar char="•"/>
            </a:pPr>
            <a:r>
              <a:rPr b="0" lang="en-US" sz="2600" spc="-1" strike="noStrike">
                <a:solidFill>
                  <a:srgbClr val="000000"/>
                </a:solidFill>
                <a:latin typeface="Calibri"/>
                <a:ea typeface="ＭＳ Ｐゴシック"/>
              </a:rPr>
              <a:t>moves datagrams from input ports to output ports to transfer datagrams along end-end path</a:t>
            </a:r>
            <a:endParaRPr b="0" lang="en-US" sz="2600" spc="-1" strike="noStrike">
              <a:latin typeface="Arial"/>
            </a:endParaRPr>
          </a:p>
        </p:txBody>
      </p:sp>
      <p:sp>
        <p:nvSpPr>
          <p:cNvPr id="141" name="CustomShape 3"/>
          <p:cNvSpPr/>
          <p:nvPr/>
        </p:nvSpPr>
        <p:spPr>
          <a:xfrm>
            <a:off x="8985240" y="3065760"/>
            <a:ext cx="1124280" cy="1337400"/>
          </a:xfrm>
          <a:custGeom>
            <a:avLst/>
            <a:gdLst/>
            <a:ah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style>
          <a:lnRef idx="1">
            <a:schemeClr val="accent1"/>
          </a:lnRef>
          <a:fillRef idx="3">
            <a:schemeClr val="accent1"/>
          </a:fillRef>
          <a:effectRef idx="2">
            <a:schemeClr val="accent1"/>
          </a:effectRef>
          <a:fontRef idx="minor"/>
        </p:style>
      </p:sp>
      <p:sp>
        <p:nvSpPr>
          <p:cNvPr id="142" name="CustomShape 4"/>
          <p:cNvSpPr/>
          <p:nvPr/>
        </p:nvSpPr>
        <p:spPr>
          <a:xfrm>
            <a:off x="7274160" y="1825920"/>
            <a:ext cx="1736280" cy="131724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w="0">
            <a:noFill/>
          </a:ln>
        </p:spPr>
        <p:style>
          <a:lnRef idx="0"/>
          <a:fillRef idx="0"/>
          <a:effectRef idx="0"/>
          <a:fontRef idx="minor"/>
        </p:style>
      </p:sp>
      <p:grpSp>
        <p:nvGrpSpPr>
          <p:cNvPr id="143" name="Group 5"/>
          <p:cNvGrpSpPr/>
          <p:nvPr/>
        </p:nvGrpSpPr>
        <p:grpSpPr>
          <a:xfrm>
            <a:off x="7205400" y="3289320"/>
            <a:ext cx="1458720" cy="933120"/>
            <a:chOff x="7205400" y="3289320"/>
            <a:chExt cx="1458720" cy="933120"/>
          </a:xfrm>
        </p:grpSpPr>
        <p:sp>
          <p:nvSpPr>
            <p:cNvPr id="144" name="CustomShape 6"/>
            <p:cNvSpPr/>
            <p:nvPr/>
          </p:nvSpPr>
          <p:spPr>
            <a:xfrm>
              <a:off x="7439040" y="3553200"/>
              <a:ext cx="986760" cy="669240"/>
            </a:xfrm>
            <a:prstGeom prst="rect">
              <a:avLst/>
            </a:prstGeom>
            <a:solidFill>
              <a:srgbClr val="9cdff9"/>
            </a:solidFill>
            <a:ln w="0">
              <a:noFill/>
            </a:ln>
          </p:spPr>
          <p:style>
            <a:lnRef idx="0"/>
            <a:fillRef idx="0"/>
            <a:effectRef idx="0"/>
            <a:fontRef idx="minor"/>
          </p:style>
        </p:sp>
        <p:sp>
          <p:nvSpPr>
            <p:cNvPr id="145" name="CustomShape 7"/>
            <p:cNvSpPr/>
            <p:nvPr/>
          </p:nvSpPr>
          <p:spPr>
            <a:xfrm>
              <a:off x="7205400" y="3289320"/>
              <a:ext cx="1458720" cy="317520"/>
            </a:xfrm>
            <a:prstGeom prst="triangle">
              <a:avLst>
                <a:gd name="adj" fmla="val 50000"/>
              </a:avLst>
            </a:prstGeom>
            <a:solidFill>
              <a:srgbClr val="9cdff9"/>
            </a:solidFill>
            <a:ln w="0">
              <a:noFill/>
            </a:ln>
          </p:spPr>
          <p:style>
            <a:lnRef idx="0"/>
            <a:fillRef idx="0"/>
            <a:effectRef idx="0"/>
            <a:fontRef idx="minor"/>
          </p:style>
        </p:sp>
      </p:grpSp>
      <p:sp>
        <p:nvSpPr>
          <p:cNvPr id="146" name="CustomShape 8"/>
          <p:cNvSpPr/>
          <p:nvPr/>
        </p:nvSpPr>
        <p:spPr>
          <a:xfrm>
            <a:off x="7712280" y="4683240"/>
            <a:ext cx="3079440" cy="1665000"/>
          </a:xfrm>
          <a:custGeom>
            <a:avLst/>
            <a:gdLst/>
            <a:ahLst/>
            <a:rect l="l" t="t" r="r" b="b"/>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w="0">
            <a:noFill/>
          </a:ln>
        </p:spPr>
        <p:style>
          <a:lnRef idx="0"/>
          <a:fillRef idx="0"/>
          <a:effectRef idx="0"/>
          <a:fontRef idx="minor"/>
        </p:style>
      </p:sp>
      <p:sp>
        <p:nvSpPr>
          <p:cNvPr id="147" name="CustomShape 9"/>
          <p:cNvSpPr/>
          <p:nvPr/>
        </p:nvSpPr>
        <p:spPr>
          <a:xfrm>
            <a:off x="7686000" y="1488600"/>
            <a:ext cx="132552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MS PGothic"/>
              </a:rPr>
              <a:t>mobile network</a:t>
            </a:r>
            <a:endParaRPr b="0" lang="en-US" sz="1400" spc="-1" strike="noStrike">
              <a:latin typeface="Arial"/>
            </a:endParaRPr>
          </a:p>
        </p:txBody>
      </p:sp>
      <p:sp>
        <p:nvSpPr>
          <p:cNvPr id="148" name="CustomShape 10"/>
          <p:cNvSpPr/>
          <p:nvPr/>
        </p:nvSpPr>
        <p:spPr>
          <a:xfrm>
            <a:off x="7313040" y="5779800"/>
            <a:ext cx="1182600" cy="430920"/>
          </a:xfrm>
          <a:prstGeom prst="rect">
            <a:avLst/>
          </a:prstGeom>
          <a:noFill/>
          <a:ln w="0">
            <a:noFill/>
          </a:ln>
        </p:spPr>
        <p:style>
          <a:lnRef idx="0"/>
          <a:fillRef idx="0"/>
          <a:effectRef idx="0"/>
          <a:fontRef idx="minor"/>
        </p:style>
        <p:txBody>
          <a:bodyPr wrap="none" lIns="90000" rIns="90000" tIns="45000" bIns="45000">
            <a:spAutoFit/>
          </a:bodyPr>
          <a:p>
            <a:pPr>
              <a:lnSpc>
                <a:spcPct val="80000"/>
              </a:lnSpc>
              <a:tabLst>
                <a:tab algn="l" pos="0"/>
              </a:tabLst>
            </a:pPr>
            <a:r>
              <a:rPr b="0" lang="en-US" sz="1400" spc="-1" strike="noStrike">
                <a:solidFill>
                  <a:srgbClr val="000000"/>
                </a:solidFill>
                <a:latin typeface="Calibri"/>
                <a:ea typeface="MS PGothic"/>
              </a:rPr>
              <a:t>enterprise</a:t>
            </a:r>
            <a:endParaRPr b="0" lang="en-US" sz="1400" spc="-1" strike="noStrike">
              <a:latin typeface="Arial"/>
            </a:endParaRPr>
          </a:p>
          <a:p>
            <a:pPr>
              <a:lnSpc>
                <a:spcPct val="80000"/>
              </a:lnSpc>
              <a:tabLst>
                <a:tab algn="l" pos="0"/>
              </a:tabLst>
            </a:pPr>
            <a:r>
              <a:rPr b="0" lang="en-US" sz="1400" spc="-1" strike="noStrike">
                <a:solidFill>
                  <a:srgbClr val="000000"/>
                </a:solidFill>
                <a:latin typeface="Calibri"/>
                <a:ea typeface="MS PGothic"/>
              </a:rPr>
              <a:t>          </a:t>
            </a:r>
            <a:r>
              <a:rPr b="0" lang="en-US" sz="1400" spc="-1" strike="noStrike">
                <a:solidFill>
                  <a:srgbClr val="000000"/>
                </a:solidFill>
                <a:latin typeface="Calibri"/>
                <a:ea typeface="MS PGothic"/>
              </a:rPr>
              <a:t>network</a:t>
            </a:r>
            <a:endParaRPr b="0" lang="en-US" sz="1400" spc="-1" strike="noStrike">
              <a:latin typeface="Arial"/>
            </a:endParaRPr>
          </a:p>
        </p:txBody>
      </p:sp>
      <p:sp>
        <p:nvSpPr>
          <p:cNvPr id="149" name="CustomShape 11"/>
          <p:cNvSpPr/>
          <p:nvPr/>
        </p:nvSpPr>
        <p:spPr>
          <a:xfrm>
            <a:off x="10222200" y="3179520"/>
            <a:ext cx="1272960" cy="1935360"/>
          </a:xfrm>
          <a:custGeom>
            <a:avLst/>
            <a:gdLst/>
            <a:ah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rotWithShape="0">
            <a:gsLst>
              <a:gs pos="0">
                <a:srgbClr val="9cdff9"/>
              </a:gs>
              <a:gs pos="100000">
                <a:srgbClr val="deebf7"/>
              </a:gs>
            </a:gsLst>
            <a:lin ang="0"/>
          </a:gradFill>
          <a:ln>
            <a:noFill/>
          </a:ln>
        </p:spPr>
        <p:style>
          <a:lnRef idx="1">
            <a:schemeClr val="accent1"/>
          </a:lnRef>
          <a:fillRef idx="3">
            <a:schemeClr val="accent1"/>
          </a:fillRef>
          <a:effectRef idx="2">
            <a:schemeClr val="accent1"/>
          </a:effectRef>
          <a:fontRef idx="minor"/>
        </p:style>
      </p:sp>
      <p:grpSp>
        <p:nvGrpSpPr>
          <p:cNvPr id="150" name="Group 12"/>
          <p:cNvGrpSpPr/>
          <p:nvPr/>
        </p:nvGrpSpPr>
        <p:grpSpPr>
          <a:xfrm>
            <a:off x="10837800" y="3927960"/>
            <a:ext cx="686880" cy="721440"/>
            <a:chOff x="10837800" y="3927960"/>
            <a:chExt cx="686880" cy="721440"/>
          </a:xfrm>
        </p:grpSpPr>
        <p:sp>
          <p:nvSpPr>
            <p:cNvPr id="151" name="CustomShape 13"/>
            <p:cNvSpPr/>
            <p:nvPr/>
          </p:nvSpPr>
          <p:spPr>
            <a:xfrm>
              <a:off x="11104920" y="3927960"/>
              <a:ext cx="419760" cy="720720"/>
            </a:xfrm>
            <a:custGeom>
              <a:avLst/>
              <a:gdLst/>
              <a:ah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p:spPr>
          <p:style>
            <a:lnRef idx="1">
              <a:schemeClr val="accent1"/>
            </a:lnRef>
            <a:fillRef idx="3">
              <a:schemeClr val="accent1"/>
            </a:fillRef>
            <a:effectRef idx="2">
              <a:schemeClr val="accent1"/>
            </a:effectRef>
            <a:fontRef idx="minor"/>
          </p:style>
        </p:sp>
        <p:sp>
          <p:nvSpPr>
            <p:cNvPr id="152" name="CustomShape 14"/>
            <p:cNvSpPr/>
            <p:nvPr/>
          </p:nvSpPr>
          <p:spPr>
            <a:xfrm>
              <a:off x="10837800" y="4113360"/>
              <a:ext cx="521280" cy="535680"/>
            </a:xfrm>
            <a:custGeom>
              <a:avLst/>
              <a:gdLst/>
              <a:ah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p:spPr>
          <p:style>
            <a:lnRef idx="1">
              <a:schemeClr val="accent1"/>
            </a:lnRef>
            <a:fillRef idx="3">
              <a:schemeClr val="accent1"/>
            </a:fillRef>
            <a:effectRef idx="2">
              <a:schemeClr val="accent1"/>
            </a:effectRef>
            <a:fontRef idx="minor"/>
          </p:style>
        </p:sp>
        <p:sp>
          <p:nvSpPr>
            <p:cNvPr id="153" name="Line 15"/>
            <p:cNvSpPr/>
            <p:nvPr/>
          </p:nvSpPr>
          <p:spPr>
            <a:xfrm flipV="1">
              <a:off x="10891440" y="4231080"/>
              <a:ext cx="236520" cy="7992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154" name="Line 16"/>
            <p:cNvSpPr/>
            <p:nvPr/>
          </p:nvSpPr>
          <p:spPr>
            <a:xfrm flipV="1">
              <a:off x="10895400" y="4483800"/>
              <a:ext cx="232560" cy="18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155" name="Line 17"/>
            <p:cNvSpPr/>
            <p:nvPr/>
          </p:nvSpPr>
          <p:spPr>
            <a:xfrm flipV="1">
              <a:off x="10895400" y="4364280"/>
              <a:ext cx="232560" cy="525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156" name="Line 18"/>
            <p:cNvSpPr/>
            <p:nvPr/>
          </p:nvSpPr>
          <p:spPr>
            <a:xfrm>
              <a:off x="10891080" y="4584600"/>
              <a:ext cx="236880" cy="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157" name="Line 19"/>
            <p:cNvSpPr/>
            <p:nvPr/>
          </p:nvSpPr>
          <p:spPr>
            <a:xfrm flipV="1">
              <a:off x="11435760" y="4053960"/>
              <a:ext cx="360" cy="506880"/>
            </a:xfrm>
            <a:prstGeom prst="line">
              <a:avLst/>
            </a:prstGeom>
            <a:ln w="44450">
              <a:solidFill>
                <a:schemeClr val="bg1"/>
              </a:solidFill>
              <a:prstDash val="sysDash"/>
            </a:ln>
          </p:spPr>
          <p:style>
            <a:lnRef idx="2">
              <a:schemeClr val="accent1"/>
            </a:lnRef>
            <a:fillRef idx="0">
              <a:schemeClr val="accent1"/>
            </a:fillRef>
            <a:effectRef idx="1">
              <a:schemeClr val="accent1"/>
            </a:effectRef>
            <a:fontRef idx="minor"/>
          </p:style>
        </p:sp>
        <p:sp>
          <p:nvSpPr>
            <p:cNvPr id="158" name="Line 20"/>
            <p:cNvSpPr/>
            <p:nvPr/>
          </p:nvSpPr>
          <p:spPr>
            <a:xfrm>
              <a:off x="11178360" y="4129920"/>
              <a:ext cx="360" cy="519480"/>
            </a:xfrm>
            <a:prstGeom prst="line">
              <a:avLst/>
            </a:prstGeom>
            <a:ln w="15875">
              <a:solidFill>
                <a:srgbClr val="0000a8"/>
              </a:solidFill>
            </a:ln>
          </p:spPr>
          <p:style>
            <a:lnRef idx="2">
              <a:schemeClr val="accent1"/>
            </a:lnRef>
            <a:fillRef idx="0">
              <a:schemeClr val="accent1"/>
            </a:fillRef>
            <a:effectRef idx="1">
              <a:schemeClr val="accent1"/>
            </a:effectRef>
            <a:fontRef idx="minor"/>
          </p:style>
        </p:sp>
      </p:grpSp>
      <p:grpSp>
        <p:nvGrpSpPr>
          <p:cNvPr id="159" name="Group 21"/>
          <p:cNvGrpSpPr/>
          <p:nvPr/>
        </p:nvGrpSpPr>
        <p:grpSpPr>
          <a:xfrm>
            <a:off x="10771200" y="3194280"/>
            <a:ext cx="594360" cy="648000"/>
            <a:chOff x="10771200" y="3194280"/>
            <a:chExt cx="594360" cy="648000"/>
          </a:xfrm>
        </p:grpSpPr>
        <p:sp>
          <p:nvSpPr>
            <p:cNvPr id="160" name="CustomShape 22"/>
            <p:cNvSpPr/>
            <p:nvPr/>
          </p:nvSpPr>
          <p:spPr>
            <a:xfrm>
              <a:off x="11002320" y="3194280"/>
              <a:ext cx="363240" cy="647640"/>
            </a:xfrm>
            <a:custGeom>
              <a:avLst/>
              <a:gdLst/>
              <a:ah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p:spPr>
          <p:style>
            <a:lnRef idx="1">
              <a:schemeClr val="accent1"/>
            </a:lnRef>
            <a:fillRef idx="3">
              <a:schemeClr val="accent1"/>
            </a:fillRef>
            <a:effectRef idx="2">
              <a:schemeClr val="accent1"/>
            </a:effectRef>
            <a:fontRef idx="minor"/>
          </p:style>
        </p:sp>
        <p:sp>
          <p:nvSpPr>
            <p:cNvPr id="161" name="CustomShape 23"/>
            <p:cNvSpPr/>
            <p:nvPr/>
          </p:nvSpPr>
          <p:spPr>
            <a:xfrm>
              <a:off x="10771200" y="3360600"/>
              <a:ext cx="450720" cy="481320"/>
            </a:xfrm>
            <a:custGeom>
              <a:avLst/>
              <a:gdLst/>
              <a:ah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p:spPr>
          <p:style>
            <a:lnRef idx="1">
              <a:schemeClr val="accent1"/>
            </a:lnRef>
            <a:fillRef idx="3">
              <a:schemeClr val="accent1"/>
            </a:fillRef>
            <a:effectRef idx="2">
              <a:schemeClr val="accent1"/>
            </a:effectRef>
            <a:fontRef idx="minor"/>
          </p:style>
        </p:sp>
        <p:sp>
          <p:nvSpPr>
            <p:cNvPr id="162" name="Line 24"/>
            <p:cNvSpPr/>
            <p:nvPr/>
          </p:nvSpPr>
          <p:spPr>
            <a:xfrm flipV="1">
              <a:off x="10817640" y="3466440"/>
              <a:ext cx="204480" cy="7200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163" name="Line 25"/>
            <p:cNvSpPr/>
            <p:nvPr/>
          </p:nvSpPr>
          <p:spPr>
            <a:xfrm flipV="1">
              <a:off x="10821240" y="3693600"/>
              <a:ext cx="200880" cy="165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164" name="Line 26"/>
            <p:cNvSpPr/>
            <p:nvPr/>
          </p:nvSpPr>
          <p:spPr>
            <a:xfrm flipV="1">
              <a:off x="10821240" y="3585960"/>
              <a:ext cx="200880" cy="4752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165" name="Line 27"/>
            <p:cNvSpPr/>
            <p:nvPr/>
          </p:nvSpPr>
          <p:spPr>
            <a:xfrm>
              <a:off x="10817280" y="3783960"/>
              <a:ext cx="204840" cy="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166" name="Line 28"/>
            <p:cNvSpPr/>
            <p:nvPr/>
          </p:nvSpPr>
          <p:spPr>
            <a:xfrm flipV="1">
              <a:off x="11288520" y="3307320"/>
              <a:ext cx="360" cy="455400"/>
            </a:xfrm>
            <a:prstGeom prst="line">
              <a:avLst/>
            </a:prstGeom>
            <a:ln w="44450">
              <a:solidFill>
                <a:schemeClr val="bg1"/>
              </a:solidFill>
              <a:prstDash val="sysDash"/>
            </a:ln>
          </p:spPr>
          <p:style>
            <a:lnRef idx="2">
              <a:schemeClr val="accent1"/>
            </a:lnRef>
            <a:fillRef idx="0">
              <a:schemeClr val="accent1"/>
            </a:fillRef>
            <a:effectRef idx="1">
              <a:schemeClr val="accent1"/>
            </a:effectRef>
            <a:fontRef idx="minor"/>
          </p:style>
        </p:sp>
        <p:sp>
          <p:nvSpPr>
            <p:cNvPr id="167" name="Line 29"/>
            <p:cNvSpPr/>
            <p:nvPr/>
          </p:nvSpPr>
          <p:spPr>
            <a:xfrm>
              <a:off x="11065680" y="3375720"/>
              <a:ext cx="360" cy="466560"/>
            </a:xfrm>
            <a:prstGeom prst="line">
              <a:avLst/>
            </a:prstGeom>
            <a:ln w="15875">
              <a:solidFill>
                <a:srgbClr val="0000a8"/>
              </a:solidFill>
            </a:ln>
          </p:spPr>
          <p:style>
            <a:lnRef idx="2">
              <a:schemeClr val="accent1"/>
            </a:lnRef>
            <a:fillRef idx="0">
              <a:schemeClr val="accent1"/>
            </a:fillRef>
            <a:effectRef idx="1">
              <a:schemeClr val="accent1"/>
            </a:effectRef>
            <a:fontRef idx="minor"/>
          </p:style>
        </p:sp>
      </p:grpSp>
      <p:sp>
        <p:nvSpPr>
          <p:cNvPr id="168" name="CustomShape 30"/>
          <p:cNvSpPr/>
          <p:nvPr/>
        </p:nvSpPr>
        <p:spPr>
          <a:xfrm>
            <a:off x="9540720" y="1782000"/>
            <a:ext cx="1497600" cy="1386000"/>
          </a:xfrm>
          <a:custGeom>
            <a:avLst/>
            <a:gdLst/>
            <a:ah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rotWithShape="0">
            <a:gsLst>
              <a:gs pos="0">
                <a:srgbClr val="9cdff9"/>
              </a:gs>
              <a:gs pos="100000">
                <a:srgbClr val="deebf7"/>
              </a:gs>
            </a:gsLst>
            <a:lin ang="0"/>
          </a:gradFill>
          <a:ln>
            <a:noFill/>
          </a:ln>
        </p:spPr>
        <p:style>
          <a:lnRef idx="1">
            <a:schemeClr val="accent1"/>
          </a:lnRef>
          <a:fillRef idx="3">
            <a:schemeClr val="accent1"/>
          </a:fillRef>
          <a:effectRef idx="2">
            <a:schemeClr val="accent1"/>
          </a:effectRef>
          <a:fontRef idx="minor"/>
        </p:style>
      </p:sp>
      <p:sp>
        <p:nvSpPr>
          <p:cNvPr id="169" name="CustomShape 31"/>
          <p:cNvSpPr/>
          <p:nvPr/>
        </p:nvSpPr>
        <p:spPr>
          <a:xfrm>
            <a:off x="9437760" y="1851120"/>
            <a:ext cx="1703520" cy="281880"/>
          </a:xfrm>
          <a:prstGeom prst="rect">
            <a:avLst/>
          </a:prstGeom>
          <a:noFill/>
          <a:ln w="0">
            <a:noFill/>
          </a:ln>
        </p:spPr>
        <p:style>
          <a:lnRef idx="0"/>
          <a:fillRef idx="0"/>
          <a:effectRef idx="0"/>
          <a:fontRef idx="minor"/>
        </p:style>
        <p:txBody>
          <a:bodyPr wrap="none" lIns="90000" rIns="90000" tIns="45000" bIns="45000">
            <a:spAutoFit/>
          </a:bodyPr>
          <a:p>
            <a:pPr>
              <a:lnSpc>
                <a:spcPct val="90000"/>
              </a:lnSpc>
              <a:tabLst>
                <a:tab algn="l" pos="0"/>
              </a:tabLst>
            </a:pPr>
            <a:r>
              <a:rPr b="0" lang="en-US" sz="1400" spc="-1" strike="noStrike">
                <a:solidFill>
                  <a:srgbClr val="000000"/>
                </a:solidFill>
                <a:latin typeface="Calibri"/>
              </a:rPr>
              <a:t>national or global ISP</a:t>
            </a:r>
            <a:endParaRPr b="0" lang="en-US" sz="1400" spc="-1" strike="noStrike">
              <a:latin typeface="Arial"/>
            </a:endParaRPr>
          </a:p>
        </p:txBody>
      </p:sp>
      <p:sp>
        <p:nvSpPr>
          <p:cNvPr id="170" name="CustomShape 32"/>
          <p:cNvSpPr/>
          <p:nvPr/>
        </p:nvSpPr>
        <p:spPr>
          <a:xfrm>
            <a:off x="9279000" y="3677760"/>
            <a:ext cx="305280" cy="197640"/>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p:style>
      </p:sp>
      <p:sp>
        <p:nvSpPr>
          <p:cNvPr id="171" name="CustomShape 33"/>
          <p:cNvSpPr/>
          <p:nvPr/>
        </p:nvSpPr>
        <p:spPr>
          <a:xfrm>
            <a:off x="10926360" y="4677840"/>
            <a:ext cx="795240" cy="377640"/>
          </a:xfrm>
          <a:prstGeom prst="rect">
            <a:avLst/>
          </a:prstGeom>
          <a:noFill/>
          <a:ln w="0">
            <a:noFill/>
          </a:ln>
        </p:spPr>
        <p:style>
          <a:lnRef idx="0"/>
          <a:fillRef idx="0"/>
          <a:effectRef idx="0"/>
          <a:fontRef idx="minor"/>
        </p:style>
        <p:txBody>
          <a:bodyPr wrap="none" lIns="90000" rIns="90000" tIns="45000" bIns="45000">
            <a:spAutoFit/>
          </a:bodyPr>
          <a:p>
            <a:pPr>
              <a:lnSpc>
                <a:spcPct val="90000"/>
              </a:lnSpc>
              <a:tabLst>
                <a:tab algn="l" pos="0"/>
              </a:tabLst>
            </a:pPr>
            <a:r>
              <a:rPr b="0" lang="en-US" sz="1050" spc="-1" strike="noStrike">
                <a:solidFill>
                  <a:srgbClr val="000000"/>
                </a:solidFill>
                <a:latin typeface="Calibri"/>
              </a:rPr>
              <a:t>datacenter </a:t>
            </a:r>
            <a:endParaRPr b="0" lang="en-US" sz="1050" spc="-1" strike="noStrike">
              <a:latin typeface="Arial"/>
            </a:endParaRPr>
          </a:p>
          <a:p>
            <a:pPr>
              <a:lnSpc>
                <a:spcPct val="90000"/>
              </a:lnSpc>
              <a:tabLst>
                <a:tab algn="l" pos="0"/>
              </a:tabLst>
            </a:pPr>
            <a:r>
              <a:rPr b="0" lang="en-US" sz="1050" spc="-1" strike="noStrike">
                <a:solidFill>
                  <a:srgbClr val="000000"/>
                </a:solidFill>
                <a:latin typeface="Calibri"/>
              </a:rPr>
              <a:t>network</a:t>
            </a:r>
            <a:endParaRPr b="0" lang="en-US" sz="1050" spc="-1" strike="noStrike">
              <a:latin typeface="Arial"/>
            </a:endParaRPr>
          </a:p>
        </p:txBody>
      </p:sp>
      <p:sp>
        <p:nvSpPr>
          <p:cNvPr id="172" name="Line 34"/>
          <p:cNvSpPr/>
          <p:nvPr/>
        </p:nvSpPr>
        <p:spPr>
          <a:xfrm flipH="1" flipV="1">
            <a:off x="10559880" y="3579840"/>
            <a:ext cx="412920" cy="6372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73" name="Line 35"/>
          <p:cNvSpPr/>
          <p:nvPr/>
        </p:nvSpPr>
        <p:spPr>
          <a:xfrm flipH="1" flipV="1">
            <a:off x="10660680" y="3640680"/>
            <a:ext cx="345960" cy="73872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74" name="Line 36"/>
          <p:cNvSpPr/>
          <p:nvPr/>
        </p:nvSpPr>
        <p:spPr>
          <a:xfrm flipV="1">
            <a:off x="10636560" y="3633120"/>
            <a:ext cx="336240" cy="39564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75" name="Line 37"/>
          <p:cNvSpPr/>
          <p:nvPr/>
        </p:nvSpPr>
        <p:spPr>
          <a:xfrm flipV="1">
            <a:off x="10570680" y="3594600"/>
            <a:ext cx="0" cy="48600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76" name="Line 38"/>
          <p:cNvSpPr/>
          <p:nvPr/>
        </p:nvSpPr>
        <p:spPr>
          <a:xfrm flipH="1" flipV="1">
            <a:off x="10550520" y="4071600"/>
            <a:ext cx="508320" cy="34848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77" name="Line 39"/>
          <p:cNvSpPr/>
          <p:nvPr/>
        </p:nvSpPr>
        <p:spPr>
          <a:xfrm flipH="1">
            <a:off x="9894960" y="4087440"/>
            <a:ext cx="65556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78" name="Line 40"/>
          <p:cNvSpPr/>
          <p:nvPr/>
        </p:nvSpPr>
        <p:spPr>
          <a:xfrm flipH="1">
            <a:off x="9219600" y="4087440"/>
            <a:ext cx="65520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79" name="Line 41"/>
          <p:cNvSpPr/>
          <p:nvPr/>
        </p:nvSpPr>
        <p:spPr>
          <a:xfrm flipH="1">
            <a:off x="9276840" y="3507480"/>
            <a:ext cx="382320" cy="5169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80" name="Line 42"/>
          <p:cNvSpPr/>
          <p:nvPr/>
        </p:nvSpPr>
        <p:spPr>
          <a:xfrm>
            <a:off x="9732960" y="3507480"/>
            <a:ext cx="360" cy="540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81" name="Line 43"/>
          <p:cNvSpPr/>
          <p:nvPr/>
        </p:nvSpPr>
        <p:spPr>
          <a:xfrm>
            <a:off x="10137600" y="2754360"/>
            <a:ext cx="488160" cy="83952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82" name="Line 44"/>
          <p:cNvSpPr/>
          <p:nvPr/>
        </p:nvSpPr>
        <p:spPr>
          <a:xfrm flipH="1">
            <a:off x="9798480" y="2694960"/>
            <a:ext cx="380520" cy="694800"/>
          </a:xfrm>
          <a:prstGeom prst="line">
            <a:avLst/>
          </a:prstGeom>
          <a:ln>
            <a:solidFill>
              <a:schemeClr val="tx1"/>
            </a:solidFill>
          </a:ln>
        </p:spPr>
        <p:style>
          <a:lnRef idx="2">
            <a:schemeClr val="accent1"/>
          </a:lnRef>
          <a:fillRef idx="0">
            <a:schemeClr val="accent1"/>
          </a:fillRef>
          <a:effectRef idx="1">
            <a:schemeClr val="accent1"/>
          </a:effectRef>
          <a:fontRef idx="minor"/>
        </p:style>
      </p:sp>
      <p:grpSp>
        <p:nvGrpSpPr>
          <p:cNvPr id="183" name="Group 45"/>
          <p:cNvGrpSpPr/>
          <p:nvPr/>
        </p:nvGrpSpPr>
        <p:grpSpPr>
          <a:xfrm>
            <a:off x="7562160" y="2127240"/>
            <a:ext cx="3578760" cy="3640320"/>
            <a:chOff x="7562160" y="2127240"/>
            <a:chExt cx="3578760" cy="3640320"/>
          </a:xfrm>
        </p:grpSpPr>
        <p:grpSp>
          <p:nvGrpSpPr>
            <p:cNvPr id="184" name="Group 46"/>
            <p:cNvGrpSpPr/>
            <p:nvPr/>
          </p:nvGrpSpPr>
          <p:grpSpPr>
            <a:xfrm>
              <a:off x="7857000" y="2127240"/>
              <a:ext cx="3283920" cy="3640320"/>
              <a:chOff x="7857000" y="2127240"/>
              <a:chExt cx="3283920" cy="3640320"/>
            </a:xfrm>
          </p:grpSpPr>
          <p:sp>
            <p:nvSpPr>
              <p:cNvPr id="185" name="Line 47"/>
              <p:cNvSpPr/>
              <p:nvPr/>
            </p:nvSpPr>
            <p:spPr>
              <a:xfrm flipH="1" flipV="1">
                <a:off x="9979560" y="5061240"/>
                <a:ext cx="7560" cy="388080"/>
              </a:xfrm>
              <a:prstGeom prst="line">
                <a:avLst/>
              </a:prstGeom>
              <a:ln w="12700">
                <a:solidFill>
                  <a:schemeClr val="tx1"/>
                </a:solidFill>
                <a:round/>
              </a:ln>
            </p:spPr>
            <p:style>
              <a:lnRef idx="0"/>
              <a:fillRef idx="0"/>
              <a:effectRef idx="0"/>
              <a:fontRef idx="minor"/>
            </p:style>
          </p:sp>
          <p:sp>
            <p:nvSpPr>
              <p:cNvPr id="186" name="Line 48"/>
              <p:cNvSpPr/>
              <p:nvPr/>
            </p:nvSpPr>
            <p:spPr>
              <a:xfrm>
                <a:off x="10152720" y="5462280"/>
                <a:ext cx="114120" cy="360"/>
              </a:xfrm>
              <a:prstGeom prst="line">
                <a:avLst/>
              </a:prstGeom>
              <a:ln w="12700">
                <a:solidFill>
                  <a:schemeClr val="tx1"/>
                </a:solidFill>
                <a:round/>
              </a:ln>
            </p:spPr>
            <p:style>
              <a:lnRef idx="0"/>
              <a:fillRef idx="0"/>
              <a:effectRef idx="0"/>
              <a:fontRef idx="minor"/>
            </p:style>
          </p:sp>
          <p:sp>
            <p:nvSpPr>
              <p:cNvPr id="187" name="Line 49"/>
              <p:cNvSpPr/>
              <p:nvPr/>
            </p:nvSpPr>
            <p:spPr>
              <a:xfrm>
                <a:off x="9432720" y="4838400"/>
                <a:ext cx="524520" cy="261360"/>
              </a:xfrm>
              <a:prstGeom prst="line">
                <a:avLst/>
              </a:prstGeom>
              <a:ln w="9525">
                <a:solidFill>
                  <a:schemeClr val="tx1"/>
                </a:solidFill>
                <a:round/>
              </a:ln>
            </p:spPr>
            <p:style>
              <a:lnRef idx="0"/>
              <a:fillRef idx="0"/>
              <a:effectRef idx="0"/>
              <a:fontRef idx="minor"/>
            </p:style>
          </p:sp>
          <p:sp>
            <p:nvSpPr>
              <p:cNvPr id="188" name="Line 50"/>
              <p:cNvSpPr/>
              <p:nvPr/>
            </p:nvSpPr>
            <p:spPr>
              <a:xfrm flipV="1">
                <a:off x="8849880" y="4838400"/>
                <a:ext cx="569160" cy="246240"/>
              </a:xfrm>
              <a:prstGeom prst="line">
                <a:avLst/>
              </a:prstGeom>
              <a:ln w="9525">
                <a:solidFill>
                  <a:schemeClr val="tx1"/>
                </a:solidFill>
                <a:round/>
              </a:ln>
            </p:spPr>
            <p:style>
              <a:lnRef idx="0"/>
              <a:fillRef idx="0"/>
              <a:effectRef idx="0"/>
              <a:fontRef idx="minor"/>
            </p:style>
          </p:sp>
          <p:sp>
            <p:nvSpPr>
              <p:cNvPr id="189" name="Line 51"/>
              <p:cNvSpPr/>
              <p:nvPr/>
            </p:nvSpPr>
            <p:spPr>
              <a:xfrm>
                <a:off x="8821440" y="5108760"/>
                <a:ext cx="1030680" cy="360"/>
              </a:xfrm>
              <a:prstGeom prst="line">
                <a:avLst/>
              </a:prstGeom>
              <a:ln w="9525">
                <a:solidFill>
                  <a:schemeClr val="tx1"/>
                </a:solidFill>
                <a:round/>
              </a:ln>
            </p:spPr>
            <p:style>
              <a:lnRef idx="0"/>
              <a:fillRef idx="0"/>
              <a:effectRef idx="0"/>
              <a:fontRef idx="minor"/>
            </p:style>
          </p:sp>
          <p:sp>
            <p:nvSpPr>
              <p:cNvPr id="190" name="Line 52"/>
              <p:cNvSpPr/>
              <p:nvPr/>
            </p:nvSpPr>
            <p:spPr>
              <a:xfrm>
                <a:off x="8210160" y="5117040"/>
                <a:ext cx="226800" cy="127080"/>
              </a:xfrm>
              <a:prstGeom prst="line">
                <a:avLst/>
              </a:prstGeom>
              <a:ln w="9525">
                <a:solidFill>
                  <a:schemeClr val="tx1"/>
                </a:solidFill>
                <a:round/>
              </a:ln>
            </p:spPr>
            <p:style>
              <a:lnRef idx="0"/>
              <a:fillRef idx="0"/>
              <a:effectRef idx="0"/>
              <a:fontRef idx="minor"/>
            </p:style>
          </p:sp>
          <p:sp>
            <p:nvSpPr>
              <p:cNvPr id="191" name="Line 53"/>
              <p:cNvSpPr/>
              <p:nvPr/>
            </p:nvSpPr>
            <p:spPr>
              <a:xfrm flipV="1">
                <a:off x="7948080" y="5290200"/>
                <a:ext cx="412920" cy="127080"/>
              </a:xfrm>
              <a:prstGeom prst="line">
                <a:avLst/>
              </a:prstGeom>
              <a:ln w="9525">
                <a:solidFill>
                  <a:schemeClr val="tx1"/>
                </a:solidFill>
                <a:round/>
              </a:ln>
            </p:spPr>
            <p:style>
              <a:lnRef idx="0"/>
              <a:fillRef idx="0"/>
              <a:effectRef idx="0"/>
              <a:fontRef idx="minor"/>
            </p:style>
          </p:sp>
          <p:sp>
            <p:nvSpPr>
              <p:cNvPr id="192" name="Line 54"/>
              <p:cNvSpPr/>
              <p:nvPr/>
            </p:nvSpPr>
            <p:spPr>
              <a:xfrm flipH="1">
                <a:off x="8373600" y="5281920"/>
                <a:ext cx="68040" cy="294120"/>
              </a:xfrm>
              <a:prstGeom prst="line">
                <a:avLst/>
              </a:prstGeom>
              <a:ln w="9525">
                <a:solidFill>
                  <a:schemeClr val="tx1"/>
                </a:solidFill>
                <a:round/>
              </a:ln>
            </p:spPr>
            <p:style>
              <a:lnRef idx="0"/>
              <a:fillRef idx="0"/>
              <a:effectRef idx="0"/>
              <a:fontRef idx="minor"/>
            </p:style>
          </p:sp>
          <p:sp>
            <p:nvSpPr>
              <p:cNvPr id="193" name="Line 55"/>
              <p:cNvSpPr/>
              <p:nvPr/>
            </p:nvSpPr>
            <p:spPr>
              <a:xfrm flipH="1" flipV="1">
                <a:off x="8488440" y="5307840"/>
                <a:ext cx="280440" cy="269640"/>
              </a:xfrm>
              <a:prstGeom prst="line">
                <a:avLst/>
              </a:prstGeom>
              <a:ln w="9525">
                <a:solidFill>
                  <a:schemeClr val="tx1"/>
                </a:solidFill>
                <a:round/>
              </a:ln>
            </p:spPr>
            <p:style>
              <a:lnRef idx="0"/>
              <a:fillRef idx="0"/>
              <a:effectRef idx="0"/>
              <a:fontRef idx="minor"/>
            </p:style>
          </p:sp>
          <p:sp>
            <p:nvSpPr>
              <p:cNvPr id="194" name="Line 56"/>
              <p:cNvSpPr/>
              <p:nvPr/>
            </p:nvSpPr>
            <p:spPr>
              <a:xfrm>
                <a:off x="8488440" y="5257800"/>
                <a:ext cx="914400" cy="468720"/>
              </a:xfrm>
              <a:prstGeom prst="line">
                <a:avLst/>
              </a:prstGeom>
              <a:ln w="9525">
                <a:solidFill>
                  <a:schemeClr val="tx1"/>
                </a:solidFill>
                <a:round/>
              </a:ln>
            </p:spPr>
            <p:style>
              <a:lnRef idx="0"/>
              <a:fillRef idx="0"/>
              <a:effectRef idx="0"/>
              <a:fontRef idx="minor"/>
            </p:style>
          </p:sp>
          <p:sp>
            <p:nvSpPr>
              <p:cNvPr id="195" name="Line 57"/>
              <p:cNvSpPr/>
              <p:nvPr/>
            </p:nvSpPr>
            <p:spPr>
              <a:xfrm>
                <a:off x="8247600" y="3829680"/>
                <a:ext cx="360" cy="131760"/>
              </a:xfrm>
              <a:prstGeom prst="line">
                <a:avLst/>
              </a:prstGeom>
              <a:ln w="9525">
                <a:solidFill>
                  <a:schemeClr val="tx1"/>
                </a:solidFill>
                <a:round/>
              </a:ln>
            </p:spPr>
            <p:style>
              <a:lnRef idx="0"/>
              <a:fillRef idx="0"/>
              <a:effectRef idx="0"/>
              <a:fontRef idx="minor"/>
            </p:style>
          </p:sp>
          <p:sp>
            <p:nvSpPr>
              <p:cNvPr id="196" name="Line 58"/>
              <p:cNvSpPr/>
              <p:nvPr/>
            </p:nvSpPr>
            <p:spPr>
              <a:xfrm flipV="1">
                <a:off x="7857000" y="4041000"/>
                <a:ext cx="168480" cy="3240"/>
              </a:xfrm>
              <a:prstGeom prst="line">
                <a:avLst/>
              </a:prstGeom>
              <a:ln w="9525">
                <a:solidFill>
                  <a:schemeClr val="tx1"/>
                </a:solidFill>
                <a:round/>
              </a:ln>
            </p:spPr>
            <p:style>
              <a:lnRef idx="0"/>
              <a:fillRef idx="0"/>
              <a:effectRef idx="0"/>
              <a:fontRef idx="minor"/>
            </p:style>
          </p:sp>
          <p:sp>
            <p:nvSpPr>
              <p:cNvPr id="197" name="Line 59"/>
              <p:cNvSpPr/>
              <p:nvPr/>
            </p:nvSpPr>
            <p:spPr>
              <a:xfrm flipH="1" flipV="1">
                <a:off x="10068120" y="5400720"/>
                <a:ext cx="1440" cy="366840"/>
              </a:xfrm>
              <a:prstGeom prst="line">
                <a:avLst/>
              </a:prstGeom>
              <a:ln w="12700">
                <a:solidFill>
                  <a:schemeClr val="tx1"/>
                </a:solidFill>
                <a:round/>
              </a:ln>
            </p:spPr>
            <p:style>
              <a:lnRef idx="0"/>
              <a:fillRef idx="0"/>
              <a:effectRef idx="0"/>
              <a:fontRef idx="minor"/>
            </p:style>
          </p:sp>
          <p:sp>
            <p:nvSpPr>
              <p:cNvPr id="198" name="Line 60"/>
              <p:cNvSpPr/>
              <p:nvPr/>
            </p:nvSpPr>
            <p:spPr>
              <a:xfrm flipV="1">
                <a:off x="8459280" y="5036400"/>
                <a:ext cx="404280" cy="207720"/>
              </a:xfrm>
              <a:prstGeom prst="line">
                <a:avLst/>
              </a:prstGeom>
              <a:ln w="9525">
                <a:solidFill>
                  <a:schemeClr val="tx1"/>
                </a:solidFill>
                <a:round/>
              </a:ln>
            </p:spPr>
            <p:style>
              <a:lnRef idx="0"/>
              <a:fillRef idx="0"/>
              <a:effectRef idx="0"/>
              <a:fontRef idx="minor"/>
            </p:style>
          </p:sp>
          <p:sp>
            <p:nvSpPr>
              <p:cNvPr id="199" name="Line 61"/>
              <p:cNvSpPr/>
              <p:nvPr/>
            </p:nvSpPr>
            <p:spPr>
              <a:xfrm flipH="1">
                <a:off x="10100520" y="2169360"/>
                <a:ext cx="761400" cy="57708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200" name="Line 62"/>
              <p:cNvSpPr/>
              <p:nvPr/>
            </p:nvSpPr>
            <p:spPr>
              <a:xfrm flipH="1">
                <a:off x="10100520" y="2268000"/>
                <a:ext cx="3960" cy="51876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201" name="Line 63"/>
              <p:cNvSpPr/>
              <p:nvPr/>
            </p:nvSpPr>
            <p:spPr>
              <a:xfrm flipH="1">
                <a:off x="10671840" y="2200320"/>
                <a:ext cx="149400" cy="51840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202" name="Line 64"/>
              <p:cNvSpPr/>
              <p:nvPr/>
            </p:nvSpPr>
            <p:spPr>
              <a:xfrm flipH="1">
                <a:off x="10141920" y="2718720"/>
                <a:ext cx="574200" cy="2772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203" name="Line 65"/>
              <p:cNvSpPr/>
              <p:nvPr/>
            </p:nvSpPr>
            <p:spPr>
              <a:xfrm flipH="1">
                <a:off x="10069200" y="2169360"/>
                <a:ext cx="788760" cy="9864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204" name="Line 66"/>
              <p:cNvSpPr/>
              <p:nvPr/>
            </p:nvSpPr>
            <p:spPr>
              <a:xfrm flipH="1">
                <a:off x="10861920" y="2127240"/>
                <a:ext cx="279000" cy="4212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205" name="Line 67"/>
              <p:cNvSpPr/>
              <p:nvPr/>
            </p:nvSpPr>
            <p:spPr>
              <a:xfrm flipH="1" flipV="1">
                <a:off x="10681920" y="2718720"/>
                <a:ext cx="353520" cy="6804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206" name="Line 68"/>
              <p:cNvSpPr/>
              <p:nvPr/>
            </p:nvSpPr>
            <p:spPr>
              <a:xfrm flipH="1">
                <a:off x="8768880" y="2268000"/>
                <a:ext cx="1300320" cy="60660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207" name="Line 69"/>
              <p:cNvSpPr/>
              <p:nvPr/>
            </p:nvSpPr>
            <p:spPr>
              <a:xfrm flipV="1">
                <a:off x="9378360" y="4113360"/>
                <a:ext cx="429480" cy="705600"/>
              </a:xfrm>
              <a:prstGeom prst="line">
                <a:avLst/>
              </a:prstGeom>
              <a:ln w="9525">
                <a:solidFill>
                  <a:schemeClr val="tx1"/>
                </a:solidFill>
                <a:round/>
              </a:ln>
            </p:spPr>
            <p:style>
              <a:lnRef idx="0"/>
              <a:fillRef idx="0"/>
              <a:effectRef idx="0"/>
              <a:fontRef idx="minor"/>
            </p:style>
          </p:sp>
          <p:sp>
            <p:nvSpPr>
              <p:cNvPr id="208" name="Line 70"/>
              <p:cNvSpPr/>
              <p:nvPr/>
            </p:nvSpPr>
            <p:spPr>
              <a:xfrm flipV="1">
                <a:off x="8244360" y="4047120"/>
                <a:ext cx="969120" cy="3240"/>
              </a:xfrm>
              <a:prstGeom prst="line">
                <a:avLst/>
              </a:prstGeom>
              <a:ln w="9525">
                <a:solidFill>
                  <a:schemeClr val="tx1"/>
                </a:solidFill>
                <a:round/>
              </a:ln>
            </p:spPr>
            <p:style>
              <a:lnRef idx="0"/>
              <a:fillRef idx="0"/>
              <a:effectRef idx="0"/>
              <a:fontRef idx="minor"/>
            </p:style>
          </p:sp>
        </p:grpSp>
        <p:pic>
          <p:nvPicPr>
            <p:cNvPr id="209" name="Picture 778" descr="antenna_radiation_stylized"/>
            <p:cNvPicPr/>
            <p:nvPr/>
          </p:nvPicPr>
          <p:blipFill>
            <a:blip r:embed="rId1"/>
            <a:stretch/>
          </p:blipFill>
          <p:spPr>
            <a:xfrm>
              <a:off x="7562160" y="3813840"/>
              <a:ext cx="506160" cy="105480"/>
            </a:xfrm>
            <a:prstGeom prst="rect">
              <a:avLst/>
            </a:prstGeom>
            <a:ln w="0">
              <a:noFill/>
            </a:ln>
          </p:spPr>
        </p:pic>
        <p:pic>
          <p:nvPicPr>
            <p:cNvPr id="210" name="Picture 781" descr="antenna_radiation_stylized"/>
            <p:cNvPicPr/>
            <p:nvPr/>
          </p:nvPicPr>
          <p:blipFill>
            <a:blip r:embed="rId2"/>
            <a:stretch/>
          </p:blipFill>
          <p:spPr>
            <a:xfrm>
              <a:off x="9241920" y="5481000"/>
              <a:ext cx="451800" cy="94680"/>
            </a:xfrm>
            <a:prstGeom prst="rect">
              <a:avLst/>
            </a:prstGeom>
            <a:ln w="0">
              <a:noFill/>
            </a:ln>
          </p:spPr>
        </p:pic>
        <p:pic>
          <p:nvPicPr>
            <p:cNvPr id="211" name="Picture 799" descr="cell_tower_radiation copy"/>
            <p:cNvPicPr/>
            <p:nvPr/>
          </p:nvPicPr>
          <p:blipFill>
            <a:blip r:embed="rId3"/>
            <a:stretch/>
          </p:blipFill>
          <p:spPr>
            <a:xfrm>
              <a:off x="7980840" y="2158200"/>
              <a:ext cx="456840" cy="332280"/>
            </a:xfrm>
            <a:prstGeom prst="rect">
              <a:avLst/>
            </a:prstGeom>
            <a:ln w="0">
              <a:noFill/>
            </a:ln>
          </p:spPr>
        </p:pic>
        <p:sp>
          <p:nvSpPr>
            <p:cNvPr id="212" name="CustomShape 71"/>
            <p:cNvSpPr/>
            <p:nvPr/>
          </p:nvSpPr>
          <p:spPr>
            <a:xfrm>
              <a:off x="8174520" y="2292840"/>
              <a:ext cx="52200" cy="48960"/>
            </a:xfrm>
            <a:prstGeom prst="ellipse">
              <a:avLst/>
            </a:prstGeom>
            <a:solidFill>
              <a:schemeClr val="tx2"/>
            </a:solidFill>
            <a:ln w="9525">
              <a:solidFill>
                <a:schemeClr val="tx1"/>
              </a:solidFill>
              <a:round/>
            </a:ln>
          </p:spPr>
          <p:style>
            <a:lnRef idx="0"/>
            <a:fillRef idx="0"/>
            <a:effectRef idx="0"/>
            <a:fontRef idx="minor"/>
          </p:style>
        </p:sp>
      </p:grpSp>
      <p:sp>
        <p:nvSpPr>
          <p:cNvPr id="213" name="Line 72"/>
          <p:cNvSpPr/>
          <p:nvPr/>
        </p:nvSpPr>
        <p:spPr>
          <a:xfrm>
            <a:off x="8207640" y="2700000"/>
            <a:ext cx="227880" cy="174600"/>
          </a:xfrm>
          <a:prstGeom prst="line">
            <a:avLst/>
          </a:prstGeom>
          <a:ln w="9525">
            <a:solidFill>
              <a:schemeClr val="tx1"/>
            </a:solidFill>
            <a:round/>
          </a:ln>
        </p:spPr>
        <p:style>
          <a:lnRef idx="0"/>
          <a:fillRef idx="0"/>
          <a:effectRef idx="0"/>
          <a:fontRef idx="minor"/>
        </p:style>
      </p:sp>
      <p:grpSp>
        <p:nvGrpSpPr>
          <p:cNvPr id="214" name="Group 73"/>
          <p:cNvGrpSpPr/>
          <p:nvPr/>
        </p:nvGrpSpPr>
        <p:grpSpPr>
          <a:xfrm>
            <a:off x="8050680" y="2309040"/>
            <a:ext cx="298440" cy="464040"/>
            <a:chOff x="8050680" y="2309040"/>
            <a:chExt cx="298440" cy="464040"/>
          </a:xfrm>
        </p:grpSpPr>
        <p:sp>
          <p:nvSpPr>
            <p:cNvPr id="215" name="Line 74"/>
            <p:cNvSpPr/>
            <p:nvPr/>
          </p:nvSpPr>
          <p:spPr>
            <a:xfrm flipH="1">
              <a:off x="8050680" y="2309040"/>
              <a:ext cx="149040" cy="420480"/>
            </a:xfrm>
            <a:prstGeom prst="line">
              <a:avLst/>
            </a:prstGeom>
            <a:ln w="19050">
              <a:solidFill>
                <a:schemeClr val="tx1"/>
              </a:solidFill>
              <a:round/>
            </a:ln>
          </p:spPr>
          <p:style>
            <a:lnRef idx="0"/>
            <a:fillRef idx="0"/>
            <a:effectRef idx="0"/>
            <a:fontRef idx="minor"/>
          </p:style>
        </p:sp>
        <p:sp>
          <p:nvSpPr>
            <p:cNvPr id="216" name="Line 75"/>
            <p:cNvSpPr/>
            <p:nvPr/>
          </p:nvSpPr>
          <p:spPr>
            <a:xfrm>
              <a:off x="8199720" y="2309040"/>
              <a:ext cx="149400" cy="418680"/>
            </a:xfrm>
            <a:prstGeom prst="line">
              <a:avLst/>
            </a:prstGeom>
            <a:ln w="19050">
              <a:solidFill>
                <a:schemeClr val="tx1"/>
              </a:solidFill>
              <a:round/>
            </a:ln>
          </p:spPr>
          <p:style>
            <a:lnRef idx="0"/>
            <a:fillRef idx="0"/>
            <a:effectRef idx="0"/>
            <a:fontRef idx="minor"/>
          </p:style>
        </p:sp>
        <p:sp>
          <p:nvSpPr>
            <p:cNvPr id="217" name="Line 76"/>
            <p:cNvSpPr/>
            <p:nvPr/>
          </p:nvSpPr>
          <p:spPr>
            <a:xfrm>
              <a:off x="8050680" y="2727720"/>
              <a:ext cx="149040" cy="45360"/>
            </a:xfrm>
            <a:prstGeom prst="line">
              <a:avLst/>
            </a:prstGeom>
            <a:ln w="19050">
              <a:solidFill>
                <a:schemeClr val="tx1"/>
              </a:solidFill>
              <a:round/>
            </a:ln>
          </p:spPr>
          <p:style>
            <a:lnRef idx="0"/>
            <a:fillRef idx="0"/>
            <a:effectRef idx="0"/>
            <a:fontRef idx="minor"/>
          </p:style>
        </p:sp>
        <p:sp>
          <p:nvSpPr>
            <p:cNvPr id="218" name="Line 77"/>
            <p:cNvSpPr/>
            <p:nvPr/>
          </p:nvSpPr>
          <p:spPr>
            <a:xfrm flipH="1">
              <a:off x="8199720" y="2727720"/>
              <a:ext cx="149400" cy="45360"/>
            </a:xfrm>
            <a:prstGeom prst="line">
              <a:avLst/>
            </a:prstGeom>
            <a:ln w="19050">
              <a:solidFill>
                <a:schemeClr val="tx1"/>
              </a:solidFill>
              <a:round/>
            </a:ln>
          </p:spPr>
          <p:style>
            <a:lnRef idx="0"/>
            <a:fillRef idx="0"/>
            <a:effectRef idx="0"/>
            <a:fontRef idx="minor"/>
          </p:style>
        </p:sp>
        <p:sp>
          <p:nvSpPr>
            <p:cNvPr id="219" name="Line 78"/>
            <p:cNvSpPr/>
            <p:nvPr/>
          </p:nvSpPr>
          <p:spPr>
            <a:xfrm>
              <a:off x="8199720" y="2318400"/>
              <a:ext cx="360" cy="454680"/>
            </a:xfrm>
            <a:prstGeom prst="line">
              <a:avLst/>
            </a:prstGeom>
            <a:ln w="19050">
              <a:solidFill>
                <a:schemeClr val="tx1"/>
              </a:solidFill>
              <a:round/>
            </a:ln>
          </p:spPr>
          <p:style>
            <a:lnRef idx="0"/>
            <a:fillRef idx="0"/>
            <a:effectRef idx="0"/>
            <a:fontRef idx="minor"/>
          </p:style>
        </p:sp>
        <p:sp>
          <p:nvSpPr>
            <p:cNvPr id="220" name="Line 79"/>
            <p:cNvSpPr/>
            <p:nvPr/>
          </p:nvSpPr>
          <p:spPr>
            <a:xfrm flipV="1">
              <a:off x="8050680" y="2684520"/>
              <a:ext cx="149040" cy="45000"/>
            </a:xfrm>
            <a:prstGeom prst="line">
              <a:avLst/>
            </a:prstGeom>
            <a:ln w="19050">
              <a:solidFill>
                <a:schemeClr val="tx1"/>
              </a:solidFill>
              <a:round/>
            </a:ln>
          </p:spPr>
          <p:style>
            <a:lnRef idx="0"/>
            <a:fillRef idx="0"/>
            <a:effectRef idx="0"/>
            <a:fontRef idx="minor"/>
          </p:style>
        </p:sp>
        <p:sp>
          <p:nvSpPr>
            <p:cNvPr id="221" name="Line 80"/>
            <p:cNvSpPr/>
            <p:nvPr/>
          </p:nvSpPr>
          <p:spPr>
            <a:xfrm flipH="1" flipV="1">
              <a:off x="8199720" y="2684520"/>
              <a:ext cx="149400" cy="43200"/>
            </a:xfrm>
            <a:prstGeom prst="line">
              <a:avLst/>
            </a:prstGeom>
            <a:ln w="19050">
              <a:solidFill>
                <a:schemeClr val="tx1"/>
              </a:solidFill>
              <a:round/>
            </a:ln>
          </p:spPr>
          <p:style>
            <a:lnRef idx="0"/>
            <a:fillRef idx="0"/>
            <a:effectRef idx="0"/>
            <a:fontRef idx="minor"/>
          </p:style>
        </p:sp>
        <p:sp>
          <p:nvSpPr>
            <p:cNvPr id="222" name="Line 81"/>
            <p:cNvSpPr/>
            <p:nvPr/>
          </p:nvSpPr>
          <p:spPr>
            <a:xfrm>
              <a:off x="8113680" y="2547000"/>
              <a:ext cx="86040" cy="34200"/>
            </a:xfrm>
            <a:prstGeom prst="line">
              <a:avLst/>
            </a:prstGeom>
            <a:ln w="19050">
              <a:solidFill>
                <a:schemeClr val="tx1"/>
              </a:solidFill>
              <a:round/>
            </a:ln>
          </p:spPr>
          <p:style>
            <a:lnRef idx="0"/>
            <a:fillRef idx="0"/>
            <a:effectRef idx="0"/>
            <a:fontRef idx="minor"/>
          </p:style>
        </p:sp>
        <p:sp>
          <p:nvSpPr>
            <p:cNvPr id="223" name="Line 82"/>
            <p:cNvSpPr/>
            <p:nvPr/>
          </p:nvSpPr>
          <p:spPr>
            <a:xfrm flipV="1">
              <a:off x="8199720" y="2547000"/>
              <a:ext cx="90360" cy="34200"/>
            </a:xfrm>
            <a:prstGeom prst="line">
              <a:avLst/>
            </a:prstGeom>
            <a:ln w="19050">
              <a:solidFill>
                <a:schemeClr val="tx1"/>
              </a:solidFill>
              <a:round/>
            </a:ln>
          </p:spPr>
          <p:style>
            <a:lnRef idx="0"/>
            <a:fillRef idx="0"/>
            <a:effectRef idx="0"/>
            <a:fontRef idx="minor"/>
          </p:style>
        </p:sp>
        <p:sp>
          <p:nvSpPr>
            <p:cNvPr id="224" name="Line 83"/>
            <p:cNvSpPr/>
            <p:nvPr/>
          </p:nvSpPr>
          <p:spPr>
            <a:xfrm>
              <a:off x="8085600" y="2608200"/>
              <a:ext cx="110520" cy="46800"/>
            </a:xfrm>
            <a:prstGeom prst="line">
              <a:avLst/>
            </a:prstGeom>
            <a:ln w="19050">
              <a:solidFill>
                <a:schemeClr val="tx1"/>
              </a:solidFill>
              <a:round/>
            </a:ln>
          </p:spPr>
          <p:style>
            <a:lnRef idx="0"/>
            <a:fillRef idx="0"/>
            <a:effectRef idx="0"/>
            <a:fontRef idx="minor"/>
          </p:style>
        </p:sp>
        <p:sp>
          <p:nvSpPr>
            <p:cNvPr id="225" name="Line 84"/>
            <p:cNvSpPr/>
            <p:nvPr/>
          </p:nvSpPr>
          <p:spPr>
            <a:xfrm flipV="1">
              <a:off x="8199720" y="2617560"/>
              <a:ext cx="111240" cy="41040"/>
            </a:xfrm>
            <a:prstGeom prst="line">
              <a:avLst/>
            </a:prstGeom>
            <a:ln w="19050">
              <a:solidFill>
                <a:schemeClr val="tx1"/>
              </a:solidFill>
              <a:round/>
            </a:ln>
          </p:spPr>
          <p:style>
            <a:lnRef idx="0"/>
            <a:fillRef idx="0"/>
            <a:effectRef idx="0"/>
            <a:fontRef idx="minor"/>
          </p:style>
        </p:sp>
        <p:sp>
          <p:nvSpPr>
            <p:cNvPr id="226" name="Line 85"/>
            <p:cNvSpPr/>
            <p:nvPr/>
          </p:nvSpPr>
          <p:spPr>
            <a:xfrm flipV="1">
              <a:off x="8199720" y="2483640"/>
              <a:ext cx="56880" cy="16920"/>
            </a:xfrm>
            <a:prstGeom prst="line">
              <a:avLst/>
            </a:prstGeom>
            <a:ln w="19050">
              <a:solidFill>
                <a:schemeClr val="tx1"/>
              </a:solidFill>
              <a:round/>
            </a:ln>
          </p:spPr>
          <p:style>
            <a:lnRef idx="0"/>
            <a:fillRef idx="0"/>
            <a:effectRef idx="0"/>
            <a:fontRef idx="minor"/>
          </p:style>
        </p:sp>
        <p:sp>
          <p:nvSpPr>
            <p:cNvPr id="227" name="Line 86"/>
            <p:cNvSpPr/>
            <p:nvPr/>
          </p:nvSpPr>
          <p:spPr>
            <a:xfrm flipV="1">
              <a:off x="8199720" y="2396880"/>
              <a:ext cx="35640" cy="12960"/>
            </a:xfrm>
            <a:prstGeom prst="line">
              <a:avLst/>
            </a:prstGeom>
            <a:ln w="19050">
              <a:solidFill>
                <a:schemeClr val="tx1"/>
              </a:solidFill>
              <a:round/>
            </a:ln>
          </p:spPr>
          <p:style>
            <a:lnRef idx="0"/>
            <a:fillRef idx="0"/>
            <a:effectRef idx="0"/>
            <a:fontRef idx="minor"/>
          </p:style>
        </p:sp>
        <p:sp>
          <p:nvSpPr>
            <p:cNvPr id="228" name="Line 87"/>
            <p:cNvSpPr/>
            <p:nvPr/>
          </p:nvSpPr>
          <p:spPr>
            <a:xfrm>
              <a:off x="8135640" y="2477880"/>
              <a:ext cx="69120" cy="22680"/>
            </a:xfrm>
            <a:prstGeom prst="line">
              <a:avLst/>
            </a:prstGeom>
            <a:ln w="19050">
              <a:solidFill>
                <a:schemeClr val="tx1"/>
              </a:solidFill>
              <a:round/>
            </a:ln>
          </p:spPr>
          <p:style>
            <a:lnRef idx="0"/>
            <a:fillRef idx="0"/>
            <a:effectRef idx="0"/>
            <a:fontRef idx="minor"/>
          </p:style>
        </p:sp>
        <p:sp>
          <p:nvSpPr>
            <p:cNvPr id="229" name="Line 88"/>
            <p:cNvSpPr/>
            <p:nvPr/>
          </p:nvSpPr>
          <p:spPr>
            <a:xfrm>
              <a:off x="8166240" y="2392920"/>
              <a:ext cx="39960" cy="22680"/>
            </a:xfrm>
            <a:prstGeom prst="line">
              <a:avLst/>
            </a:prstGeom>
            <a:ln w="19050">
              <a:solidFill>
                <a:schemeClr val="tx1"/>
              </a:solidFill>
              <a:round/>
            </a:ln>
          </p:spPr>
          <p:style>
            <a:lnRef idx="0"/>
            <a:fillRef idx="0"/>
            <a:effectRef idx="0"/>
            <a:fontRef idx="minor"/>
          </p:style>
        </p:sp>
      </p:grpSp>
      <p:pic>
        <p:nvPicPr>
          <p:cNvPr id="230" name="Picture 777" descr="access_point_stylized_small"/>
          <p:cNvPicPr/>
          <p:nvPr/>
        </p:nvPicPr>
        <p:blipFill>
          <a:blip r:embed="rId4"/>
          <a:stretch/>
        </p:blipFill>
        <p:spPr>
          <a:xfrm>
            <a:off x="7614000" y="3861720"/>
            <a:ext cx="369720" cy="306360"/>
          </a:xfrm>
          <a:prstGeom prst="rect">
            <a:avLst/>
          </a:prstGeom>
          <a:ln w="0">
            <a:noFill/>
          </a:ln>
        </p:spPr>
      </p:pic>
      <p:pic>
        <p:nvPicPr>
          <p:cNvPr id="231" name="Picture 780" descr="access_point_stylized_small"/>
          <p:cNvPicPr/>
          <p:nvPr/>
        </p:nvPicPr>
        <p:blipFill>
          <a:blip r:embed="rId5"/>
          <a:stretch/>
        </p:blipFill>
        <p:spPr>
          <a:xfrm>
            <a:off x="9290520" y="5524200"/>
            <a:ext cx="380520" cy="317160"/>
          </a:xfrm>
          <a:prstGeom prst="rect">
            <a:avLst/>
          </a:prstGeom>
          <a:ln w="0">
            <a:noFill/>
          </a:ln>
        </p:spPr>
      </p:pic>
      <p:grpSp>
        <p:nvGrpSpPr>
          <p:cNvPr id="232" name="Group 89"/>
          <p:cNvGrpSpPr/>
          <p:nvPr/>
        </p:nvGrpSpPr>
        <p:grpSpPr>
          <a:xfrm>
            <a:off x="9849240" y="5339160"/>
            <a:ext cx="309600" cy="190440"/>
            <a:chOff x="9849240" y="5339160"/>
            <a:chExt cx="309600" cy="190440"/>
          </a:xfrm>
        </p:grpSpPr>
        <p:sp>
          <p:nvSpPr>
            <p:cNvPr id="233" name="CustomShape 90"/>
            <p:cNvSpPr/>
            <p:nvPr/>
          </p:nvSpPr>
          <p:spPr>
            <a:xfrm>
              <a:off x="9849240" y="5452920"/>
              <a:ext cx="308160" cy="76680"/>
            </a:xfrm>
            <a:prstGeom prst="rect">
              <a:avLst/>
            </a:prstGeom>
            <a:gradFill rotWithShape="0">
              <a:gsLst>
                <a:gs pos="0">
                  <a:srgbClr val="d6dce0"/>
                </a:gs>
                <a:gs pos="100000">
                  <a:srgbClr val="b8c2c9"/>
                </a:gs>
              </a:gsLst>
              <a:lin ang="0"/>
            </a:gradFill>
            <a:ln w="6350">
              <a:solidFill>
                <a:srgbClr val="325490"/>
              </a:solidFill>
            </a:ln>
          </p:spPr>
          <p:style>
            <a:lnRef idx="2">
              <a:schemeClr val="accent1">
                <a:shade val="50000"/>
              </a:schemeClr>
            </a:lnRef>
            <a:fillRef idx="1">
              <a:schemeClr val="accent1"/>
            </a:fillRef>
            <a:effectRef idx="0">
              <a:schemeClr val="accent1"/>
            </a:effectRef>
            <a:fontRef idx="minor"/>
          </p:style>
        </p:sp>
        <p:sp>
          <p:nvSpPr>
            <p:cNvPr id="234" name="CustomShape 91"/>
            <p:cNvSpPr/>
            <p:nvPr/>
          </p:nvSpPr>
          <p:spPr>
            <a:xfrm>
              <a:off x="9850320" y="5339160"/>
              <a:ext cx="308520" cy="116280"/>
            </a:xfrm>
            <a:custGeom>
              <a:avLst/>
              <a:gdLst/>
              <a:ah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sp>
        <p:grpSp>
          <p:nvGrpSpPr>
            <p:cNvPr id="235" name="Group 92"/>
            <p:cNvGrpSpPr/>
            <p:nvPr/>
          </p:nvGrpSpPr>
          <p:grpSpPr>
            <a:xfrm>
              <a:off x="9871560" y="5352480"/>
              <a:ext cx="261000" cy="93600"/>
              <a:chOff x="9871560" y="5352480"/>
              <a:chExt cx="261000" cy="93600"/>
            </a:xfrm>
          </p:grpSpPr>
          <p:sp>
            <p:nvSpPr>
              <p:cNvPr id="236" name="CustomShape 93"/>
              <p:cNvSpPr/>
              <p:nvPr/>
            </p:nvSpPr>
            <p:spPr>
              <a:xfrm>
                <a:off x="9878760" y="5352480"/>
                <a:ext cx="246960" cy="52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37" name="CustomShape 94"/>
              <p:cNvSpPr/>
              <p:nvPr/>
            </p:nvSpPr>
            <p:spPr>
              <a:xfrm>
                <a:off x="10040760" y="5397480"/>
                <a:ext cx="91800" cy="45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38" name="CustomShape 95"/>
              <p:cNvSpPr/>
              <p:nvPr/>
            </p:nvSpPr>
            <p:spPr>
              <a:xfrm>
                <a:off x="9871560" y="5397480"/>
                <a:ext cx="90360" cy="44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39" name="CustomShape 96"/>
              <p:cNvSpPr/>
              <p:nvPr/>
            </p:nvSpPr>
            <p:spPr>
              <a:xfrm>
                <a:off x="9903240" y="5375520"/>
                <a:ext cx="196920" cy="705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40" name="Group 97"/>
          <p:cNvGrpSpPr/>
          <p:nvPr/>
        </p:nvGrpSpPr>
        <p:grpSpPr>
          <a:xfrm>
            <a:off x="8676720" y="4967280"/>
            <a:ext cx="393480" cy="218520"/>
            <a:chOff x="8676720" y="4967280"/>
            <a:chExt cx="393480" cy="218520"/>
          </a:xfrm>
        </p:grpSpPr>
        <p:sp>
          <p:nvSpPr>
            <p:cNvPr id="241" name="CustomShape 98"/>
            <p:cNvSpPr/>
            <p:nvPr/>
          </p:nvSpPr>
          <p:spPr>
            <a:xfrm>
              <a:off x="8676720" y="5043240"/>
              <a:ext cx="393480" cy="1425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242" name="CustomShape 99"/>
            <p:cNvSpPr/>
            <p:nvPr/>
          </p:nvSpPr>
          <p:spPr>
            <a:xfrm>
              <a:off x="8676720" y="4967280"/>
              <a:ext cx="392760" cy="1411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243" name="Group 100"/>
            <p:cNvGrpSpPr/>
            <p:nvPr/>
          </p:nvGrpSpPr>
          <p:grpSpPr>
            <a:xfrm>
              <a:off x="8735040" y="4985280"/>
              <a:ext cx="276480" cy="103680"/>
              <a:chOff x="8735040" y="4985280"/>
              <a:chExt cx="276480" cy="103680"/>
            </a:xfrm>
          </p:grpSpPr>
          <p:sp>
            <p:nvSpPr>
              <p:cNvPr id="244" name="CustomShape 101"/>
              <p:cNvSpPr/>
              <p:nvPr/>
            </p:nvSpPr>
            <p:spPr>
              <a:xfrm>
                <a:off x="8742600" y="4985280"/>
                <a:ext cx="261720" cy="57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45" name="CustomShape 102"/>
              <p:cNvSpPr/>
              <p:nvPr/>
            </p:nvSpPr>
            <p:spPr>
              <a:xfrm>
                <a:off x="8913960" y="5035320"/>
                <a:ext cx="97560" cy="496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46" name="CustomShape 103"/>
              <p:cNvSpPr/>
              <p:nvPr/>
            </p:nvSpPr>
            <p:spPr>
              <a:xfrm>
                <a:off x="8735040" y="5035320"/>
                <a:ext cx="95760" cy="49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47" name="CustomShape 104"/>
              <p:cNvSpPr/>
              <p:nvPr/>
            </p:nvSpPr>
            <p:spPr>
              <a:xfrm>
                <a:off x="8768520" y="5010840"/>
                <a:ext cx="208440" cy="78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48" name="Group 105"/>
          <p:cNvGrpSpPr/>
          <p:nvPr/>
        </p:nvGrpSpPr>
        <p:grpSpPr>
          <a:xfrm>
            <a:off x="8311680" y="5194440"/>
            <a:ext cx="309240" cy="190440"/>
            <a:chOff x="8311680" y="5194440"/>
            <a:chExt cx="309240" cy="190440"/>
          </a:xfrm>
        </p:grpSpPr>
        <p:sp>
          <p:nvSpPr>
            <p:cNvPr id="249" name="CustomShape 106"/>
            <p:cNvSpPr/>
            <p:nvPr/>
          </p:nvSpPr>
          <p:spPr>
            <a:xfrm>
              <a:off x="8311680" y="5308200"/>
              <a:ext cx="308160" cy="76680"/>
            </a:xfrm>
            <a:prstGeom prst="rect">
              <a:avLst/>
            </a:prstGeom>
            <a:gradFill rotWithShape="0">
              <a:gsLst>
                <a:gs pos="0">
                  <a:srgbClr val="d6dce0"/>
                </a:gs>
                <a:gs pos="100000">
                  <a:srgbClr val="b8c2c9"/>
                </a:gs>
              </a:gsLst>
              <a:lin ang="0"/>
            </a:gradFill>
            <a:ln w="6350">
              <a:solidFill>
                <a:srgbClr val="325490"/>
              </a:solidFill>
            </a:ln>
          </p:spPr>
          <p:style>
            <a:lnRef idx="2">
              <a:schemeClr val="accent1">
                <a:shade val="50000"/>
              </a:schemeClr>
            </a:lnRef>
            <a:fillRef idx="1">
              <a:schemeClr val="accent1"/>
            </a:fillRef>
            <a:effectRef idx="0">
              <a:schemeClr val="accent1"/>
            </a:effectRef>
            <a:fontRef idx="minor"/>
          </p:style>
        </p:sp>
        <p:sp>
          <p:nvSpPr>
            <p:cNvPr id="250" name="CustomShape 107"/>
            <p:cNvSpPr/>
            <p:nvPr/>
          </p:nvSpPr>
          <p:spPr>
            <a:xfrm>
              <a:off x="8312400" y="5194440"/>
              <a:ext cx="308520" cy="116280"/>
            </a:xfrm>
            <a:custGeom>
              <a:avLst/>
              <a:gdLst/>
              <a:ah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sp>
        <p:grpSp>
          <p:nvGrpSpPr>
            <p:cNvPr id="251" name="Group 108"/>
            <p:cNvGrpSpPr/>
            <p:nvPr/>
          </p:nvGrpSpPr>
          <p:grpSpPr>
            <a:xfrm>
              <a:off x="8334000" y="5208120"/>
              <a:ext cx="260640" cy="93240"/>
              <a:chOff x="8334000" y="5208120"/>
              <a:chExt cx="260640" cy="93240"/>
            </a:xfrm>
          </p:grpSpPr>
          <p:sp>
            <p:nvSpPr>
              <p:cNvPr id="252" name="CustomShape 109"/>
              <p:cNvSpPr/>
              <p:nvPr/>
            </p:nvSpPr>
            <p:spPr>
              <a:xfrm>
                <a:off x="8341200" y="5208120"/>
                <a:ext cx="246960" cy="52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53" name="CustomShape 110"/>
              <p:cNvSpPr/>
              <p:nvPr/>
            </p:nvSpPr>
            <p:spPr>
              <a:xfrm>
                <a:off x="8502840" y="5253120"/>
                <a:ext cx="91800" cy="45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54" name="CustomShape 111"/>
              <p:cNvSpPr/>
              <p:nvPr/>
            </p:nvSpPr>
            <p:spPr>
              <a:xfrm>
                <a:off x="8334000" y="5253120"/>
                <a:ext cx="90360" cy="44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55" name="CustomShape 112"/>
              <p:cNvSpPr/>
              <p:nvPr/>
            </p:nvSpPr>
            <p:spPr>
              <a:xfrm>
                <a:off x="8365320" y="5230800"/>
                <a:ext cx="196920" cy="705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56" name="Group 113"/>
          <p:cNvGrpSpPr/>
          <p:nvPr/>
        </p:nvGrpSpPr>
        <p:grpSpPr>
          <a:xfrm>
            <a:off x="8439840" y="2812320"/>
            <a:ext cx="353160" cy="168120"/>
            <a:chOff x="8439840" y="2812320"/>
            <a:chExt cx="353160" cy="168120"/>
          </a:xfrm>
        </p:grpSpPr>
        <p:sp>
          <p:nvSpPr>
            <p:cNvPr id="257" name="CustomShape 114"/>
            <p:cNvSpPr/>
            <p:nvPr/>
          </p:nvSpPr>
          <p:spPr>
            <a:xfrm>
              <a:off x="8439840" y="2870640"/>
              <a:ext cx="353160" cy="1098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258" name="CustomShape 115"/>
            <p:cNvSpPr/>
            <p:nvPr/>
          </p:nvSpPr>
          <p:spPr>
            <a:xfrm>
              <a:off x="8440200" y="2812320"/>
              <a:ext cx="352800" cy="1087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259" name="Group 116"/>
            <p:cNvGrpSpPr/>
            <p:nvPr/>
          </p:nvGrpSpPr>
          <p:grpSpPr>
            <a:xfrm>
              <a:off x="8492400" y="2826000"/>
              <a:ext cx="248400" cy="79920"/>
              <a:chOff x="8492400" y="2826000"/>
              <a:chExt cx="248400" cy="79920"/>
            </a:xfrm>
          </p:grpSpPr>
          <p:sp>
            <p:nvSpPr>
              <p:cNvPr id="260" name="CustomShape 117"/>
              <p:cNvSpPr/>
              <p:nvPr/>
            </p:nvSpPr>
            <p:spPr>
              <a:xfrm>
                <a:off x="8499240" y="2826000"/>
                <a:ext cx="235080" cy="442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61" name="CustomShape 118"/>
              <p:cNvSpPr/>
              <p:nvPr/>
            </p:nvSpPr>
            <p:spPr>
              <a:xfrm>
                <a:off x="8653320" y="2864520"/>
                <a:ext cx="87480" cy="381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62" name="CustomShape 119"/>
              <p:cNvSpPr/>
              <p:nvPr/>
            </p:nvSpPr>
            <p:spPr>
              <a:xfrm>
                <a:off x="8492400" y="2864520"/>
                <a:ext cx="86040" cy="378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63" name="CustomShape 120"/>
              <p:cNvSpPr/>
              <p:nvPr/>
            </p:nvSpPr>
            <p:spPr>
              <a:xfrm>
                <a:off x="8522280" y="2845800"/>
                <a:ext cx="187200" cy="60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64" name="Group 121"/>
          <p:cNvGrpSpPr/>
          <p:nvPr/>
        </p:nvGrpSpPr>
        <p:grpSpPr>
          <a:xfrm>
            <a:off x="10884240" y="3601440"/>
            <a:ext cx="170640" cy="96480"/>
            <a:chOff x="10884240" y="3601440"/>
            <a:chExt cx="170640" cy="96480"/>
          </a:xfrm>
        </p:grpSpPr>
        <p:sp>
          <p:nvSpPr>
            <p:cNvPr id="265" name="CustomShape 122"/>
            <p:cNvSpPr/>
            <p:nvPr/>
          </p:nvSpPr>
          <p:spPr>
            <a:xfrm>
              <a:off x="10884240" y="3634920"/>
              <a:ext cx="170640" cy="630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317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266" name="CustomShape 123"/>
            <p:cNvSpPr/>
            <p:nvPr/>
          </p:nvSpPr>
          <p:spPr>
            <a:xfrm>
              <a:off x="10884240" y="3601440"/>
              <a:ext cx="170280" cy="626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267" name="Group 124"/>
            <p:cNvGrpSpPr/>
            <p:nvPr/>
          </p:nvGrpSpPr>
          <p:grpSpPr>
            <a:xfrm>
              <a:off x="10909440" y="3609360"/>
              <a:ext cx="119880" cy="45720"/>
              <a:chOff x="10909440" y="3609360"/>
              <a:chExt cx="119880" cy="45720"/>
            </a:xfrm>
          </p:grpSpPr>
          <p:sp>
            <p:nvSpPr>
              <p:cNvPr id="268" name="CustomShape 125"/>
              <p:cNvSpPr/>
              <p:nvPr/>
            </p:nvSpPr>
            <p:spPr>
              <a:xfrm>
                <a:off x="10912680" y="3609360"/>
                <a:ext cx="113400" cy="25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69" name="CustomShape 126"/>
              <p:cNvSpPr/>
              <p:nvPr/>
            </p:nvSpPr>
            <p:spPr>
              <a:xfrm>
                <a:off x="10987200" y="3631320"/>
                <a:ext cx="42120" cy="219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70" name="CustomShape 127"/>
              <p:cNvSpPr/>
              <p:nvPr/>
            </p:nvSpPr>
            <p:spPr>
              <a:xfrm>
                <a:off x="10909440" y="3631320"/>
                <a:ext cx="41400" cy="216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71" name="CustomShape 128"/>
              <p:cNvSpPr/>
              <p:nvPr/>
            </p:nvSpPr>
            <p:spPr>
              <a:xfrm>
                <a:off x="10923840" y="3620520"/>
                <a:ext cx="90360" cy="345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72" name="Group 129"/>
          <p:cNvGrpSpPr/>
          <p:nvPr/>
        </p:nvGrpSpPr>
        <p:grpSpPr>
          <a:xfrm>
            <a:off x="10410480" y="3495960"/>
            <a:ext cx="353160" cy="198000"/>
            <a:chOff x="10410480" y="3495960"/>
            <a:chExt cx="353160" cy="198000"/>
          </a:xfrm>
        </p:grpSpPr>
        <p:sp>
          <p:nvSpPr>
            <p:cNvPr id="273" name="CustomShape 130"/>
            <p:cNvSpPr/>
            <p:nvPr/>
          </p:nvSpPr>
          <p:spPr>
            <a:xfrm>
              <a:off x="10410480" y="3564720"/>
              <a:ext cx="353160" cy="1292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274" name="CustomShape 131"/>
            <p:cNvSpPr/>
            <p:nvPr/>
          </p:nvSpPr>
          <p:spPr>
            <a:xfrm>
              <a:off x="10410840" y="3495960"/>
              <a:ext cx="352800" cy="1281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275" name="Group 132"/>
            <p:cNvGrpSpPr/>
            <p:nvPr/>
          </p:nvGrpSpPr>
          <p:grpSpPr>
            <a:xfrm>
              <a:off x="10463040" y="3512520"/>
              <a:ext cx="248400" cy="93960"/>
              <a:chOff x="10463040" y="3512520"/>
              <a:chExt cx="248400" cy="93960"/>
            </a:xfrm>
          </p:grpSpPr>
          <p:sp>
            <p:nvSpPr>
              <p:cNvPr id="276" name="CustomShape 133"/>
              <p:cNvSpPr/>
              <p:nvPr/>
            </p:nvSpPr>
            <p:spPr>
              <a:xfrm>
                <a:off x="10469880" y="3512520"/>
                <a:ext cx="235080" cy="52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77" name="CustomShape 134"/>
              <p:cNvSpPr/>
              <p:nvPr/>
            </p:nvSpPr>
            <p:spPr>
              <a:xfrm>
                <a:off x="10623960" y="3557520"/>
                <a:ext cx="87480" cy="45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78" name="CustomShape 135"/>
              <p:cNvSpPr/>
              <p:nvPr/>
            </p:nvSpPr>
            <p:spPr>
              <a:xfrm>
                <a:off x="10463040" y="3557520"/>
                <a:ext cx="86040" cy="446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79" name="CustomShape 136"/>
              <p:cNvSpPr/>
              <p:nvPr/>
            </p:nvSpPr>
            <p:spPr>
              <a:xfrm>
                <a:off x="10492920" y="3535560"/>
                <a:ext cx="187200" cy="709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80" name="Group 137"/>
          <p:cNvGrpSpPr/>
          <p:nvPr/>
        </p:nvGrpSpPr>
        <p:grpSpPr>
          <a:xfrm>
            <a:off x="9948600" y="2202120"/>
            <a:ext cx="353160" cy="198000"/>
            <a:chOff x="9948600" y="2202120"/>
            <a:chExt cx="353160" cy="198000"/>
          </a:xfrm>
        </p:grpSpPr>
        <p:sp>
          <p:nvSpPr>
            <p:cNvPr id="281" name="CustomShape 138"/>
            <p:cNvSpPr/>
            <p:nvPr/>
          </p:nvSpPr>
          <p:spPr>
            <a:xfrm>
              <a:off x="9948600" y="2270880"/>
              <a:ext cx="353160" cy="1292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282" name="CustomShape 139"/>
            <p:cNvSpPr/>
            <p:nvPr/>
          </p:nvSpPr>
          <p:spPr>
            <a:xfrm>
              <a:off x="9948960" y="2202120"/>
              <a:ext cx="352800" cy="1281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283" name="Group 140"/>
            <p:cNvGrpSpPr/>
            <p:nvPr/>
          </p:nvGrpSpPr>
          <p:grpSpPr>
            <a:xfrm>
              <a:off x="10001160" y="2218680"/>
              <a:ext cx="248400" cy="93960"/>
              <a:chOff x="10001160" y="2218680"/>
              <a:chExt cx="248400" cy="93960"/>
            </a:xfrm>
          </p:grpSpPr>
          <p:sp>
            <p:nvSpPr>
              <p:cNvPr id="284" name="CustomShape 141"/>
              <p:cNvSpPr/>
              <p:nvPr/>
            </p:nvSpPr>
            <p:spPr>
              <a:xfrm>
                <a:off x="10008000" y="2218680"/>
                <a:ext cx="235080" cy="52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5" name="CustomShape 142"/>
              <p:cNvSpPr/>
              <p:nvPr/>
            </p:nvSpPr>
            <p:spPr>
              <a:xfrm>
                <a:off x="10162080" y="2263680"/>
                <a:ext cx="87480" cy="45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6" name="CustomShape 143"/>
              <p:cNvSpPr/>
              <p:nvPr/>
            </p:nvSpPr>
            <p:spPr>
              <a:xfrm>
                <a:off x="10001160" y="2263680"/>
                <a:ext cx="86040" cy="446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87" name="CustomShape 144"/>
              <p:cNvSpPr/>
              <p:nvPr/>
            </p:nvSpPr>
            <p:spPr>
              <a:xfrm>
                <a:off x="10031040" y="2241720"/>
                <a:ext cx="187200" cy="709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88" name="Group 145"/>
          <p:cNvGrpSpPr/>
          <p:nvPr/>
        </p:nvGrpSpPr>
        <p:grpSpPr>
          <a:xfrm>
            <a:off x="10527120" y="2613240"/>
            <a:ext cx="353160" cy="198000"/>
            <a:chOff x="10527120" y="2613240"/>
            <a:chExt cx="353160" cy="198000"/>
          </a:xfrm>
        </p:grpSpPr>
        <p:sp>
          <p:nvSpPr>
            <p:cNvPr id="289" name="CustomShape 146"/>
            <p:cNvSpPr/>
            <p:nvPr/>
          </p:nvSpPr>
          <p:spPr>
            <a:xfrm>
              <a:off x="10527120" y="2682000"/>
              <a:ext cx="353160" cy="1292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290" name="CustomShape 147"/>
            <p:cNvSpPr/>
            <p:nvPr/>
          </p:nvSpPr>
          <p:spPr>
            <a:xfrm>
              <a:off x="10527480" y="2613240"/>
              <a:ext cx="352800" cy="1281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291" name="Group 148"/>
            <p:cNvGrpSpPr/>
            <p:nvPr/>
          </p:nvGrpSpPr>
          <p:grpSpPr>
            <a:xfrm>
              <a:off x="10579680" y="2629800"/>
              <a:ext cx="248400" cy="93600"/>
              <a:chOff x="10579680" y="2629800"/>
              <a:chExt cx="248400" cy="93600"/>
            </a:xfrm>
          </p:grpSpPr>
          <p:sp>
            <p:nvSpPr>
              <p:cNvPr id="292" name="CustomShape 149"/>
              <p:cNvSpPr/>
              <p:nvPr/>
            </p:nvSpPr>
            <p:spPr>
              <a:xfrm>
                <a:off x="10586520" y="2629800"/>
                <a:ext cx="235080" cy="52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93" name="CustomShape 150"/>
              <p:cNvSpPr/>
              <p:nvPr/>
            </p:nvSpPr>
            <p:spPr>
              <a:xfrm>
                <a:off x="10740600" y="2674800"/>
                <a:ext cx="87480" cy="45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94" name="CustomShape 151"/>
              <p:cNvSpPr/>
              <p:nvPr/>
            </p:nvSpPr>
            <p:spPr>
              <a:xfrm>
                <a:off x="10579680" y="2674800"/>
                <a:ext cx="86040" cy="446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95" name="CustomShape 152"/>
              <p:cNvSpPr/>
              <p:nvPr/>
            </p:nvSpPr>
            <p:spPr>
              <a:xfrm>
                <a:off x="10609560" y="2652480"/>
                <a:ext cx="187200" cy="709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96" name="Group 153"/>
          <p:cNvGrpSpPr/>
          <p:nvPr/>
        </p:nvGrpSpPr>
        <p:grpSpPr>
          <a:xfrm>
            <a:off x="10643760" y="2107800"/>
            <a:ext cx="353160" cy="198000"/>
            <a:chOff x="10643760" y="2107800"/>
            <a:chExt cx="353160" cy="198000"/>
          </a:xfrm>
        </p:grpSpPr>
        <p:sp>
          <p:nvSpPr>
            <p:cNvPr id="297" name="CustomShape 154"/>
            <p:cNvSpPr/>
            <p:nvPr/>
          </p:nvSpPr>
          <p:spPr>
            <a:xfrm>
              <a:off x="10643760" y="2176560"/>
              <a:ext cx="353160" cy="1292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298" name="CustomShape 155"/>
            <p:cNvSpPr/>
            <p:nvPr/>
          </p:nvSpPr>
          <p:spPr>
            <a:xfrm>
              <a:off x="10644120" y="2107800"/>
              <a:ext cx="352800" cy="1281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299" name="Group 156"/>
            <p:cNvGrpSpPr/>
            <p:nvPr/>
          </p:nvGrpSpPr>
          <p:grpSpPr>
            <a:xfrm>
              <a:off x="10696320" y="2124360"/>
              <a:ext cx="248400" cy="93960"/>
              <a:chOff x="10696320" y="2124360"/>
              <a:chExt cx="248400" cy="93960"/>
            </a:xfrm>
          </p:grpSpPr>
          <p:sp>
            <p:nvSpPr>
              <p:cNvPr id="300" name="CustomShape 157"/>
              <p:cNvSpPr/>
              <p:nvPr/>
            </p:nvSpPr>
            <p:spPr>
              <a:xfrm>
                <a:off x="10703160" y="2124360"/>
                <a:ext cx="235080" cy="52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01" name="CustomShape 158"/>
              <p:cNvSpPr/>
              <p:nvPr/>
            </p:nvSpPr>
            <p:spPr>
              <a:xfrm>
                <a:off x="10857240" y="2169360"/>
                <a:ext cx="87480" cy="45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02" name="CustomShape 159"/>
              <p:cNvSpPr/>
              <p:nvPr/>
            </p:nvSpPr>
            <p:spPr>
              <a:xfrm>
                <a:off x="10696320" y="2169360"/>
                <a:ext cx="86040" cy="446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03" name="CustomShape 160"/>
              <p:cNvSpPr/>
              <p:nvPr/>
            </p:nvSpPr>
            <p:spPr>
              <a:xfrm>
                <a:off x="10726200" y="2147400"/>
                <a:ext cx="187200" cy="709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04" name="Group 161"/>
          <p:cNvGrpSpPr/>
          <p:nvPr/>
        </p:nvGrpSpPr>
        <p:grpSpPr>
          <a:xfrm>
            <a:off x="9980280" y="2661480"/>
            <a:ext cx="353160" cy="198000"/>
            <a:chOff x="9980280" y="2661480"/>
            <a:chExt cx="353160" cy="198000"/>
          </a:xfrm>
        </p:grpSpPr>
        <p:sp>
          <p:nvSpPr>
            <p:cNvPr id="305" name="CustomShape 162"/>
            <p:cNvSpPr/>
            <p:nvPr/>
          </p:nvSpPr>
          <p:spPr>
            <a:xfrm>
              <a:off x="9980280" y="2730240"/>
              <a:ext cx="353160" cy="1292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306" name="CustomShape 163"/>
            <p:cNvSpPr/>
            <p:nvPr/>
          </p:nvSpPr>
          <p:spPr>
            <a:xfrm>
              <a:off x="9980280" y="2661480"/>
              <a:ext cx="352800" cy="1281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307" name="Group 164"/>
            <p:cNvGrpSpPr/>
            <p:nvPr/>
          </p:nvGrpSpPr>
          <p:grpSpPr>
            <a:xfrm>
              <a:off x="10032480" y="2678040"/>
              <a:ext cx="248400" cy="93600"/>
              <a:chOff x="10032480" y="2678040"/>
              <a:chExt cx="248400" cy="93600"/>
            </a:xfrm>
          </p:grpSpPr>
          <p:sp>
            <p:nvSpPr>
              <p:cNvPr id="308" name="CustomShape 165"/>
              <p:cNvSpPr/>
              <p:nvPr/>
            </p:nvSpPr>
            <p:spPr>
              <a:xfrm>
                <a:off x="10039320" y="2678040"/>
                <a:ext cx="235080" cy="52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09" name="CustomShape 166"/>
              <p:cNvSpPr/>
              <p:nvPr/>
            </p:nvSpPr>
            <p:spPr>
              <a:xfrm>
                <a:off x="10193400" y="2723040"/>
                <a:ext cx="87480" cy="45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10" name="CustomShape 167"/>
              <p:cNvSpPr/>
              <p:nvPr/>
            </p:nvSpPr>
            <p:spPr>
              <a:xfrm>
                <a:off x="10032480" y="2723040"/>
                <a:ext cx="86040" cy="446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11" name="CustomShape 168"/>
              <p:cNvSpPr/>
              <p:nvPr/>
            </p:nvSpPr>
            <p:spPr>
              <a:xfrm>
                <a:off x="10062360" y="2700720"/>
                <a:ext cx="187200" cy="709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12" name="Group 169"/>
          <p:cNvGrpSpPr/>
          <p:nvPr/>
        </p:nvGrpSpPr>
        <p:grpSpPr>
          <a:xfrm>
            <a:off x="9497160" y="3394080"/>
            <a:ext cx="366840" cy="239760"/>
            <a:chOff x="9497160" y="3394080"/>
            <a:chExt cx="366840" cy="239760"/>
          </a:xfrm>
        </p:grpSpPr>
        <p:sp>
          <p:nvSpPr>
            <p:cNvPr id="313" name="CustomShape 170"/>
            <p:cNvSpPr/>
            <p:nvPr/>
          </p:nvSpPr>
          <p:spPr>
            <a:xfrm>
              <a:off x="9497160" y="3477240"/>
              <a:ext cx="366840" cy="1566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314" name="CustomShape 171"/>
            <p:cNvSpPr/>
            <p:nvPr/>
          </p:nvSpPr>
          <p:spPr>
            <a:xfrm>
              <a:off x="9497520" y="3394080"/>
              <a:ext cx="366480" cy="1551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315" name="Group 172"/>
            <p:cNvGrpSpPr/>
            <p:nvPr/>
          </p:nvGrpSpPr>
          <p:grpSpPr>
            <a:xfrm>
              <a:off x="9551520" y="3413880"/>
              <a:ext cx="257760" cy="113760"/>
              <a:chOff x="9551520" y="3413880"/>
              <a:chExt cx="257760" cy="113760"/>
            </a:xfrm>
          </p:grpSpPr>
          <p:sp>
            <p:nvSpPr>
              <p:cNvPr id="316" name="CustomShape 173"/>
              <p:cNvSpPr/>
              <p:nvPr/>
            </p:nvSpPr>
            <p:spPr>
              <a:xfrm>
                <a:off x="9558720" y="3413880"/>
                <a:ext cx="244080" cy="63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17" name="CustomShape 174"/>
              <p:cNvSpPr/>
              <p:nvPr/>
            </p:nvSpPr>
            <p:spPr>
              <a:xfrm>
                <a:off x="9718560" y="3468600"/>
                <a:ext cx="90720" cy="547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18" name="CustomShape 175"/>
              <p:cNvSpPr/>
              <p:nvPr/>
            </p:nvSpPr>
            <p:spPr>
              <a:xfrm>
                <a:off x="9551520" y="3468600"/>
                <a:ext cx="89280" cy="540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19" name="CustomShape 176"/>
              <p:cNvSpPr/>
              <p:nvPr/>
            </p:nvSpPr>
            <p:spPr>
              <a:xfrm>
                <a:off x="9582840" y="3441600"/>
                <a:ext cx="194400" cy="860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20" name="Group 177"/>
          <p:cNvGrpSpPr/>
          <p:nvPr/>
        </p:nvGrpSpPr>
        <p:grpSpPr>
          <a:xfrm>
            <a:off x="10375200" y="3992400"/>
            <a:ext cx="353160" cy="198000"/>
            <a:chOff x="10375200" y="3992400"/>
            <a:chExt cx="353160" cy="198000"/>
          </a:xfrm>
        </p:grpSpPr>
        <p:sp>
          <p:nvSpPr>
            <p:cNvPr id="321" name="CustomShape 178"/>
            <p:cNvSpPr/>
            <p:nvPr/>
          </p:nvSpPr>
          <p:spPr>
            <a:xfrm>
              <a:off x="10375200" y="4061160"/>
              <a:ext cx="353160" cy="1292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322" name="CustomShape 179"/>
            <p:cNvSpPr/>
            <p:nvPr/>
          </p:nvSpPr>
          <p:spPr>
            <a:xfrm>
              <a:off x="10375560" y="3992400"/>
              <a:ext cx="352800" cy="1281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323" name="Group 180"/>
            <p:cNvGrpSpPr/>
            <p:nvPr/>
          </p:nvGrpSpPr>
          <p:grpSpPr>
            <a:xfrm>
              <a:off x="10427760" y="4008600"/>
              <a:ext cx="248400" cy="93960"/>
              <a:chOff x="10427760" y="4008600"/>
              <a:chExt cx="248400" cy="93960"/>
            </a:xfrm>
          </p:grpSpPr>
          <p:sp>
            <p:nvSpPr>
              <p:cNvPr id="324" name="CustomShape 181"/>
              <p:cNvSpPr/>
              <p:nvPr/>
            </p:nvSpPr>
            <p:spPr>
              <a:xfrm>
                <a:off x="10434600" y="4008600"/>
                <a:ext cx="235080" cy="52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25" name="CustomShape 182"/>
              <p:cNvSpPr/>
              <p:nvPr/>
            </p:nvSpPr>
            <p:spPr>
              <a:xfrm>
                <a:off x="10588680" y="4053960"/>
                <a:ext cx="87480" cy="45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26" name="CustomShape 183"/>
              <p:cNvSpPr/>
              <p:nvPr/>
            </p:nvSpPr>
            <p:spPr>
              <a:xfrm>
                <a:off x="10427760" y="4053960"/>
                <a:ext cx="86040" cy="446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27" name="CustomShape 184"/>
              <p:cNvSpPr/>
              <p:nvPr/>
            </p:nvSpPr>
            <p:spPr>
              <a:xfrm>
                <a:off x="10457640" y="4031640"/>
                <a:ext cx="187200" cy="709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28" name="Group 185"/>
          <p:cNvGrpSpPr/>
          <p:nvPr/>
        </p:nvGrpSpPr>
        <p:grpSpPr>
          <a:xfrm>
            <a:off x="10926000" y="4368960"/>
            <a:ext cx="227880" cy="120240"/>
            <a:chOff x="10926000" y="4368960"/>
            <a:chExt cx="227880" cy="120240"/>
          </a:xfrm>
        </p:grpSpPr>
        <p:sp>
          <p:nvSpPr>
            <p:cNvPr id="329" name="CustomShape 186"/>
            <p:cNvSpPr/>
            <p:nvPr/>
          </p:nvSpPr>
          <p:spPr>
            <a:xfrm>
              <a:off x="10926000" y="4410720"/>
              <a:ext cx="227880" cy="784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317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330" name="CustomShape 187"/>
            <p:cNvSpPr/>
            <p:nvPr/>
          </p:nvSpPr>
          <p:spPr>
            <a:xfrm>
              <a:off x="10926000" y="4368960"/>
              <a:ext cx="227520" cy="7776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331" name="Group 188"/>
            <p:cNvGrpSpPr/>
            <p:nvPr/>
          </p:nvGrpSpPr>
          <p:grpSpPr>
            <a:xfrm>
              <a:off x="10959840" y="4379040"/>
              <a:ext cx="160200" cy="56880"/>
              <a:chOff x="10959840" y="4379040"/>
              <a:chExt cx="160200" cy="56880"/>
            </a:xfrm>
          </p:grpSpPr>
          <p:sp>
            <p:nvSpPr>
              <p:cNvPr id="332" name="CustomShape 189"/>
              <p:cNvSpPr/>
              <p:nvPr/>
            </p:nvSpPr>
            <p:spPr>
              <a:xfrm>
                <a:off x="10964160" y="4379040"/>
                <a:ext cx="151560" cy="316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33" name="CustomShape 190"/>
              <p:cNvSpPr/>
              <p:nvPr/>
            </p:nvSpPr>
            <p:spPr>
              <a:xfrm>
                <a:off x="11063520" y="4406400"/>
                <a:ext cx="56520" cy="273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34" name="CustomShape 191"/>
              <p:cNvSpPr/>
              <p:nvPr/>
            </p:nvSpPr>
            <p:spPr>
              <a:xfrm>
                <a:off x="10959840" y="4406400"/>
                <a:ext cx="55440" cy="270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35" name="CustomShape 192"/>
              <p:cNvSpPr/>
              <p:nvPr/>
            </p:nvSpPr>
            <p:spPr>
              <a:xfrm>
                <a:off x="10979280" y="4393080"/>
                <a:ext cx="120600" cy="428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36" name="Group 193"/>
          <p:cNvGrpSpPr/>
          <p:nvPr/>
        </p:nvGrpSpPr>
        <p:grpSpPr>
          <a:xfrm>
            <a:off x="7439040" y="2356560"/>
            <a:ext cx="534600" cy="414360"/>
            <a:chOff x="7439040" y="2356560"/>
            <a:chExt cx="534600" cy="414360"/>
          </a:xfrm>
        </p:grpSpPr>
        <p:pic>
          <p:nvPicPr>
            <p:cNvPr id="337" name="Picture 1017" descr="antenna_stylized"/>
            <p:cNvPicPr/>
            <p:nvPr/>
          </p:nvPicPr>
          <p:blipFill>
            <a:blip r:embed="rId6"/>
            <a:stretch/>
          </p:blipFill>
          <p:spPr>
            <a:xfrm>
              <a:off x="7439040" y="2356560"/>
              <a:ext cx="530280" cy="223560"/>
            </a:xfrm>
            <a:prstGeom prst="rect">
              <a:avLst/>
            </a:prstGeom>
            <a:ln w="0">
              <a:noFill/>
            </a:ln>
          </p:spPr>
        </p:pic>
        <p:pic>
          <p:nvPicPr>
            <p:cNvPr id="338" name="Picture 1018" descr="laptop_keyboard"/>
            <p:cNvPicPr/>
            <p:nvPr/>
          </p:nvPicPr>
          <p:blipFill>
            <a:blip r:embed="rId7"/>
            <a:stretch/>
          </p:blipFill>
          <p:spPr>
            <a:xfrm flipH="1" rot="109200">
              <a:off x="7464960" y="2604960"/>
              <a:ext cx="437040" cy="159120"/>
            </a:xfrm>
            <a:prstGeom prst="rect">
              <a:avLst/>
            </a:prstGeom>
            <a:ln w="0">
              <a:noFill/>
            </a:ln>
          </p:spPr>
        </p:pic>
        <p:sp>
          <p:nvSpPr>
            <p:cNvPr id="339" name="CustomShape 194"/>
            <p:cNvSpPr/>
            <p:nvPr/>
          </p:nvSpPr>
          <p:spPr>
            <a:xfrm>
              <a:off x="7609680" y="2450160"/>
              <a:ext cx="351720" cy="20772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340" name="Picture 1020" descr="screen"/>
            <p:cNvPicPr/>
            <p:nvPr/>
          </p:nvPicPr>
          <p:blipFill>
            <a:blip r:embed="rId8"/>
            <a:stretch/>
          </p:blipFill>
          <p:spPr>
            <a:xfrm>
              <a:off x="7626960" y="2455560"/>
              <a:ext cx="319320" cy="189000"/>
            </a:xfrm>
            <a:prstGeom prst="rect">
              <a:avLst/>
            </a:prstGeom>
            <a:ln w="0">
              <a:noFill/>
            </a:ln>
          </p:spPr>
        </p:pic>
        <p:sp>
          <p:nvSpPr>
            <p:cNvPr id="341" name="CustomShape 195"/>
            <p:cNvSpPr/>
            <p:nvPr/>
          </p:nvSpPr>
          <p:spPr>
            <a:xfrm>
              <a:off x="7673760" y="2444040"/>
              <a:ext cx="297720" cy="3852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342" name="CustomShape 196"/>
            <p:cNvSpPr/>
            <p:nvPr/>
          </p:nvSpPr>
          <p:spPr>
            <a:xfrm>
              <a:off x="7606440" y="2443680"/>
              <a:ext cx="82440" cy="16092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343" name="CustomShape 197"/>
            <p:cNvSpPr/>
            <p:nvPr/>
          </p:nvSpPr>
          <p:spPr>
            <a:xfrm>
              <a:off x="7880400" y="2472840"/>
              <a:ext cx="88920" cy="18576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344" name="CustomShape 198"/>
            <p:cNvSpPr/>
            <p:nvPr/>
          </p:nvSpPr>
          <p:spPr>
            <a:xfrm>
              <a:off x="7605720" y="2597040"/>
              <a:ext cx="326880" cy="6264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345" name="CustomShape 199"/>
            <p:cNvSpPr/>
            <p:nvPr/>
          </p:nvSpPr>
          <p:spPr>
            <a:xfrm>
              <a:off x="7890480" y="2474280"/>
              <a:ext cx="83160" cy="18648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346" name="CustomShape 200"/>
            <p:cNvSpPr/>
            <p:nvPr/>
          </p:nvSpPr>
          <p:spPr>
            <a:xfrm>
              <a:off x="7606080" y="2605320"/>
              <a:ext cx="290520" cy="6156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347" name="Group 201"/>
            <p:cNvGrpSpPr/>
            <p:nvPr/>
          </p:nvGrpSpPr>
          <p:grpSpPr>
            <a:xfrm>
              <a:off x="7601040" y="2671560"/>
              <a:ext cx="98280" cy="36360"/>
              <a:chOff x="7601040" y="2671560"/>
              <a:chExt cx="98280" cy="36360"/>
            </a:xfrm>
          </p:grpSpPr>
          <p:sp>
            <p:nvSpPr>
              <p:cNvPr id="348" name="CustomShape 202"/>
              <p:cNvSpPr/>
              <p:nvPr/>
            </p:nvSpPr>
            <p:spPr>
              <a:xfrm>
                <a:off x="7601040" y="2671560"/>
                <a:ext cx="98280" cy="3636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349" name="CustomShape 203"/>
              <p:cNvSpPr/>
              <p:nvPr/>
            </p:nvSpPr>
            <p:spPr>
              <a:xfrm>
                <a:off x="7602840" y="2672280"/>
                <a:ext cx="95040" cy="3456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350" name="CustomShape 204"/>
              <p:cNvSpPr/>
              <p:nvPr/>
            </p:nvSpPr>
            <p:spPr>
              <a:xfrm>
                <a:off x="7610040" y="2685960"/>
                <a:ext cx="33480" cy="1080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351" name="CustomShape 205"/>
              <p:cNvSpPr/>
              <p:nvPr/>
            </p:nvSpPr>
            <p:spPr>
              <a:xfrm>
                <a:off x="7608960" y="2691000"/>
                <a:ext cx="25200" cy="684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352" name="CustomShape 206"/>
              <p:cNvSpPr/>
              <p:nvPr/>
            </p:nvSpPr>
            <p:spPr>
              <a:xfrm>
                <a:off x="7637760" y="2693160"/>
                <a:ext cx="33480" cy="1116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353" name="CustomShape 207"/>
              <p:cNvSpPr/>
              <p:nvPr/>
            </p:nvSpPr>
            <p:spPr>
              <a:xfrm>
                <a:off x="7636680" y="2698560"/>
                <a:ext cx="25200" cy="684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354" name="CustomShape 208"/>
            <p:cNvSpPr/>
            <p:nvPr/>
          </p:nvSpPr>
          <p:spPr>
            <a:xfrm>
              <a:off x="7770240" y="2676960"/>
              <a:ext cx="119160" cy="8064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355" name="CustomShape 209"/>
            <p:cNvSpPr/>
            <p:nvPr/>
          </p:nvSpPr>
          <p:spPr>
            <a:xfrm>
              <a:off x="7464960" y="2683440"/>
              <a:ext cx="305640" cy="7344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56" name="CustomShape 210"/>
            <p:cNvSpPr/>
            <p:nvPr/>
          </p:nvSpPr>
          <p:spPr>
            <a:xfrm>
              <a:off x="7465320" y="2670120"/>
              <a:ext cx="2880" cy="1476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357" name="CustomShape 211"/>
            <p:cNvSpPr/>
            <p:nvPr/>
          </p:nvSpPr>
          <p:spPr>
            <a:xfrm>
              <a:off x="7465320" y="2608920"/>
              <a:ext cx="141840" cy="6156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358" name="CustomShape 212"/>
            <p:cNvSpPr/>
            <p:nvPr/>
          </p:nvSpPr>
          <p:spPr>
            <a:xfrm>
              <a:off x="7475040" y="2673000"/>
              <a:ext cx="289800" cy="705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59" name="CustomShape 213"/>
            <p:cNvSpPr/>
            <p:nvPr/>
          </p:nvSpPr>
          <p:spPr>
            <a:xfrm flipV="1">
              <a:off x="7764840" y="2667240"/>
              <a:ext cx="118080" cy="7308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360" name="Group 214"/>
          <p:cNvGrpSpPr/>
          <p:nvPr/>
        </p:nvGrpSpPr>
        <p:grpSpPr>
          <a:xfrm>
            <a:off x="8637840" y="2319840"/>
            <a:ext cx="530280" cy="477360"/>
            <a:chOff x="8637840" y="2319840"/>
            <a:chExt cx="530280" cy="477360"/>
          </a:xfrm>
        </p:grpSpPr>
        <p:pic>
          <p:nvPicPr>
            <p:cNvPr id="361" name="Picture 568" descr="light2.png"/>
            <p:cNvPicPr/>
            <p:nvPr/>
          </p:nvPicPr>
          <p:blipFill>
            <a:blip r:embed="rId9"/>
            <a:stretch/>
          </p:blipFill>
          <p:spPr>
            <a:xfrm flipH="1">
              <a:off x="8831880" y="2392200"/>
              <a:ext cx="92520" cy="405000"/>
            </a:xfrm>
            <a:prstGeom prst="rect">
              <a:avLst/>
            </a:prstGeom>
            <a:ln w="0">
              <a:noFill/>
            </a:ln>
          </p:spPr>
        </p:pic>
        <p:pic>
          <p:nvPicPr>
            <p:cNvPr id="362" name="Picture 1017" descr="antenna_stylized"/>
            <p:cNvPicPr/>
            <p:nvPr/>
          </p:nvPicPr>
          <p:blipFill>
            <a:blip r:embed="rId10"/>
            <a:stretch/>
          </p:blipFill>
          <p:spPr>
            <a:xfrm>
              <a:off x="8637840" y="2319840"/>
              <a:ext cx="530280" cy="223560"/>
            </a:xfrm>
            <a:prstGeom prst="rect">
              <a:avLst/>
            </a:prstGeom>
            <a:ln w="0">
              <a:noFill/>
            </a:ln>
          </p:spPr>
        </p:pic>
      </p:grpSp>
      <p:grpSp>
        <p:nvGrpSpPr>
          <p:cNvPr id="363" name="Group 215"/>
          <p:cNvGrpSpPr/>
          <p:nvPr/>
        </p:nvGrpSpPr>
        <p:grpSpPr>
          <a:xfrm>
            <a:off x="8499600" y="2059200"/>
            <a:ext cx="848880" cy="225360"/>
            <a:chOff x="8499600" y="2059200"/>
            <a:chExt cx="848880" cy="225360"/>
          </a:xfrm>
        </p:grpSpPr>
        <p:pic>
          <p:nvPicPr>
            <p:cNvPr id="364" name="Picture 603" descr="car_icon_small"/>
            <p:cNvPicPr/>
            <p:nvPr/>
          </p:nvPicPr>
          <p:blipFill>
            <a:blip r:embed="rId11"/>
            <a:stretch/>
          </p:blipFill>
          <p:spPr>
            <a:xfrm>
              <a:off x="8499600" y="2116800"/>
              <a:ext cx="848880" cy="167760"/>
            </a:xfrm>
            <a:prstGeom prst="rect">
              <a:avLst/>
            </a:prstGeom>
            <a:ln w="0">
              <a:noFill/>
            </a:ln>
          </p:spPr>
        </p:pic>
        <p:pic>
          <p:nvPicPr>
            <p:cNvPr id="365" name="Picture 1017" descr="antenna_stylized"/>
            <p:cNvPicPr/>
            <p:nvPr/>
          </p:nvPicPr>
          <p:blipFill>
            <a:blip r:embed="rId12"/>
            <a:stretch/>
          </p:blipFill>
          <p:spPr>
            <a:xfrm>
              <a:off x="8710920" y="2059200"/>
              <a:ext cx="530280" cy="223560"/>
            </a:xfrm>
            <a:prstGeom prst="rect">
              <a:avLst/>
            </a:prstGeom>
            <a:ln w="0">
              <a:noFill/>
            </a:ln>
          </p:spPr>
        </p:pic>
      </p:grpSp>
      <p:grpSp>
        <p:nvGrpSpPr>
          <p:cNvPr id="366" name="Group 216"/>
          <p:cNvGrpSpPr/>
          <p:nvPr/>
        </p:nvGrpSpPr>
        <p:grpSpPr>
          <a:xfrm>
            <a:off x="7493400" y="3325320"/>
            <a:ext cx="857880" cy="583560"/>
            <a:chOff x="7493400" y="3325320"/>
            <a:chExt cx="857880" cy="583560"/>
          </a:xfrm>
        </p:grpSpPr>
        <p:grpSp>
          <p:nvGrpSpPr>
            <p:cNvPr id="367" name="Group 217"/>
            <p:cNvGrpSpPr/>
            <p:nvPr/>
          </p:nvGrpSpPr>
          <p:grpSpPr>
            <a:xfrm>
              <a:off x="7493400" y="3419280"/>
              <a:ext cx="350640" cy="309600"/>
              <a:chOff x="7493400" y="3419280"/>
              <a:chExt cx="350640" cy="309600"/>
            </a:xfrm>
          </p:grpSpPr>
          <p:pic>
            <p:nvPicPr>
              <p:cNvPr id="368" name="Picture 1115" descr="antenna_stylized"/>
              <p:cNvPicPr/>
              <p:nvPr/>
            </p:nvPicPr>
            <p:blipFill>
              <a:blip r:embed="rId13"/>
              <a:stretch/>
            </p:blipFill>
            <p:spPr>
              <a:xfrm>
                <a:off x="7493400" y="3419280"/>
                <a:ext cx="347760" cy="167040"/>
              </a:xfrm>
              <a:prstGeom prst="rect">
                <a:avLst/>
              </a:prstGeom>
              <a:ln w="0">
                <a:noFill/>
              </a:ln>
            </p:spPr>
          </p:pic>
          <p:pic>
            <p:nvPicPr>
              <p:cNvPr id="369" name="Picture 1116" descr="laptop_keyboard"/>
              <p:cNvPicPr/>
              <p:nvPr/>
            </p:nvPicPr>
            <p:blipFill>
              <a:blip r:embed="rId14"/>
              <a:stretch/>
            </p:blipFill>
            <p:spPr>
              <a:xfrm flipH="1" rot="109200">
                <a:off x="7510680" y="3605040"/>
                <a:ext cx="286200" cy="119160"/>
              </a:xfrm>
              <a:prstGeom prst="rect">
                <a:avLst/>
              </a:prstGeom>
              <a:ln w="0">
                <a:noFill/>
              </a:ln>
            </p:spPr>
          </p:pic>
          <p:sp>
            <p:nvSpPr>
              <p:cNvPr id="370" name="CustomShape 218"/>
              <p:cNvSpPr/>
              <p:nvPr/>
            </p:nvSpPr>
            <p:spPr>
              <a:xfrm>
                <a:off x="7605360" y="3489120"/>
                <a:ext cx="230400" cy="15552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371" name="Picture 1118" descr="screen"/>
              <p:cNvPicPr/>
              <p:nvPr/>
            </p:nvPicPr>
            <p:blipFill>
              <a:blip r:embed="rId15"/>
              <a:stretch/>
            </p:blipFill>
            <p:spPr>
              <a:xfrm>
                <a:off x="7616880" y="3493440"/>
                <a:ext cx="209160" cy="141480"/>
              </a:xfrm>
              <a:prstGeom prst="rect">
                <a:avLst/>
              </a:prstGeom>
              <a:ln w="0">
                <a:noFill/>
              </a:ln>
            </p:spPr>
          </p:pic>
          <p:sp>
            <p:nvSpPr>
              <p:cNvPr id="372" name="CustomShape 219"/>
              <p:cNvSpPr/>
              <p:nvPr/>
            </p:nvSpPr>
            <p:spPr>
              <a:xfrm>
                <a:off x="7647480" y="3484800"/>
                <a:ext cx="195120" cy="2880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373" name="CustomShape 220"/>
              <p:cNvSpPr/>
              <p:nvPr/>
            </p:nvSpPr>
            <p:spPr>
              <a:xfrm>
                <a:off x="7603200" y="3484440"/>
                <a:ext cx="54000" cy="12024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374" name="CustomShape 221"/>
              <p:cNvSpPr/>
              <p:nvPr/>
            </p:nvSpPr>
            <p:spPr>
              <a:xfrm>
                <a:off x="7783200" y="3506040"/>
                <a:ext cx="57960" cy="13896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375" name="CustomShape 222"/>
              <p:cNvSpPr/>
              <p:nvPr/>
            </p:nvSpPr>
            <p:spPr>
              <a:xfrm>
                <a:off x="7602840" y="3598920"/>
                <a:ext cx="214200" cy="4680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376" name="CustomShape 223"/>
              <p:cNvSpPr/>
              <p:nvPr/>
            </p:nvSpPr>
            <p:spPr>
              <a:xfrm>
                <a:off x="7789680" y="3507120"/>
                <a:ext cx="54360" cy="13968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377" name="CustomShape 224"/>
              <p:cNvSpPr/>
              <p:nvPr/>
            </p:nvSpPr>
            <p:spPr>
              <a:xfrm>
                <a:off x="7602840" y="3605400"/>
                <a:ext cx="190440" cy="4608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378" name="Group 225"/>
              <p:cNvGrpSpPr/>
              <p:nvPr/>
            </p:nvGrpSpPr>
            <p:grpSpPr>
              <a:xfrm>
                <a:off x="7599600" y="3655080"/>
                <a:ext cx="64440" cy="27360"/>
                <a:chOff x="7599600" y="3655080"/>
                <a:chExt cx="64440" cy="27360"/>
              </a:xfrm>
            </p:grpSpPr>
            <p:sp>
              <p:nvSpPr>
                <p:cNvPr id="379" name="CustomShape 226"/>
                <p:cNvSpPr/>
                <p:nvPr/>
              </p:nvSpPr>
              <p:spPr>
                <a:xfrm>
                  <a:off x="7599600" y="3655080"/>
                  <a:ext cx="64440" cy="2736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380" name="CustomShape 227"/>
                <p:cNvSpPr/>
                <p:nvPr/>
              </p:nvSpPr>
              <p:spPr>
                <a:xfrm>
                  <a:off x="7601040" y="3655440"/>
                  <a:ext cx="62280" cy="2592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381" name="CustomShape 228"/>
                <p:cNvSpPr/>
                <p:nvPr/>
              </p:nvSpPr>
              <p:spPr>
                <a:xfrm>
                  <a:off x="7605720" y="3665880"/>
                  <a:ext cx="21960" cy="792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382" name="CustomShape 229"/>
                <p:cNvSpPr/>
                <p:nvPr/>
              </p:nvSpPr>
              <p:spPr>
                <a:xfrm>
                  <a:off x="7605000" y="3669480"/>
                  <a:ext cx="16200" cy="504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383" name="CustomShape 230"/>
                <p:cNvSpPr/>
                <p:nvPr/>
              </p:nvSpPr>
              <p:spPr>
                <a:xfrm>
                  <a:off x="7623720" y="3671280"/>
                  <a:ext cx="21960" cy="828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384" name="CustomShape 231"/>
                <p:cNvSpPr/>
                <p:nvPr/>
              </p:nvSpPr>
              <p:spPr>
                <a:xfrm>
                  <a:off x="7623000" y="3675240"/>
                  <a:ext cx="16200" cy="504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385" name="CustomShape 232"/>
              <p:cNvSpPr/>
              <p:nvPr/>
            </p:nvSpPr>
            <p:spPr>
              <a:xfrm>
                <a:off x="7710480" y="3659040"/>
                <a:ext cx="78120" cy="6012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386" name="CustomShape 233"/>
              <p:cNvSpPr/>
              <p:nvPr/>
            </p:nvSpPr>
            <p:spPr>
              <a:xfrm>
                <a:off x="7510680" y="3664080"/>
                <a:ext cx="200160" cy="5508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87" name="CustomShape 234"/>
              <p:cNvSpPr/>
              <p:nvPr/>
            </p:nvSpPr>
            <p:spPr>
              <a:xfrm>
                <a:off x="7510680" y="3653640"/>
                <a:ext cx="1800" cy="1080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388" name="CustomShape 235"/>
              <p:cNvSpPr/>
              <p:nvPr/>
            </p:nvSpPr>
            <p:spPr>
              <a:xfrm>
                <a:off x="7510680" y="3608280"/>
                <a:ext cx="92880" cy="4608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389" name="CustomShape 236"/>
              <p:cNvSpPr/>
              <p:nvPr/>
            </p:nvSpPr>
            <p:spPr>
              <a:xfrm>
                <a:off x="7517160" y="3656160"/>
                <a:ext cx="190080" cy="529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90" name="CustomShape 237"/>
              <p:cNvSpPr/>
              <p:nvPr/>
            </p:nvSpPr>
            <p:spPr>
              <a:xfrm flipV="1">
                <a:off x="7706880" y="3652200"/>
                <a:ext cx="77400" cy="547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391" name="Group 238"/>
            <p:cNvGrpSpPr/>
            <p:nvPr/>
          </p:nvGrpSpPr>
          <p:grpSpPr>
            <a:xfrm>
              <a:off x="7992360" y="3567240"/>
              <a:ext cx="358920" cy="341640"/>
              <a:chOff x="7992360" y="3567240"/>
              <a:chExt cx="358920" cy="341640"/>
            </a:xfrm>
          </p:grpSpPr>
          <p:pic>
            <p:nvPicPr>
              <p:cNvPr id="392" name="Picture 1140" descr="desktop_computer_stylized_medium"/>
              <p:cNvPicPr/>
              <p:nvPr/>
            </p:nvPicPr>
            <p:blipFill>
              <a:blip r:embed="rId16"/>
              <a:stretch/>
            </p:blipFill>
            <p:spPr>
              <a:xfrm flipH="1">
                <a:off x="7992360" y="3567240"/>
                <a:ext cx="358920" cy="341640"/>
              </a:xfrm>
              <a:prstGeom prst="rect">
                <a:avLst/>
              </a:prstGeom>
              <a:ln w="0">
                <a:noFill/>
              </a:ln>
            </p:spPr>
          </p:pic>
          <p:sp>
            <p:nvSpPr>
              <p:cNvPr id="393" name="CustomShape 239"/>
              <p:cNvSpPr/>
              <p:nvPr/>
            </p:nvSpPr>
            <p:spPr>
              <a:xfrm flipH="1">
                <a:off x="8145360" y="3600000"/>
                <a:ext cx="169200" cy="156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94" name="Group 240"/>
            <p:cNvGrpSpPr/>
            <p:nvPr/>
          </p:nvGrpSpPr>
          <p:grpSpPr>
            <a:xfrm>
              <a:off x="7803360" y="3325320"/>
              <a:ext cx="347760" cy="396360"/>
              <a:chOff x="7803360" y="3325320"/>
              <a:chExt cx="347760" cy="396360"/>
            </a:xfrm>
          </p:grpSpPr>
          <p:pic>
            <p:nvPicPr>
              <p:cNvPr id="395" name="Picture 571" descr="fridge2.png"/>
              <p:cNvPicPr/>
              <p:nvPr/>
            </p:nvPicPr>
            <p:blipFill>
              <a:blip r:embed="rId17"/>
              <a:stretch/>
            </p:blipFill>
            <p:spPr>
              <a:xfrm>
                <a:off x="7903080" y="3385080"/>
                <a:ext cx="189360" cy="336600"/>
              </a:xfrm>
              <a:prstGeom prst="rect">
                <a:avLst/>
              </a:prstGeom>
              <a:ln w="0">
                <a:noFill/>
              </a:ln>
            </p:spPr>
          </p:pic>
          <p:pic>
            <p:nvPicPr>
              <p:cNvPr id="396" name="Picture 1115" descr="antenna_stylized"/>
              <p:cNvPicPr/>
              <p:nvPr/>
            </p:nvPicPr>
            <p:blipFill>
              <a:blip r:embed="rId18"/>
              <a:stretch/>
            </p:blipFill>
            <p:spPr>
              <a:xfrm>
                <a:off x="7803360" y="3325320"/>
                <a:ext cx="347760" cy="167040"/>
              </a:xfrm>
              <a:prstGeom prst="rect">
                <a:avLst/>
              </a:prstGeom>
              <a:ln w="0">
                <a:noFill/>
              </a:ln>
            </p:spPr>
          </p:pic>
        </p:grpSp>
      </p:grpSp>
      <p:grpSp>
        <p:nvGrpSpPr>
          <p:cNvPr id="397" name="Group 241"/>
          <p:cNvGrpSpPr/>
          <p:nvPr/>
        </p:nvGrpSpPr>
        <p:grpSpPr>
          <a:xfrm>
            <a:off x="11064600" y="3428640"/>
            <a:ext cx="518400" cy="1211760"/>
            <a:chOff x="11064600" y="3428640"/>
            <a:chExt cx="518400" cy="1211760"/>
          </a:xfrm>
        </p:grpSpPr>
        <p:grpSp>
          <p:nvGrpSpPr>
            <p:cNvPr id="398" name="Group 242"/>
            <p:cNvGrpSpPr/>
            <p:nvPr/>
          </p:nvGrpSpPr>
          <p:grpSpPr>
            <a:xfrm>
              <a:off x="11093400" y="4188960"/>
              <a:ext cx="489600" cy="451440"/>
              <a:chOff x="11093400" y="4188960"/>
              <a:chExt cx="489600" cy="451440"/>
            </a:xfrm>
          </p:grpSpPr>
          <p:sp>
            <p:nvSpPr>
              <p:cNvPr id="399" name="Line 243"/>
              <p:cNvSpPr/>
              <p:nvPr/>
            </p:nvSpPr>
            <p:spPr>
              <a:xfrm>
                <a:off x="11093400" y="4429440"/>
                <a:ext cx="186120" cy="360"/>
              </a:xfrm>
              <a:prstGeom prst="line">
                <a:avLst/>
              </a:prstGeom>
              <a:ln>
                <a:solidFill>
                  <a:schemeClr val="tx1"/>
                </a:solidFill>
              </a:ln>
            </p:spPr>
            <p:style>
              <a:lnRef idx="2">
                <a:schemeClr val="accent1"/>
              </a:lnRef>
              <a:fillRef idx="0">
                <a:schemeClr val="accent1"/>
              </a:fillRef>
              <a:effectRef idx="1">
                <a:schemeClr val="accent1"/>
              </a:effectRef>
              <a:fontRef idx="minor"/>
            </p:style>
          </p:sp>
          <p:grpSp>
            <p:nvGrpSpPr>
              <p:cNvPr id="400" name="Group 244"/>
              <p:cNvGrpSpPr/>
              <p:nvPr/>
            </p:nvGrpSpPr>
            <p:grpSpPr>
              <a:xfrm>
                <a:off x="11230920" y="4188960"/>
                <a:ext cx="352080" cy="451440"/>
                <a:chOff x="11230920" y="4188960"/>
                <a:chExt cx="352080" cy="451440"/>
              </a:xfrm>
            </p:grpSpPr>
            <p:pic>
              <p:nvPicPr>
                <p:cNvPr id="401" name="Picture 319" descr="server_rack.png"/>
                <p:cNvPicPr/>
                <p:nvPr/>
              </p:nvPicPr>
              <p:blipFill>
                <a:blip r:embed="rId19"/>
                <a:stretch/>
              </p:blipFill>
              <p:spPr>
                <a:xfrm>
                  <a:off x="11434680" y="4254840"/>
                  <a:ext cx="148320" cy="348840"/>
                </a:xfrm>
                <a:prstGeom prst="rect">
                  <a:avLst/>
                </a:prstGeom>
                <a:ln w="0">
                  <a:noFill/>
                </a:ln>
              </p:spPr>
            </p:pic>
            <p:pic>
              <p:nvPicPr>
                <p:cNvPr id="402" name="Picture 320" descr="server_rack.png"/>
                <p:cNvPicPr/>
                <p:nvPr/>
              </p:nvPicPr>
              <p:blipFill>
                <a:blip r:embed="rId20"/>
                <a:stretch/>
              </p:blipFill>
              <p:spPr>
                <a:xfrm>
                  <a:off x="11230920" y="4247280"/>
                  <a:ext cx="148320" cy="348840"/>
                </a:xfrm>
                <a:prstGeom prst="rect">
                  <a:avLst/>
                </a:prstGeom>
                <a:ln w="0">
                  <a:noFill/>
                </a:ln>
              </p:spPr>
            </p:pic>
            <p:pic>
              <p:nvPicPr>
                <p:cNvPr id="403" name="Picture 321" descr="server_rack.png"/>
                <p:cNvPicPr/>
                <p:nvPr/>
              </p:nvPicPr>
              <p:blipFill>
                <a:blip r:embed="rId21"/>
                <a:stretch/>
              </p:blipFill>
              <p:spPr>
                <a:xfrm>
                  <a:off x="11316960" y="4188960"/>
                  <a:ext cx="191880" cy="451440"/>
                </a:xfrm>
                <a:prstGeom prst="rect">
                  <a:avLst/>
                </a:prstGeom>
                <a:ln w="0">
                  <a:noFill/>
                </a:ln>
              </p:spPr>
            </p:pic>
          </p:grpSp>
        </p:grpSp>
        <p:grpSp>
          <p:nvGrpSpPr>
            <p:cNvPr id="404" name="Group 245"/>
            <p:cNvGrpSpPr/>
            <p:nvPr/>
          </p:nvGrpSpPr>
          <p:grpSpPr>
            <a:xfrm>
              <a:off x="11064600" y="3428640"/>
              <a:ext cx="423720" cy="405720"/>
              <a:chOff x="11064600" y="3428640"/>
              <a:chExt cx="423720" cy="405720"/>
            </a:xfrm>
          </p:grpSpPr>
          <p:sp>
            <p:nvSpPr>
              <p:cNvPr id="405" name="Line 246"/>
              <p:cNvSpPr/>
              <p:nvPr/>
            </p:nvSpPr>
            <p:spPr>
              <a:xfrm>
                <a:off x="11064600" y="3644640"/>
                <a:ext cx="161280" cy="360"/>
              </a:xfrm>
              <a:prstGeom prst="line">
                <a:avLst/>
              </a:prstGeom>
              <a:ln>
                <a:solidFill>
                  <a:schemeClr val="tx1"/>
                </a:solidFill>
              </a:ln>
            </p:spPr>
            <p:style>
              <a:lnRef idx="2">
                <a:schemeClr val="accent1"/>
              </a:lnRef>
              <a:fillRef idx="0">
                <a:schemeClr val="accent1"/>
              </a:fillRef>
              <a:effectRef idx="1">
                <a:schemeClr val="accent1"/>
              </a:effectRef>
              <a:fontRef idx="minor"/>
            </p:style>
          </p:sp>
          <p:grpSp>
            <p:nvGrpSpPr>
              <p:cNvPr id="406" name="Group 247"/>
              <p:cNvGrpSpPr/>
              <p:nvPr/>
            </p:nvGrpSpPr>
            <p:grpSpPr>
              <a:xfrm>
                <a:off x="11183760" y="3428640"/>
                <a:ext cx="304560" cy="405720"/>
                <a:chOff x="11183760" y="3428640"/>
                <a:chExt cx="304560" cy="405720"/>
              </a:xfrm>
            </p:grpSpPr>
            <p:pic>
              <p:nvPicPr>
                <p:cNvPr id="407" name="Picture 314" descr="server_rack.png"/>
                <p:cNvPicPr/>
                <p:nvPr/>
              </p:nvPicPr>
              <p:blipFill>
                <a:blip r:embed="rId22"/>
                <a:stretch/>
              </p:blipFill>
              <p:spPr>
                <a:xfrm>
                  <a:off x="11360160" y="3488040"/>
                  <a:ext cx="128160" cy="313200"/>
                </a:xfrm>
                <a:prstGeom prst="rect">
                  <a:avLst/>
                </a:prstGeom>
                <a:ln w="0">
                  <a:noFill/>
                </a:ln>
              </p:spPr>
            </p:pic>
            <p:pic>
              <p:nvPicPr>
                <p:cNvPr id="408" name="Picture 315" descr="server_rack.png"/>
                <p:cNvPicPr/>
                <p:nvPr/>
              </p:nvPicPr>
              <p:blipFill>
                <a:blip r:embed="rId23"/>
                <a:stretch/>
              </p:blipFill>
              <p:spPr>
                <a:xfrm>
                  <a:off x="11183760" y="3481200"/>
                  <a:ext cx="128160" cy="313200"/>
                </a:xfrm>
                <a:prstGeom prst="rect">
                  <a:avLst/>
                </a:prstGeom>
                <a:ln w="0">
                  <a:noFill/>
                </a:ln>
              </p:spPr>
            </p:pic>
            <p:pic>
              <p:nvPicPr>
                <p:cNvPr id="409" name="Picture 316" descr="server_rack.png"/>
                <p:cNvPicPr/>
                <p:nvPr/>
              </p:nvPicPr>
              <p:blipFill>
                <a:blip r:embed="rId24"/>
                <a:stretch/>
              </p:blipFill>
              <p:spPr>
                <a:xfrm>
                  <a:off x="11257920" y="3428640"/>
                  <a:ext cx="165960" cy="405720"/>
                </a:xfrm>
                <a:prstGeom prst="rect">
                  <a:avLst/>
                </a:prstGeom>
                <a:ln w="0">
                  <a:noFill/>
                </a:ln>
              </p:spPr>
            </p:pic>
          </p:grpSp>
        </p:grpSp>
      </p:grpSp>
      <p:grpSp>
        <p:nvGrpSpPr>
          <p:cNvPr id="410" name="Group 248"/>
          <p:cNvGrpSpPr/>
          <p:nvPr/>
        </p:nvGrpSpPr>
        <p:grpSpPr>
          <a:xfrm>
            <a:off x="7981200" y="4900320"/>
            <a:ext cx="345240" cy="320040"/>
            <a:chOff x="7981200" y="4900320"/>
            <a:chExt cx="345240" cy="320040"/>
          </a:xfrm>
        </p:grpSpPr>
        <p:pic>
          <p:nvPicPr>
            <p:cNvPr id="411" name="Picture 591" descr="desktop_computer_stylized_medium"/>
            <p:cNvPicPr/>
            <p:nvPr/>
          </p:nvPicPr>
          <p:blipFill>
            <a:blip r:embed="rId25"/>
            <a:stretch/>
          </p:blipFill>
          <p:spPr>
            <a:xfrm flipH="1">
              <a:off x="7981200" y="4900320"/>
              <a:ext cx="345240" cy="320040"/>
            </a:xfrm>
            <a:prstGeom prst="rect">
              <a:avLst/>
            </a:prstGeom>
            <a:ln w="0">
              <a:noFill/>
            </a:ln>
          </p:spPr>
        </p:pic>
        <p:sp>
          <p:nvSpPr>
            <p:cNvPr id="412" name="CustomShape 249"/>
            <p:cNvSpPr/>
            <p:nvPr/>
          </p:nvSpPr>
          <p:spPr>
            <a:xfrm flipH="1">
              <a:off x="8128440" y="4930920"/>
              <a:ext cx="162720" cy="1465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413" name="Group 250"/>
          <p:cNvGrpSpPr/>
          <p:nvPr/>
        </p:nvGrpSpPr>
        <p:grpSpPr>
          <a:xfrm>
            <a:off x="9201600" y="5852880"/>
            <a:ext cx="309960" cy="311400"/>
            <a:chOff x="9201600" y="5852880"/>
            <a:chExt cx="309960" cy="311400"/>
          </a:xfrm>
        </p:grpSpPr>
        <p:pic>
          <p:nvPicPr>
            <p:cNvPr id="414" name="Picture 1065" descr="antenna_stylized"/>
            <p:cNvPicPr/>
            <p:nvPr/>
          </p:nvPicPr>
          <p:blipFill>
            <a:blip r:embed="rId26"/>
            <a:stretch/>
          </p:blipFill>
          <p:spPr>
            <a:xfrm>
              <a:off x="9201600" y="5852880"/>
              <a:ext cx="307440" cy="168480"/>
            </a:xfrm>
            <a:prstGeom prst="rect">
              <a:avLst/>
            </a:prstGeom>
            <a:ln w="0">
              <a:noFill/>
            </a:ln>
          </p:spPr>
        </p:pic>
        <p:pic>
          <p:nvPicPr>
            <p:cNvPr id="415" name="Picture 1066" descr="laptop_keyboard"/>
            <p:cNvPicPr/>
            <p:nvPr/>
          </p:nvPicPr>
          <p:blipFill>
            <a:blip r:embed="rId27"/>
            <a:stretch/>
          </p:blipFill>
          <p:spPr>
            <a:xfrm flipH="1" rot="114600">
              <a:off x="9216720" y="6040080"/>
              <a:ext cx="253080" cy="119880"/>
            </a:xfrm>
            <a:prstGeom prst="rect">
              <a:avLst/>
            </a:prstGeom>
            <a:ln w="0">
              <a:noFill/>
            </a:ln>
          </p:spPr>
        </p:pic>
        <p:sp>
          <p:nvSpPr>
            <p:cNvPr id="416" name="CustomShape 251"/>
            <p:cNvSpPr/>
            <p:nvPr/>
          </p:nvSpPr>
          <p:spPr>
            <a:xfrm>
              <a:off x="9300600" y="5923440"/>
              <a:ext cx="203760" cy="15660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417" name="Picture 1068" descr="screen"/>
            <p:cNvPicPr/>
            <p:nvPr/>
          </p:nvPicPr>
          <p:blipFill>
            <a:blip r:embed="rId28"/>
            <a:stretch/>
          </p:blipFill>
          <p:spPr>
            <a:xfrm>
              <a:off x="9310680" y="5927400"/>
              <a:ext cx="185040" cy="142560"/>
            </a:xfrm>
            <a:prstGeom prst="rect">
              <a:avLst/>
            </a:prstGeom>
            <a:ln w="0">
              <a:noFill/>
            </a:ln>
          </p:spPr>
        </p:pic>
        <p:sp>
          <p:nvSpPr>
            <p:cNvPr id="418" name="CustomShape 252"/>
            <p:cNvSpPr/>
            <p:nvPr/>
          </p:nvSpPr>
          <p:spPr>
            <a:xfrm>
              <a:off x="9337680" y="5918760"/>
              <a:ext cx="172440" cy="2880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419" name="CustomShape 253"/>
            <p:cNvSpPr/>
            <p:nvPr/>
          </p:nvSpPr>
          <p:spPr>
            <a:xfrm>
              <a:off x="9298800" y="5918760"/>
              <a:ext cx="47520" cy="12132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420" name="CustomShape 254"/>
            <p:cNvSpPr/>
            <p:nvPr/>
          </p:nvSpPr>
          <p:spPr>
            <a:xfrm>
              <a:off x="9457560" y="5940360"/>
              <a:ext cx="51480" cy="14004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421" name="CustomShape 255"/>
            <p:cNvSpPr/>
            <p:nvPr/>
          </p:nvSpPr>
          <p:spPr>
            <a:xfrm>
              <a:off x="9298080" y="6033960"/>
              <a:ext cx="189360" cy="4716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422" name="CustomShape 256"/>
            <p:cNvSpPr/>
            <p:nvPr/>
          </p:nvSpPr>
          <p:spPr>
            <a:xfrm>
              <a:off x="9463320" y="5941440"/>
              <a:ext cx="48240" cy="14076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423" name="CustomShape 257"/>
            <p:cNvSpPr/>
            <p:nvPr/>
          </p:nvSpPr>
          <p:spPr>
            <a:xfrm>
              <a:off x="9298440" y="6040440"/>
              <a:ext cx="168480" cy="4644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424" name="Group 258"/>
            <p:cNvGrpSpPr/>
            <p:nvPr/>
          </p:nvGrpSpPr>
          <p:grpSpPr>
            <a:xfrm>
              <a:off x="9295560" y="6090480"/>
              <a:ext cx="56880" cy="27360"/>
              <a:chOff x="9295560" y="6090480"/>
              <a:chExt cx="56880" cy="27360"/>
            </a:xfrm>
          </p:grpSpPr>
          <p:sp>
            <p:nvSpPr>
              <p:cNvPr id="425" name="CustomShape 259"/>
              <p:cNvSpPr/>
              <p:nvPr/>
            </p:nvSpPr>
            <p:spPr>
              <a:xfrm>
                <a:off x="9295560" y="6090480"/>
                <a:ext cx="56880" cy="2736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426" name="CustomShape 260"/>
              <p:cNvSpPr/>
              <p:nvPr/>
            </p:nvSpPr>
            <p:spPr>
              <a:xfrm>
                <a:off x="9296640" y="6090840"/>
                <a:ext cx="55080" cy="2592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427" name="CustomShape 261"/>
              <p:cNvSpPr/>
              <p:nvPr/>
            </p:nvSpPr>
            <p:spPr>
              <a:xfrm>
                <a:off x="9300960" y="6101280"/>
                <a:ext cx="19440" cy="828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428" name="CustomShape 262"/>
              <p:cNvSpPr/>
              <p:nvPr/>
            </p:nvSpPr>
            <p:spPr>
              <a:xfrm>
                <a:off x="9300240" y="6105240"/>
                <a:ext cx="14400" cy="504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429" name="CustomShape 263"/>
              <p:cNvSpPr/>
              <p:nvPr/>
            </p:nvSpPr>
            <p:spPr>
              <a:xfrm>
                <a:off x="9316800" y="6106680"/>
                <a:ext cx="19440" cy="828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430" name="CustomShape 264"/>
              <p:cNvSpPr/>
              <p:nvPr/>
            </p:nvSpPr>
            <p:spPr>
              <a:xfrm>
                <a:off x="9316080" y="6110640"/>
                <a:ext cx="14400" cy="504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431" name="CustomShape 265"/>
            <p:cNvSpPr/>
            <p:nvPr/>
          </p:nvSpPr>
          <p:spPr>
            <a:xfrm>
              <a:off x="9393480" y="6094440"/>
              <a:ext cx="69120" cy="6084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432" name="CustomShape 266"/>
            <p:cNvSpPr/>
            <p:nvPr/>
          </p:nvSpPr>
          <p:spPr>
            <a:xfrm>
              <a:off x="9216720" y="6099480"/>
              <a:ext cx="177120" cy="5544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433" name="CustomShape 267"/>
            <p:cNvSpPr/>
            <p:nvPr/>
          </p:nvSpPr>
          <p:spPr>
            <a:xfrm>
              <a:off x="9216720" y="6089040"/>
              <a:ext cx="1440" cy="1080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434" name="CustomShape 268"/>
            <p:cNvSpPr/>
            <p:nvPr/>
          </p:nvSpPr>
          <p:spPr>
            <a:xfrm>
              <a:off x="9217080" y="6043320"/>
              <a:ext cx="82080" cy="4644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435" name="CustomShape 269"/>
            <p:cNvSpPr/>
            <p:nvPr/>
          </p:nvSpPr>
          <p:spPr>
            <a:xfrm>
              <a:off x="9222480" y="6091560"/>
              <a:ext cx="167760" cy="5328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436" name="CustomShape 270"/>
            <p:cNvSpPr/>
            <p:nvPr/>
          </p:nvSpPr>
          <p:spPr>
            <a:xfrm flipV="1">
              <a:off x="9390600" y="6087240"/>
              <a:ext cx="68400" cy="5508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437" name="Group 271"/>
          <p:cNvGrpSpPr/>
          <p:nvPr/>
        </p:nvGrpSpPr>
        <p:grpSpPr>
          <a:xfrm>
            <a:off x="8154360" y="5504760"/>
            <a:ext cx="345240" cy="320040"/>
            <a:chOff x="8154360" y="5504760"/>
            <a:chExt cx="345240" cy="320040"/>
          </a:xfrm>
        </p:grpSpPr>
        <p:pic>
          <p:nvPicPr>
            <p:cNvPr id="438" name="Picture 591" descr="desktop_computer_stylized_medium"/>
            <p:cNvPicPr/>
            <p:nvPr/>
          </p:nvPicPr>
          <p:blipFill>
            <a:blip r:embed="rId29"/>
            <a:stretch/>
          </p:blipFill>
          <p:spPr>
            <a:xfrm flipH="1">
              <a:off x="8154360" y="5504760"/>
              <a:ext cx="345240" cy="320040"/>
            </a:xfrm>
            <a:prstGeom prst="rect">
              <a:avLst/>
            </a:prstGeom>
            <a:ln w="0">
              <a:noFill/>
            </a:ln>
          </p:spPr>
        </p:pic>
        <p:sp>
          <p:nvSpPr>
            <p:cNvPr id="439" name="CustomShape 272"/>
            <p:cNvSpPr/>
            <p:nvPr/>
          </p:nvSpPr>
          <p:spPr>
            <a:xfrm flipH="1">
              <a:off x="8301240" y="5535360"/>
              <a:ext cx="162720" cy="1465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440" name="Group 273"/>
          <p:cNvGrpSpPr/>
          <p:nvPr/>
        </p:nvGrpSpPr>
        <p:grpSpPr>
          <a:xfrm>
            <a:off x="8552520" y="5526000"/>
            <a:ext cx="345240" cy="320040"/>
            <a:chOff x="8552520" y="5526000"/>
            <a:chExt cx="345240" cy="320040"/>
          </a:xfrm>
        </p:grpSpPr>
        <p:pic>
          <p:nvPicPr>
            <p:cNvPr id="441" name="Picture 591" descr="desktop_computer_stylized_medium"/>
            <p:cNvPicPr/>
            <p:nvPr/>
          </p:nvPicPr>
          <p:blipFill>
            <a:blip r:embed="rId30"/>
            <a:stretch/>
          </p:blipFill>
          <p:spPr>
            <a:xfrm flipH="1">
              <a:off x="8552520" y="5526000"/>
              <a:ext cx="345240" cy="320040"/>
            </a:xfrm>
            <a:prstGeom prst="rect">
              <a:avLst/>
            </a:prstGeom>
            <a:ln w="0">
              <a:noFill/>
            </a:ln>
          </p:spPr>
        </p:pic>
        <p:sp>
          <p:nvSpPr>
            <p:cNvPr id="442" name="CustomShape 274"/>
            <p:cNvSpPr/>
            <p:nvPr/>
          </p:nvSpPr>
          <p:spPr>
            <a:xfrm flipH="1">
              <a:off x="8699400" y="5556960"/>
              <a:ext cx="162720" cy="1465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443" name="Group 275"/>
          <p:cNvGrpSpPr/>
          <p:nvPr/>
        </p:nvGrpSpPr>
        <p:grpSpPr>
          <a:xfrm>
            <a:off x="9534600" y="5795280"/>
            <a:ext cx="318960" cy="256320"/>
            <a:chOff x="9534600" y="5795280"/>
            <a:chExt cx="318960" cy="256320"/>
          </a:xfrm>
        </p:grpSpPr>
        <p:pic>
          <p:nvPicPr>
            <p:cNvPr id="444" name="Picture 1065" descr="antenna_stylized"/>
            <p:cNvPicPr/>
            <p:nvPr/>
          </p:nvPicPr>
          <p:blipFill>
            <a:blip r:embed="rId31"/>
            <a:stretch/>
          </p:blipFill>
          <p:spPr>
            <a:xfrm>
              <a:off x="9534600" y="5795280"/>
              <a:ext cx="316440" cy="138600"/>
            </a:xfrm>
            <a:prstGeom prst="rect">
              <a:avLst/>
            </a:prstGeom>
            <a:ln w="0">
              <a:noFill/>
            </a:ln>
          </p:spPr>
        </p:pic>
        <p:pic>
          <p:nvPicPr>
            <p:cNvPr id="445" name="Picture 1066" descr="laptop_keyboard"/>
            <p:cNvPicPr/>
            <p:nvPr/>
          </p:nvPicPr>
          <p:blipFill>
            <a:blip r:embed="rId32"/>
            <a:stretch/>
          </p:blipFill>
          <p:spPr>
            <a:xfrm flipH="1" rot="91800">
              <a:off x="9550800" y="5949360"/>
              <a:ext cx="260640" cy="98640"/>
            </a:xfrm>
            <a:prstGeom prst="rect">
              <a:avLst/>
            </a:prstGeom>
            <a:ln w="0">
              <a:noFill/>
            </a:ln>
          </p:spPr>
        </p:pic>
        <p:sp>
          <p:nvSpPr>
            <p:cNvPr id="446" name="CustomShape 276"/>
            <p:cNvSpPr/>
            <p:nvPr/>
          </p:nvSpPr>
          <p:spPr>
            <a:xfrm>
              <a:off x="9636480" y="5853240"/>
              <a:ext cx="209520" cy="12888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447" name="Picture 1068" descr="screen"/>
            <p:cNvPicPr/>
            <p:nvPr/>
          </p:nvPicPr>
          <p:blipFill>
            <a:blip r:embed="rId33"/>
            <a:stretch/>
          </p:blipFill>
          <p:spPr>
            <a:xfrm>
              <a:off x="9646920" y="5856480"/>
              <a:ext cx="190440" cy="117360"/>
            </a:xfrm>
            <a:prstGeom prst="rect">
              <a:avLst/>
            </a:prstGeom>
            <a:ln w="0">
              <a:noFill/>
            </a:ln>
          </p:spPr>
        </p:pic>
        <p:sp>
          <p:nvSpPr>
            <p:cNvPr id="448" name="CustomShape 277"/>
            <p:cNvSpPr/>
            <p:nvPr/>
          </p:nvSpPr>
          <p:spPr>
            <a:xfrm>
              <a:off x="9674640" y="5849640"/>
              <a:ext cx="177480" cy="2376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449" name="CustomShape 278"/>
            <p:cNvSpPr/>
            <p:nvPr/>
          </p:nvSpPr>
          <p:spPr>
            <a:xfrm>
              <a:off x="9634680" y="5849280"/>
              <a:ext cx="48960" cy="9972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450" name="CustomShape 279"/>
            <p:cNvSpPr/>
            <p:nvPr/>
          </p:nvSpPr>
          <p:spPr>
            <a:xfrm>
              <a:off x="9798120" y="5867280"/>
              <a:ext cx="52920" cy="11520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451" name="CustomShape 280"/>
            <p:cNvSpPr/>
            <p:nvPr/>
          </p:nvSpPr>
          <p:spPr>
            <a:xfrm>
              <a:off x="9633960" y="5944320"/>
              <a:ext cx="194760" cy="3852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452" name="CustomShape 281"/>
            <p:cNvSpPr/>
            <p:nvPr/>
          </p:nvSpPr>
          <p:spPr>
            <a:xfrm>
              <a:off x="9804240" y="5868360"/>
              <a:ext cx="49320" cy="11556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453" name="CustomShape 282"/>
            <p:cNvSpPr/>
            <p:nvPr/>
          </p:nvSpPr>
          <p:spPr>
            <a:xfrm>
              <a:off x="9634320" y="5949720"/>
              <a:ext cx="173160" cy="3816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454" name="Group 283"/>
            <p:cNvGrpSpPr/>
            <p:nvPr/>
          </p:nvGrpSpPr>
          <p:grpSpPr>
            <a:xfrm>
              <a:off x="9631440" y="5990760"/>
              <a:ext cx="58680" cy="22680"/>
              <a:chOff x="9631440" y="5990760"/>
              <a:chExt cx="58680" cy="22680"/>
            </a:xfrm>
          </p:grpSpPr>
          <p:sp>
            <p:nvSpPr>
              <p:cNvPr id="455" name="CustomShape 284"/>
              <p:cNvSpPr/>
              <p:nvPr/>
            </p:nvSpPr>
            <p:spPr>
              <a:xfrm>
                <a:off x="9631440" y="5990760"/>
                <a:ext cx="58680" cy="2268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456" name="CustomShape 285"/>
              <p:cNvSpPr/>
              <p:nvPr/>
            </p:nvSpPr>
            <p:spPr>
              <a:xfrm>
                <a:off x="9632520" y="5991120"/>
                <a:ext cx="56520" cy="2124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457" name="CustomShape 286"/>
              <p:cNvSpPr/>
              <p:nvPr/>
            </p:nvSpPr>
            <p:spPr>
              <a:xfrm>
                <a:off x="9636840" y="5999760"/>
                <a:ext cx="19800" cy="648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458" name="CustomShape 287"/>
              <p:cNvSpPr/>
              <p:nvPr/>
            </p:nvSpPr>
            <p:spPr>
              <a:xfrm>
                <a:off x="9636120" y="6003000"/>
                <a:ext cx="14760" cy="396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459" name="CustomShape 288"/>
              <p:cNvSpPr/>
              <p:nvPr/>
            </p:nvSpPr>
            <p:spPr>
              <a:xfrm>
                <a:off x="9653400" y="6004080"/>
                <a:ext cx="19800" cy="684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460" name="CustomShape 289"/>
              <p:cNvSpPr/>
              <p:nvPr/>
            </p:nvSpPr>
            <p:spPr>
              <a:xfrm>
                <a:off x="9652680" y="6007680"/>
                <a:ext cx="14760" cy="396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461" name="CustomShape 290"/>
            <p:cNvSpPr/>
            <p:nvPr/>
          </p:nvSpPr>
          <p:spPr>
            <a:xfrm>
              <a:off x="9732240" y="5994000"/>
              <a:ext cx="70920" cy="5004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462" name="CustomShape 291"/>
            <p:cNvSpPr/>
            <p:nvPr/>
          </p:nvSpPr>
          <p:spPr>
            <a:xfrm>
              <a:off x="9550080" y="5998320"/>
              <a:ext cx="182160" cy="453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463" name="CustomShape 292"/>
            <p:cNvSpPr/>
            <p:nvPr/>
          </p:nvSpPr>
          <p:spPr>
            <a:xfrm>
              <a:off x="9550440" y="5989680"/>
              <a:ext cx="1440" cy="900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464" name="CustomShape 293"/>
            <p:cNvSpPr/>
            <p:nvPr/>
          </p:nvSpPr>
          <p:spPr>
            <a:xfrm>
              <a:off x="9550440" y="5951880"/>
              <a:ext cx="84600" cy="3816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465" name="CustomShape 294"/>
            <p:cNvSpPr/>
            <p:nvPr/>
          </p:nvSpPr>
          <p:spPr>
            <a:xfrm>
              <a:off x="9556200" y="5991840"/>
              <a:ext cx="172800" cy="439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466" name="CustomShape 295"/>
            <p:cNvSpPr/>
            <p:nvPr/>
          </p:nvSpPr>
          <p:spPr>
            <a:xfrm flipV="1">
              <a:off x="9729000" y="5988600"/>
              <a:ext cx="70200" cy="453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sp>
        <p:nvSpPr>
          <p:cNvPr id="467" name="CustomShape 296"/>
          <p:cNvSpPr/>
          <p:nvPr/>
        </p:nvSpPr>
        <p:spPr>
          <a:xfrm>
            <a:off x="10153440" y="5636880"/>
            <a:ext cx="33840" cy="3326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468" name="CustomShape 297"/>
          <p:cNvSpPr/>
          <p:nvPr/>
        </p:nvSpPr>
        <p:spPr>
          <a:xfrm>
            <a:off x="10159920" y="5657040"/>
            <a:ext cx="19800" cy="3078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469" name="CustomShape 298"/>
          <p:cNvSpPr/>
          <p:nvPr/>
        </p:nvSpPr>
        <p:spPr>
          <a:xfrm>
            <a:off x="10155600" y="5812920"/>
            <a:ext cx="31320" cy="270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470" name="CustomShape 299"/>
          <p:cNvSpPr/>
          <p:nvPr/>
        </p:nvSpPr>
        <p:spPr>
          <a:xfrm>
            <a:off x="10026360" y="5674320"/>
            <a:ext cx="71640" cy="6480"/>
          </a:xfrm>
          <a:prstGeom prst="rect">
            <a:avLst/>
          </a:prstGeom>
          <a:solidFill>
            <a:schemeClr val="tx1"/>
          </a:solidFill>
          <a:ln w="9525">
            <a:solidFill>
              <a:schemeClr val="tx1"/>
            </a:solidFill>
            <a:miter/>
          </a:ln>
        </p:spPr>
        <p:style>
          <a:lnRef idx="0"/>
          <a:fillRef idx="0"/>
          <a:effectRef idx="0"/>
          <a:fontRef idx="minor"/>
        </p:style>
      </p:sp>
      <p:grpSp>
        <p:nvGrpSpPr>
          <p:cNvPr id="471" name="Group 300"/>
          <p:cNvGrpSpPr/>
          <p:nvPr/>
        </p:nvGrpSpPr>
        <p:grpSpPr>
          <a:xfrm>
            <a:off x="10091160" y="5670720"/>
            <a:ext cx="69120" cy="21600"/>
            <a:chOff x="10091160" y="5670720"/>
            <a:chExt cx="69120" cy="21600"/>
          </a:xfrm>
        </p:grpSpPr>
        <p:sp>
          <p:nvSpPr>
            <p:cNvPr id="472" name="CustomShape 301"/>
            <p:cNvSpPr/>
            <p:nvPr/>
          </p:nvSpPr>
          <p:spPr>
            <a:xfrm>
              <a:off x="10091160" y="5670720"/>
              <a:ext cx="69120" cy="21600"/>
            </a:xfrm>
            <a:prstGeom prst="roundRect">
              <a:avLst>
                <a:gd name="adj" fmla="val 50000"/>
              </a:avLst>
            </a:prstGeom>
            <a:solidFill>
              <a:schemeClr val="tx1"/>
            </a:solidFill>
            <a:ln w="0">
              <a:noFill/>
            </a:ln>
          </p:spPr>
          <p:style>
            <a:lnRef idx="0"/>
            <a:fillRef idx="0"/>
            <a:effectRef idx="0"/>
            <a:fontRef idx="minor"/>
          </p:style>
        </p:sp>
        <p:sp>
          <p:nvSpPr>
            <p:cNvPr id="473" name="CustomShape 302"/>
            <p:cNvSpPr/>
            <p:nvPr/>
          </p:nvSpPr>
          <p:spPr>
            <a:xfrm>
              <a:off x="10092240" y="5673240"/>
              <a:ext cx="66600" cy="169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474" name="CustomShape 303"/>
          <p:cNvSpPr/>
          <p:nvPr/>
        </p:nvSpPr>
        <p:spPr>
          <a:xfrm>
            <a:off x="10027440" y="5722920"/>
            <a:ext cx="71640" cy="6480"/>
          </a:xfrm>
          <a:prstGeom prst="rect">
            <a:avLst/>
          </a:prstGeom>
          <a:solidFill>
            <a:schemeClr val="tx1"/>
          </a:solidFill>
          <a:ln w="9525">
            <a:solidFill>
              <a:schemeClr val="tx1"/>
            </a:solidFill>
            <a:miter/>
          </a:ln>
        </p:spPr>
        <p:style>
          <a:lnRef idx="0"/>
          <a:fillRef idx="0"/>
          <a:effectRef idx="0"/>
          <a:fontRef idx="minor"/>
        </p:style>
      </p:sp>
      <p:grpSp>
        <p:nvGrpSpPr>
          <p:cNvPr id="475" name="Group 304"/>
          <p:cNvGrpSpPr/>
          <p:nvPr/>
        </p:nvGrpSpPr>
        <p:grpSpPr>
          <a:xfrm>
            <a:off x="10091160" y="5718240"/>
            <a:ext cx="69120" cy="19080"/>
            <a:chOff x="10091160" y="5718240"/>
            <a:chExt cx="69120" cy="19080"/>
          </a:xfrm>
        </p:grpSpPr>
        <p:sp>
          <p:nvSpPr>
            <p:cNvPr id="476" name="CustomShape 305"/>
            <p:cNvSpPr/>
            <p:nvPr/>
          </p:nvSpPr>
          <p:spPr>
            <a:xfrm>
              <a:off x="10091160" y="5718240"/>
              <a:ext cx="69120" cy="19080"/>
            </a:xfrm>
            <a:prstGeom prst="roundRect">
              <a:avLst>
                <a:gd name="adj" fmla="val 50000"/>
              </a:avLst>
            </a:prstGeom>
            <a:solidFill>
              <a:schemeClr val="tx1"/>
            </a:solidFill>
            <a:ln w="0">
              <a:noFill/>
            </a:ln>
          </p:spPr>
          <p:style>
            <a:lnRef idx="0"/>
            <a:fillRef idx="0"/>
            <a:effectRef idx="0"/>
            <a:fontRef idx="minor"/>
          </p:style>
        </p:sp>
        <p:sp>
          <p:nvSpPr>
            <p:cNvPr id="477" name="CustomShape 306"/>
            <p:cNvSpPr/>
            <p:nvPr/>
          </p:nvSpPr>
          <p:spPr>
            <a:xfrm>
              <a:off x="10092240" y="5720400"/>
              <a:ext cx="66600" cy="147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478" name="CustomShape 307"/>
          <p:cNvSpPr/>
          <p:nvPr/>
        </p:nvSpPr>
        <p:spPr>
          <a:xfrm>
            <a:off x="10027440" y="5771160"/>
            <a:ext cx="71640" cy="6480"/>
          </a:xfrm>
          <a:prstGeom prst="rect">
            <a:avLst/>
          </a:prstGeom>
          <a:solidFill>
            <a:schemeClr val="tx1"/>
          </a:solidFill>
          <a:ln w="9525">
            <a:solidFill>
              <a:schemeClr val="tx1"/>
            </a:solidFill>
            <a:miter/>
          </a:ln>
        </p:spPr>
        <p:style>
          <a:lnRef idx="0"/>
          <a:fillRef idx="0"/>
          <a:effectRef idx="0"/>
          <a:fontRef idx="minor"/>
        </p:style>
      </p:sp>
      <p:sp>
        <p:nvSpPr>
          <p:cNvPr id="479" name="CustomShape 308"/>
          <p:cNvSpPr/>
          <p:nvPr/>
        </p:nvSpPr>
        <p:spPr>
          <a:xfrm>
            <a:off x="10028880" y="5815080"/>
            <a:ext cx="71640" cy="6480"/>
          </a:xfrm>
          <a:prstGeom prst="rect">
            <a:avLst/>
          </a:prstGeom>
          <a:solidFill>
            <a:schemeClr val="tx1"/>
          </a:solidFill>
          <a:ln w="9525">
            <a:solidFill>
              <a:schemeClr val="tx1"/>
            </a:solidFill>
            <a:miter/>
          </a:ln>
        </p:spPr>
        <p:style>
          <a:lnRef idx="0"/>
          <a:fillRef idx="0"/>
          <a:effectRef idx="0"/>
          <a:fontRef idx="minor"/>
        </p:style>
      </p:sp>
      <p:grpSp>
        <p:nvGrpSpPr>
          <p:cNvPr id="480" name="Group 309"/>
          <p:cNvGrpSpPr/>
          <p:nvPr/>
        </p:nvGrpSpPr>
        <p:grpSpPr>
          <a:xfrm>
            <a:off x="10089720" y="5813640"/>
            <a:ext cx="69120" cy="19080"/>
            <a:chOff x="10089720" y="5813640"/>
            <a:chExt cx="69120" cy="19080"/>
          </a:xfrm>
        </p:grpSpPr>
        <p:sp>
          <p:nvSpPr>
            <p:cNvPr id="481" name="CustomShape 310"/>
            <p:cNvSpPr/>
            <p:nvPr/>
          </p:nvSpPr>
          <p:spPr>
            <a:xfrm>
              <a:off x="10089720" y="5813640"/>
              <a:ext cx="69120" cy="19080"/>
            </a:xfrm>
            <a:prstGeom prst="roundRect">
              <a:avLst>
                <a:gd name="adj" fmla="val 50000"/>
              </a:avLst>
            </a:prstGeom>
            <a:solidFill>
              <a:schemeClr val="tx1"/>
            </a:solidFill>
            <a:ln w="0">
              <a:noFill/>
            </a:ln>
          </p:spPr>
          <p:style>
            <a:lnRef idx="0"/>
            <a:fillRef idx="0"/>
            <a:effectRef idx="0"/>
            <a:fontRef idx="minor"/>
          </p:style>
        </p:sp>
        <p:sp>
          <p:nvSpPr>
            <p:cNvPr id="482" name="CustomShape 311"/>
            <p:cNvSpPr/>
            <p:nvPr/>
          </p:nvSpPr>
          <p:spPr>
            <a:xfrm>
              <a:off x="10091160" y="5813640"/>
              <a:ext cx="66600" cy="169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483" name="CustomShape 312"/>
          <p:cNvSpPr/>
          <p:nvPr/>
        </p:nvSpPr>
        <p:spPr>
          <a:xfrm>
            <a:off x="10155960" y="5771160"/>
            <a:ext cx="31320" cy="270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484" name="Group 313"/>
          <p:cNvGrpSpPr/>
          <p:nvPr/>
        </p:nvGrpSpPr>
        <p:grpSpPr>
          <a:xfrm>
            <a:off x="10089720" y="5767560"/>
            <a:ext cx="70560" cy="19080"/>
            <a:chOff x="10089720" y="5767560"/>
            <a:chExt cx="70560" cy="19080"/>
          </a:xfrm>
        </p:grpSpPr>
        <p:sp>
          <p:nvSpPr>
            <p:cNvPr id="485" name="CustomShape 314"/>
            <p:cNvSpPr/>
            <p:nvPr/>
          </p:nvSpPr>
          <p:spPr>
            <a:xfrm>
              <a:off x="10089720" y="5767560"/>
              <a:ext cx="70200" cy="19080"/>
            </a:xfrm>
            <a:prstGeom prst="roundRect">
              <a:avLst>
                <a:gd name="adj" fmla="val 50000"/>
              </a:avLst>
            </a:prstGeom>
            <a:solidFill>
              <a:schemeClr val="tx1"/>
            </a:solidFill>
            <a:ln w="0">
              <a:noFill/>
            </a:ln>
          </p:spPr>
          <p:style>
            <a:lnRef idx="0"/>
            <a:fillRef idx="0"/>
            <a:effectRef idx="0"/>
            <a:fontRef idx="minor"/>
          </p:style>
        </p:sp>
        <p:sp>
          <p:nvSpPr>
            <p:cNvPr id="486" name="CustomShape 315"/>
            <p:cNvSpPr/>
            <p:nvPr/>
          </p:nvSpPr>
          <p:spPr>
            <a:xfrm>
              <a:off x="10091160" y="5770080"/>
              <a:ext cx="69120" cy="147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487" name="CustomShape 316"/>
          <p:cNvSpPr/>
          <p:nvPr/>
        </p:nvSpPr>
        <p:spPr>
          <a:xfrm>
            <a:off x="10150920" y="5636520"/>
            <a:ext cx="7920" cy="33228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488" name="CustomShape 317"/>
          <p:cNvSpPr/>
          <p:nvPr/>
        </p:nvSpPr>
        <p:spPr>
          <a:xfrm>
            <a:off x="10158840" y="5720400"/>
            <a:ext cx="28080" cy="3060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489" name="CustomShape 318"/>
          <p:cNvSpPr/>
          <p:nvPr/>
        </p:nvSpPr>
        <p:spPr>
          <a:xfrm>
            <a:off x="10159200" y="5672880"/>
            <a:ext cx="29160" cy="345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490" name="CustomShape 319"/>
          <p:cNvSpPr/>
          <p:nvPr/>
        </p:nvSpPr>
        <p:spPr>
          <a:xfrm>
            <a:off x="10183320" y="5954040"/>
            <a:ext cx="5760" cy="13320"/>
          </a:xfrm>
          <a:prstGeom prst="ellipse">
            <a:avLst/>
          </a:prstGeom>
          <a:solidFill>
            <a:srgbClr val="333333"/>
          </a:solidFill>
          <a:ln w="0">
            <a:noFill/>
          </a:ln>
        </p:spPr>
        <p:style>
          <a:lnRef idx="0"/>
          <a:fillRef idx="0"/>
          <a:effectRef idx="0"/>
          <a:fontRef idx="minor"/>
        </p:style>
      </p:sp>
      <p:sp>
        <p:nvSpPr>
          <p:cNvPr id="491" name="CustomShape 320"/>
          <p:cNvSpPr/>
          <p:nvPr/>
        </p:nvSpPr>
        <p:spPr>
          <a:xfrm>
            <a:off x="10157760" y="5954760"/>
            <a:ext cx="29160" cy="2880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492" name="CustomShape 321"/>
          <p:cNvSpPr/>
          <p:nvPr/>
        </p:nvSpPr>
        <p:spPr>
          <a:xfrm>
            <a:off x="10017720" y="5963400"/>
            <a:ext cx="143640" cy="2160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493" name="CustomShape 322"/>
          <p:cNvSpPr/>
          <p:nvPr/>
        </p:nvSpPr>
        <p:spPr>
          <a:xfrm>
            <a:off x="10026360" y="5969160"/>
            <a:ext cx="127800" cy="1116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494" name="CustomShape 323"/>
          <p:cNvSpPr/>
          <p:nvPr/>
        </p:nvSpPr>
        <p:spPr>
          <a:xfrm>
            <a:off x="10038240" y="5920920"/>
            <a:ext cx="18720" cy="20160"/>
          </a:xfrm>
          <a:prstGeom prst="ellipse">
            <a:avLst/>
          </a:prstGeom>
          <a:solidFill>
            <a:srgbClr val="33cc33"/>
          </a:solidFill>
          <a:ln w="0">
            <a:noFill/>
          </a:ln>
        </p:spPr>
        <p:style>
          <a:lnRef idx="0"/>
          <a:fillRef idx="0"/>
          <a:effectRef idx="0"/>
          <a:fontRef idx="minor"/>
        </p:style>
      </p:sp>
      <p:sp>
        <p:nvSpPr>
          <p:cNvPr id="495" name="CustomShape 324"/>
          <p:cNvSpPr/>
          <p:nvPr/>
        </p:nvSpPr>
        <p:spPr>
          <a:xfrm>
            <a:off x="10059840" y="5920920"/>
            <a:ext cx="18720" cy="20160"/>
          </a:xfrm>
          <a:prstGeom prst="ellipse">
            <a:avLst/>
          </a:prstGeom>
          <a:solidFill>
            <a:srgbClr val="ff0000"/>
          </a:solidFill>
          <a:ln w="0">
            <a:noFill/>
          </a:ln>
        </p:spPr>
        <p:style>
          <a:lnRef idx="0"/>
          <a:fillRef idx="0"/>
          <a:effectRef idx="0"/>
          <a:fontRef idx="minor"/>
        </p:style>
      </p:sp>
      <p:sp>
        <p:nvSpPr>
          <p:cNvPr id="496" name="CustomShape 325"/>
          <p:cNvSpPr/>
          <p:nvPr/>
        </p:nvSpPr>
        <p:spPr>
          <a:xfrm>
            <a:off x="10080360" y="5920920"/>
            <a:ext cx="18720" cy="20160"/>
          </a:xfrm>
          <a:prstGeom prst="ellipse">
            <a:avLst/>
          </a:prstGeom>
          <a:solidFill>
            <a:srgbClr val="33cc33"/>
          </a:solidFill>
          <a:ln w="0">
            <a:noFill/>
          </a:ln>
        </p:spPr>
        <p:style>
          <a:lnRef idx="0"/>
          <a:fillRef idx="0"/>
          <a:effectRef idx="0"/>
          <a:fontRef idx="minor"/>
        </p:style>
      </p:sp>
      <p:sp>
        <p:nvSpPr>
          <p:cNvPr id="497" name="CustomShape 326"/>
          <p:cNvSpPr/>
          <p:nvPr/>
        </p:nvSpPr>
        <p:spPr>
          <a:xfrm>
            <a:off x="10129320" y="5841360"/>
            <a:ext cx="9360" cy="110160"/>
          </a:xfrm>
          <a:prstGeom prst="rect">
            <a:avLst/>
          </a:prstGeom>
          <a:solidFill>
            <a:srgbClr val="292929"/>
          </a:solidFill>
          <a:ln w="9525">
            <a:solidFill>
              <a:schemeClr val="tx1"/>
            </a:solidFill>
            <a:miter/>
          </a:ln>
        </p:spPr>
        <p:style>
          <a:lnRef idx="0"/>
          <a:fillRef idx="0"/>
          <a:effectRef idx="0"/>
          <a:fontRef idx="minor"/>
        </p:style>
      </p:sp>
      <p:grpSp>
        <p:nvGrpSpPr>
          <p:cNvPr id="498" name="Group 327"/>
          <p:cNvGrpSpPr/>
          <p:nvPr/>
        </p:nvGrpSpPr>
        <p:grpSpPr>
          <a:xfrm>
            <a:off x="7774200" y="5281200"/>
            <a:ext cx="345240" cy="320040"/>
            <a:chOff x="7774200" y="5281200"/>
            <a:chExt cx="345240" cy="320040"/>
          </a:xfrm>
        </p:grpSpPr>
        <p:pic>
          <p:nvPicPr>
            <p:cNvPr id="499" name="Picture 591" descr="desktop_computer_stylized_medium"/>
            <p:cNvPicPr/>
            <p:nvPr/>
          </p:nvPicPr>
          <p:blipFill>
            <a:blip r:embed="rId34"/>
            <a:stretch/>
          </p:blipFill>
          <p:spPr>
            <a:xfrm flipH="1">
              <a:off x="7774200" y="5281200"/>
              <a:ext cx="345240" cy="320040"/>
            </a:xfrm>
            <a:prstGeom prst="rect">
              <a:avLst/>
            </a:prstGeom>
            <a:ln w="0">
              <a:noFill/>
            </a:ln>
          </p:spPr>
        </p:pic>
        <p:sp>
          <p:nvSpPr>
            <p:cNvPr id="500" name="CustomShape 328"/>
            <p:cNvSpPr/>
            <p:nvPr/>
          </p:nvSpPr>
          <p:spPr>
            <a:xfrm flipH="1">
              <a:off x="7921440" y="5311800"/>
              <a:ext cx="162720" cy="1465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501" name="Group 329"/>
          <p:cNvGrpSpPr/>
          <p:nvPr/>
        </p:nvGrpSpPr>
        <p:grpSpPr>
          <a:xfrm>
            <a:off x="7750080" y="1859760"/>
            <a:ext cx="415440" cy="385200"/>
            <a:chOff x="7750080" y="1859760"/>
            <a:chExt cx="415440" cy="385200"/>
          </a:xfrm>
        </p:grpSpPr>
        <p:pic>
          <p:nvPicPr>
            <p:cNvPr id="502" name="Picture 653" descr="iphone_stylized_small"/>
            <p:cNvPicPr/>
            <p:nvPr/>
          </p:nvPicPr>
          <p:blipFill>
            <a:blip r:embed="rId35"/>
            <a:stretch/>
          </p:blipFill>
          <p:spPr>
            <a:xfrm>
              <a:off x="7909560" y="1917000"/>
              <a:ext cx="136440" cy="327960"/>
            </a:xfrm>
            <a:prstGeom prst="rect">
              <a:avLst/>
            </a:prstGeom>
            <a:ln w="0">
              <a:noFill/>
            </a:ln>
          </p:spPr>
        </p:pic>
        <p:pic>
          <p:nvPicPr>
            <p:cNvPr id="503" name="Picture 654" descr="antenna_radiation_stylized"/>
            <p:cNvPicPr/>
            <p:nvPr/>
          </p:nvPicPr>
          <p:blipFill>
            <a:blip r:embed="rId36"/>
            <a:stretch/>
          </p:blipFill>
          <p:spPr>
            <a:xfrm>
              <a:off x="7750080" y="1859760"/>
              <a:ext cx="415440" cy="88560"/>
            </a:xfrm>
            <a:prstGeom prst="rect">
              <a:avLst/>
            </a:prstGeom>
            <a:ln w="0">
              <a:noFill/>
            </a:ln>
          </p:spPr>
        </p:pic>
      </p:grpSp>
      <p:grpSp>
        <p:nvGrpSpPr>
          <p:cNvPr id="504" name="Group 330"/>
          <p:cNvGrpSpPr/>
          <p:nvPr/>
        </p:nvGrpSpPr>
        <p:grpSpPr>
          <a:xfrm>
            <a:off x="10253880" y="5274000"/>
            <a:ext cx="176760" cy="330480"/>
            <a:chOff x="10253880" y="5274000"/>
            <a:chExt cx="176760" cy="330480"/>
          </a:xfrm>
        </p:grpSpPr>
        <p:sp>
          <p:nvSpPr>
            <p:cNvPr id="505" name="CustomShape 331"/>
            <p:cNvSpPr/>
            <p:nvPr/>
          </p:nvSpPr>
          <p:spPr>
            <a:xfrm>
              <a:off x="10394280" y="5274360"/>
              <a:ext cx="34920" cy="31536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506" name="CustomShape 332"/>
            <p:cNvSpPr/>
            <p:nvPr/>
          </p:nvSpPr>
          <p:spPr>
            <a:xfrm>
              <a:off x="10262520" y="5274000"/>
              <a:ext cx="129600" cy="31500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507" name="CustomShape 333"/>
            <p:cNvSpPr/>
            <p:nvPr/>
          </p:nvSpPr>
          <p:spPr>
            <a:xfrm>
              <a:off x="10400760" y="5293440"/>
              <a:ext cx="20520" cy="2916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508" name="CustomShape 334"/>
            <p:cNvSpPr/>
            <p:nvPr/>
          </p:nvSpPr>
          <p:spPr>
            <a:xfrm>
              <a:off x="10396080" y="5441040"/>
              <a:ext cx="32400" cy="255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09" name="CustomShape 335"/>
            <p:cNvSpPr/>
            <p:nvPr/>
          </p:nvSpPr>
          <p:spPr>
            <a:xfrm>
              <a:off x="10262520" y="5310000"/>
              <a:ext cx="74160" cy="6120"/>
            </a:xfrm>
            <a:prstGeom prst="rect">
              <a:avLst/>
            </a:prstGeom>
            <a:solidFill>
              <a:schemeClr val="tx1"/>
            </a:solidFill>
            <a:ln w="9525">
              <a:solidFill>
                <a:schemeClr val="tx1"/>
              </a:solidFill>
              <a:miter/>
            </a:ln>
          </p:spPr>
          <p:style>
            <a:lnRef idx="0"/>
            <a:fillRef idx="0"/>
            <a:effectRef idx="0"/>
            <a:fontRef idx="minor"/>
          </p:style>
        </p:sp>
        <p:grpSp>
          <p:nvGrpSpPr>
            <p:cNvPr id="510" name="Group 336"/>
            <p:cNvGrpSpPr/>
            <p:nvPr/>
          </p:nvGrpSpPr>
          <p:grpSpPr>
            <a:xfrm>
              <a:off x="10329480" y="5306760"/>
              <a:ext cx="71640" cy="20520"/>
              <a:chOff x="10329480" y="5306760"/>
              <a:chExt cx="71640" cy="20520"/>
            </a:xfrm>
          </p:grpSpPr>
          <p:sp>
            <p:nvSpPr>
              <p:cNvPr id="511" name="CustomShape 337"/>
              <p:cNvSpPr/>
              <p:nvPr/>
            </p:nvSpPr>
            <p:spPr>
              <a:xfrm>
                <a:off x="10329480" y="5306760"/>
                <a:ext cx="71640" cy="20520"/>
              </a:xfrm>
              <a:prstGeom prst="roundRect">
                <a:avLst>
                  <a:gd name="adj" fmla="val 50000"/>
                </a:avLst>
              </a:prstGeom>
              <a:solidFill>
                <a:schemeClr val="tx1"/>
              </a:solidFill>
              <a:ln w="0">
                <a:noFill/>
              </a:ln>
            </p:spPr>
            <p:style>
              <a:lnRef idx="0"/>
              <a:fillRef idx="0"/>
              <a:effectRef idx="0"/>
              <a:fontRef idx="minor"/>
            </p:style>
          </p:sp>
          <p:sp>
            <p:nvSpPr>
              <p:cNvPr id="512" name="CustomShape 338"/>
              <p:cNvSpPr/>
              <p:nvPr/>
            </p:nvSpPr>
            <p:spPr>
              <a:xfrm>
                <a:off x="10330920" y="5308920"/>
                <a:ext cx="69120" cy="16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13" name="CustomShape 339"/>
            <p:cNvSpPr/>
            <p:nvPr/>
          </p:nvSpPr>
          <p:spPr>
            <a:xfrm>
              <a:off x="10263960" y="5355720"/>
              <a:ext cx="74160" cy="6120"/>
            </a:xfrm>
            <a:prstGeom prst="rect">
              <a:avLst/>
            </a:prstGeom>
            <a:solidFill>
              <a:schemeClr val="tx1"/>
            </a:solidFill>
            <a:ln w="9525">
              <a:solidFill>
                <a:schemeClr val="tx1"/>
              </a:solidFill>
              <a:miter/>
            </a:ln>
          </p:spPr>
          <p:style>
            <a:lnRef idx="0"/>
            <a:fillRef idx="0"/>
            <a:effectRef idx="0"/>
            <a:fontRef idx="minor"/>
          </p:style>
        </p:sp>
        <p:grpSp>
          <p:nvGrpSpPr>
            <p:cNvPr id="514" name="Group 340"/>
            <p:cNvGrpSpPr/>
            <p:nvPr/>
          </p:nvGrpSpPr>
          <p:grpSpPr>
            <a:xfrm>
              <a:off x="10329480" y="5351400"/>
              <a:ext cx="71640" cy="18000"/>
              <a:chOff x="10329480" y="5351400"/>
              <a:chExt cx="71640" cy="18000"/>
            </a:xfrm>
          </p:grpSpPr>
          <p:sp>
            <p:nvSpPr>
              <p:cNvPr id="515" name="CustomShape 341"/>
              <p:cNvSpPr/>
              <p:nvPr/>
            </p:nvSpPr>
            <p:spPr>
              <a:xfrm>
                <a:off x="10329480" y="5351400"/>
                <a:ext cx="71640" cy="18000"/>
              </a:xfrm>
              <a:prstGeom prst="roundRect">
                <a:avLst>
                  <a:gd name="adj" fmla="val 50000"/>
                </a:avLst>
              </a:prstGeom>
              <a:solidFill>
                <a:schemeClr val="tx1"/>
              </a:solidFill>
              <a:ln w="0">
                <a:noFill/>
              </a:ln>
            </p:spPr>
            <p:style>
              <a:lnRef idx="0"/>
              <a:fillRef idx="0"/>
              <a:effectRef idx="0"/>
              <a:fontRef idx="minor"/>
            </p:style>
          </p:sp>
          <p:sp>
            <p:nvSpPr>
              <p:cNvPr id="516" name="CustomShape 342"/>
              <p:cNvSpPr/>
              <p:nvPr/>
            </p:nvSpPr>
            <p:spPr>
              <a:xfrm>
                <a:off x="10330920" y="5353560"/>
                <a:ext cx="69120" cy="14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17" name="CustomShape 343"/>
            <p:cNvSpPr/>
            <p:nvPr/>
          </p:nvSpPr>
          <p:spPr>
            <a:xfrm>
              <a:off x="10263960" y="5401800"/>
              <a:ext cx="74160" cy="6120"/>
            </a:xfrm>
            <a:prstGeom prst="rect">
              <a:avLst/>
            </a:prstGeom>
            <a:solidFill>
              <a:schemeClr val="tx1"/>
            </a:solidFill>
            <a:ln w="9525">
              <a:solidFill>
                <a:schemeClr val="tx1"/>
              </a:solidFill>
              <a:miter/>
            </a:ln>
          </p:spPr>
          <p:style>
            <a:lnRef idx="0"/>
            <a:fillRef idx="0"/>
            <a:effectRef idx="0"/>
            <a:fontRef idx="minor"/>
          </p:style>
        </p:sp>
        <p:sp>
          <p:nvSpPr>
            <p:cNvPr id="518" name="CustomShape 344"/>
            <p:cNvSpPr/>
            <p:nvPr/>
          </p:nvSpPr>
          <p:spPr>
            <a:xfrm>
              <a:off x="10265040" y="5443200"/>
              <a:ext cx="74160" cy="6120"/>
            </a:xfrm>
            <a:prstGeom prst="rect">
              <a:avLst/>
            </a:prstGeom>
            <a:solidFill>
              <a:schemeClr val="tx1"/>
            </a:solidFill>
            <a:ln w="9525">
              <a:solidFill>
                <a:schemeClr val="tx1"/>
              </a:solidFill>
              <a:miter/>
            </a:ln>
          </p:spPr>
          <p:style>
            <a:lnRef idx="0"/>
            <a:fillRef idx="0"/>
            <a:effectRef idx="0"/>
            <a:fontRef idx="minor"/>
          </p:style>
        </p:sp>
        <p:grpSp>
          <p:nvGrpSpPr>
            <p:cNvPr id="519" name="Group 345"/>
            <p:cNvGrpSpPr/>
            <p:nvPr/>
          </p:nvGrpSpPr>
          <p:grpSpPr>
            <a:xfrm>
              <a:off x="10328400" y="5442120"/>
              <a:ext cx="71640" cy="18360"/>
              <a:chOff x="10328400" y="5442120"/>
              <a:chExt cx="71640" cy="18360"/>
            </a:xfrm>
          </p:grpSpPr>
          <p:sp>
            <p:nvSpPr>
              <p:cNvPr id="520" name="CustomShape 346"/>
              <p:cNvSpPr/>
              <p:nvPr/>
            </p:nvSpPr>
            <p:spPr>
              <a:xfrm>
                <a:off x="10328400" y="5442120"/>
                <a:ext cx="71640" cy="18360"/>
              </a:xfrm>
              <a:prstGeom prst="roundRect">
                <a:avLst>
                  <a:gd name="adj" fmla="val 50000"/>
                </a:avLst>
              </a:prstGeom>
              <a:solidFill>
                <a:schemeClr val="tx1"/>
              </a:solidFill>
              <a:ln w="0">
                <a:noFill/>
              </a:ln>
            </p:spPr>
            <p:style>
              <a:lnRef idx="0"/>
              <a:fillRef idx="0"/>
              <a:effectRef idx="0"/>
              <a:fontRef idx="minor"/>
            </p:style>
          </p:sp>
          <p:sp>
            <p:nvSpPr>
              <p:cNvPr id="521" name="CustomShape 347"/>
              <p:cNvSpPr/>
              <p:nvPr/>
            </p:nvSpPr>
            <p:spPr>
              <a:xfrm>
                <a:off x="10329480" y="5442120"/>
                <a:ext cx="69120" cy="158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22" name="CustomShape 348"/>
            <p:cNvSpPr/>
            <p:nvPr/>
          </p:nvSpPr>
          <p:spPr>
            <a:xfrm>
              <a:off x="10396800" y="5401800"/>
              <a:ext cx="32400" cy="255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523" name="Group 349"/>
            <p:cNvGrpSpPr/>
            <p:nvPr/>
          </p:nvGrpSpPr>
          <p:grpSpPr>
            <a:xfrm>
              <a:off x="10328400" y="5398200"/>
              <a:ext cx="72720" cy="18000"/>
              <a:chOff x="10328400" y="5398200"/>
              <a:chExt cx="72720" cy="18000"/>
            </a:xfrm>
          </p:grpSpPr>
          <p:sp>
            <p:nvSpPr>
              <p:cNvPr id="524" name="CustomShape 350"/>
              <p:cNvSpPr/>
              <p:nvPr/>
            </p:nvSpPr>
            <p:spPr>
              <a:xfrm>
                <a:off x="10328400" y="5398200"/>
                <a:ext cx="72720" cy="18000"/>
              </a:xfrm>
              <a:prstGeom prst="roundRect">
                <a:avLst>
                  <a:gd name="adj" fmla="val 50000"/>
                </a:avLst>
              </a:prstGeom>
              <a:solidFill>
                <a:schemeClr val="tx1"/>
              </a:solidFill>
              <a:ln w="0">
                <a:noFill/>
              </a:ln>
            </p:spPr>
            <p:style>
              <a:lnRef idx="0"/>
              <a:fillRef idx="0"/>
              <a:effectRef idx="0"/>
              <a:fontRef idx="minor"/>
            </p:style>
          </p:sp>
          <p:sp>
            <p:nvSpPr>
              <p:cNvPr id="525" name="CustomShape 351"/>
              <p:cNvSpPr/>
              <p:nvPr/>
            </p:nvSpPr>
            <p:spPr>
              <a:xfrm>
                <a:off x="10329480" y="5400720"/>
                <a:ext cx="71640" cy="14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26" name="CustomShape 352"/>
            <p:cNvSpPr/>
            <p:nvPr/>
          </p:nvSpPr>
          <p:spPr>
            <a:xfrm>
              <a:off x="10391400" y="5274000"/>
              <a:ext cx="8280" cy="31500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527" name="CustomShape 353"/>
            <p:cNvSpPr/>
            <p:nvPr/>
          </p:nvSpPr>
          <p:spPr>
            <a:xfrm>
              <a:off x="10399680" y="5353920"/>
              <a:ext cx="29160" cy="2916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28" name="CustomShape 354"/>
            <p:cNvSpPr/>
            <p:nvPr/>
          </p:nvSpPr>
          <p:spPr>
            <a:xfrm>
              <a:off x="10400040" y="5308560"/>
              <a:ext cx="29880" cy="327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29" name="CustomShape 355"/>
            <p:cNvSpPr/>
            <p:nvPr/>
          </p:nvSpPr>
          <p:spPr>
            <a:xfrm>
              <a:off x="10424880" y="5575320"/>
              <a:ext cx="5760" cy="12600"/>
            </a:xfrm>
            <a:prstGeom prst="ellipse">
              <a:avLst/>
            </a:prstGeom>
            <a:solidFill>
              <a:srgbClr val="333333"/>
            </a:solidFill>
            <a:ln w="0">
              <a:noFill/>
            </a:ln>
          </p:spPr>
          <p:style>
            <a:lnRef idx="0"/>
            <a:fillRef idx="0"/>
            <a:effectRef idx="0"/>
            <a:fontRef idx="minor"/>
          </p:style>
        </p:sp>
        <p:sp>
          <p:nvSpPr>
            <p:cNvPr id="530" name="CustomShape 356"/>
            <p:cNvSpPr/>
            <p:nvPr/>
          </p:nvSpPr>
          <p:spPr>
            <a:xfrm>
              <a:off x="10398600" y="5575680"/>
              <a:ext cx="30240" cy="273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531" name="CustomShape 357"/>
            <p:cNvSpPr/>
            <p:nvPr/>
          </p:nvSpPr>
          <p:spPr>
            <a:xfrm>
              <a:off x="10253880" y="5583960"/>
              <a:ext cx="148320" cy="2052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532" name="CustomShape 358"/>
            <p:cNvSpPr/>
            <p:nvPr/>
          </p:nvSpPr>
          <p:spPr>
            <a:xfrm>
              <a:off x="10262520" y="5589360"/>
              <a:ext cx="132120" cy="1044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533" name="CustomShape 359"/>
            <p:cNvSpPr/>
            <p:nvPr/>
          </p:nvSpPr>
          <p:spPr>
            <a:xfrm>
              <a:off x="10275120" y="5543640"/>
              <a:ext cx="19440" cy="19080"/>
            </a:xfrm>
            <a:prstGeom prst="ellipse">
              <a:avLst/>
            </a:prstGeom>
            <a:solidFill>
              <a:srgbClr val="33cc33"/>
            </a:solidFill>
            <a:ln w="0">
              <a:noFill/>
            </a:ln>
          </p:spPr>
          <p:style>
            <a:lnRef idx="0"/>
            <a:fillRef idx="0"/>
            <a:effectRef idx="0"/>
            <a:fontRef idx="minor"/>
          </p:style>
        </p:sp>
        <p:sp>
          <p:nvSpPr>
            <p:cNvPr id="534" name="CustomShape 360"/>
            <p:cNvSpPr/>
            <p:nvPr/>
          </p:nvSpPr>
          <p:spPr>
            <a:xfrm>
              <a:off x="10297440" y="5543640"/>
              <a:ext cx="19440" cy="19080"/>
            </a:xfrm>
            <a:prstGeom prst="ellipse">
              <a:avLst/>
            </a:prstGeom>
            <a:solidFill>
              <a:srgbClr val="ff0000"/>
            </a:solidFill>
            <a:ln w="0">
              <a:noFill/>
            </a:ln>
          </p:spPr>
          <p:style>
            <a:lnRef idx="0"/>
            <a:fillRef idx="0"/>
            <a:effectRef idx="0"/>
            <a:fontRef idx="minor"/>
          </p:style>
        </p:sp>
        <p:sp>
          <p:nvSpPr>
            <p:cNvPr id="535" name="CustomShape 361"/>
            <p:cNvSpPr/>
            <p:nvPr/>
          </p:nvSpPr>
          <p:spPr>
            <a:xfrm>
              <a:off x="10318320" y="5543640"/>
              <a:ext cx="19440" cy="19080"/>
            </a:xfrm>
            <a:prstGeom prst="ellipse">
              <a:avLst/>
            </a:prstGeom>
            <a:solidFill>
              <a:srgbClr val="33cc33"/>
            </a:solidFill>
            <a:ln w="0">
              <a:noFill/>
            </a:ln>
          </p:spPr>
          <p:style>
            <a:lnRef idx="0"/>
            <a:fillRef idx="0"/>
            <a:effectRef idx="0"/>
            <a:fontRef idx="minor"/>
          </p:style>
        </p:sp>
        <p:sp>
          <p:nvSpPr>
            <p:cNvPr id="536" name="CustomShape 362"/>
            <p:cNvSpPr/>
            <p:nvPr/>
          </p:nvSpPr>
          <p:spPr>
            <a:xfrm>
              <a:off x="10369080" y="5468400"/>
              <a:ext cx="9720" cy="104400"/>
            </a:xfrm>
            <a:prstGeom prst="rect">
              <a:avLst/>
            </a:prstGeom>
            <a:solidFill>
              <a:srgbClr val="292929"/>
            </a:solidFill>
            <a:ln w="9525">
              <a:solidFill>
                <a:schemeClr val="tx1"/>
              </a:solidFill>
              <a:miter/>
            </a:ln>
          </p:spPr>
          <p:style>
            <a:lnRef idx="0"/>
            <a:fillRef idx="0"/>
            <a:effectRef idx="0"/>
            <a:fontRef idx="minor"/>
          </p:style>
        </p:sp>
      </p:grpSp>
      <p:grpSp>
        <p:nvGrpSpPr>
          <p:cNvPr id="537" name="Group 363"/>
          <p:cNvGrpSpPr/>
          <p:nvPr/>
        </p:nvGrpSpPr>
        <p:grpSpPr>
          <a:xfrm>
            <a:off x="6571800" y="2686320"/>
            <a:ext cx="1037520" cy="956160"/>
            <a:chOff x="6571800" y="2686320"/>
            <a:chExt cx="1037520" cy="956160"/>
          </a:xfrm>
        </p:grpSpPr>
        <p:sp>
          <p:nvSpPr>
            <p:cNvPr id="538" name="CustomShape 364"/>
            <p:cNvSpPr/>
            <p:nvPr/>
          </p:nvSpPr>
          <p:spPr>
            <a:xfrm flipH="1">
              <a:off x="7290360" y="2700000"/>
              <a:ext cx="318600" cy="942480"/>
            </a:xfrm>
            <a:custGeom>
              <a:avLst/>
              <a:gdLst/>
              <a:ahLst/>
              <a:rect l="l" t="t" r="r" b="b"/>
              <a:pathLst>
                <a:path w="10319" h="10279">
                  <a:moveTo>
                    <a:pt x="2669" y="10279"/>
                  </a:moveTo>
                  <a:lnTo>
                    <a:pt x="0" y="9878"/>
                  </a:lnTo>
                  <a:lnTo>
                    <a:pt x="10319" y="0"/>
                  </a:lnTo>
                  <a:lnTo>
                    <a:pt x="10319" y="8912"/>
                  </a:lnTo>
                  <a:lnTo>
                    <a:pt x="2669" y="10279"/>
                  </a:lnTo>
                  <a:close/>
                </a:path>
              </a:pathLst>
            </a:custGeom>
            <a:gradFill rotWithShape="0">
              <a:gsLst>
                <a:gs pos="1000">
                  <a:srgbClr val="bfbfbf"/>
                </a:gs>
                <a:gs pos="100000">
                  <a:srgbClr val="ffffff"/>
                </a:gs>
              </a:gsLst>
              <a:lin ang="0"/>
            </a:gradFill>
            <a:ln w="0">
              <a:noFill/>
            </a:ln>
          </p:spPr>
          <p:style>
            <a:lnRef idx="0"/>
            <a:fillRef idx="0"/>
            <a:effectRef idx="0"/>
            <a:fontRef idx="minor"/>
          </p:style>
        </p:sp>
        <p:grpSp>
          <p:nvGrpSpPr>
            <p:cNvPr id="539" name="Group 365"/>
            <p:cNvGrpSpPr/>
            <p:nvPr/>
          </p:nvGrpSpPr>
          <p:grpSpPr>
            <a:xfrm>
              <a:off x="6571800" y="2686320"/>
              <a:ext cx="763920" cy="851760"/>
              <a:chOff x="6571800" y="2686320"/>
              <a:chExt cx="763920" cy="851760"/>
            </a:xfrm>
          </p:grpSpPr>
          <p:sp>
            <p:nvSpPr>
              <p:cNvPr id="540" name="CustomShape 366"/>
              <p:cNvSpPr/>
              <p:nvPr/>
            </p:nvSpPr>
            <p:spPr>
              <a:xfrm>
                <a:off x="6641640" y="2722320"/>
                <a:ext cx="647640" cy="776880"/>
              </a:xfrm>
              <a:prstGeom prst="rect">
                <a:avLst/>
              </a:prstGeom>
              <a:solidFill>
                <a:schemeClr val="bg1"/>
              </a:solidFill>
              <a:ln w="12700">
                <a:solidFill>
                  <a:schemeClr val="tx1"/>
                </a:solidFill>
                <a:miter/>
              </a:ln>
              <a:effectLst>
                <a:outerShdw algn="tl" blurRad="50800" dir="2700000" dist="37674" rotWithShape="0">
                  <a:schemeClr val="tx1">
                    <a:lumMod val="50000"/>
                    <a:lumOff val="50000"/>
                    <a:alpha val="40000"/>
                  </a:schemeClr>
                </a:outerShdw>
              </a:effectLst>
            </p:spPr>
            <p:style>
              <a:lnRef idx="0"/>
              <a:fillRef idx="0"/>
              <a:effectRef idx="0"/>
              <a:fontRef idx="minor"/>
            </p:style>
          </p:sp>
          <p:sp>
            <p:nvSpPr>
              <p:cNvPr id="541" name="CustomShape 367"/>
              <p:cNvSpPr/>
              <p:nvPr/>
            </p:nvSpPr>
            <p:spPr>
              <a:xfrm>
                <a:off x="6642360" y="3037320"/>
                <a:ext cx="648360" cy="158400"/>
              </a:xfrm>
              <a:prstGeom prst="rect">
                <a:avLst/>
              </a:prstGeom>
              <a:solidFill>
                <a:srgbClr val="cc0000"/>
              </a:solidFill>
              <a:ln w="0">
                <a:noFill/>
              </a:ln>
            </p:spPr>
            <p:style>
              <a:lnRef idx="0"/>
              <a:fillRef idx="0"/>
              <a:effectRef idx="0"/>
              <a:fontRef idx="minor"/>
            </p:style>
          </p:sp>
          <p:sp>
            <p:nvSpPr>
              <p:cNvPr id="542" name="CustomShape 368"/>
              <p:cNvSpPr/>
              <p:nvPr/>
            </p:nvSpPr>
            <p:spPr>
              <a:xfrm>
                <a:off x="6571800" y="2686320"/>
                <a:ext cx="763920" cy="85176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000000"/>
                    </a:solidFill>
                    <a:latin typeface="Calibri"/>
                    <a:ea typeface="ＭＳ Ｐゴシック"/>
                  </a:rPr>
                  <a:t>application</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transport</a:t>
                </a:r>
                <a:endParaRPr b="0" lang="en-US" sz="1000" spc="-1" strike="noStrike">
                  <a:latin typeface="Arial"/>
                </a:endParaRPr>
              </a:p>
              <a:p>
                <a:pPr algn="ctr">
                  <a:lnSpc>
                    <a:spcPct val="100000"/>
                  </a:lnSpc>
                  <a:tabLst>
                    <a:tab algn="l" pos="0"/>
                  </a:tabLst>
                </a:pPr>
                <a:r>
                  <a:rPr b="0" lang="en-US" sz="1000" spc="-1" strike="noStrike">
                    <a:solidFill>
                      <a:srgbClr val="ffffff"/>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543" name="Line 369"/>
              <p:cNvSpPr/>
              <p:nvPr/>
            </p:nvSpPr>
            <p:spPr>
              <a:xfrm>
                <a:off x="6638400" y="2891160"/>
                <a:ext cx="646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544" name="Line 370"/>
              <p:cNvSpPr/>
              <p:nvPr/>
            </p:nvSpPr>
            <p:spPr>
              <a:xfrm>
                <a:off x="6638400" y="3040200"/>
                <a:ext cx="646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545" name="Line 371"/>
              <p:cNvSpPr/>
              <p:nvPr/>
            </p:nvSpPr>
            <p:spPr>
              <a:xfrm>
                <a:off x="6638400" y="3189600"/>
                <a:ext cx="646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546" name="Line 372"/>
              <p:cNvSpPr/>
              <p:nvPr/>
            </p:nvSpPr>
            <p:spPr>
              <a:xfrm>
                <a:off x="6638400" y="3338640"/>
                <a:ext cx="646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grpSp>
        <p:nvGrpSpPr>
          <p:cNvPr id="547" name="Group 373"/>
          <p:cNvGrpSpPr/>
          <p:nvPr/>
        </p:nvGrpSpPr>
        <p:grpSpPr>
          <a:xfrm>
            <a:off x="10202040" y="5357880"/>
            <a:ext cx="970200" cy="851760"/>
            <a:chOff x="10202040" y="5357880"/>
            <a:chExt cx="970200" cy="851760"/>
          </a:xfrm>
        </p:grpSpPr>
        <p:sp>
          <p:nvSpPr>
            <p:cNvPr id="548" name="CustomShape 374"/>
            <p:cNvSpPr/>
            <p:nvPr/>
          </p:nvSpPr>
          <p:spPr>
            <a:xfrm>
              <a:off x="10202040" y="5397840"/>
              <a:ext cx="280800" cy="772920"/>
            </a:xfrm>
            <a:custGeom>
              <a:avLst/>
              <a:gdLst/>
              <a:ahLst/>
              <a:rect l="l" t="t" r="r" b="b"/>
              <a:pathLst>
                <a:path w="10001" h="10000">
                  <a:moveTo>
                    <a:pt x="112" y="7638"/>
                  </a:moveTo>
                  <a:cubicBezTo>
                    <a:pt x="75" y="7370"/>
                    <a:pt x="37" y="7102"/>
                    <a:pt x="0" y="6834"/>
                  </a:cubicBezTo>
                  <a:lnTo>
                    <a:pt x="9647" y="0"/>
                  </a:lnTo>
                  <a:cubicBezTo>
                    <a:pt x="9534" y="4702"/>
                    <a:pt x="10099" y="5298"/>
                    <a:pt x="9986" y="10000"/>
                  </a:cubicBezTo>
                  <a:lnTo>
                    <a:pt x="112" y="7638"/>
                  </a:lnTo>
                  <a:close/>
                </a:path>
              </a:pathLst>
            </a:custGeom>
            <a:gradFill rotWithShape="0">
              <a:gsLst>
                <a:gs pos="1000">
                  <a:srgbClr val="bfbfbf"/>
                </a:gs>
                <a:gs pos="100000">
                  <a:srgbClr val="ffffff"/>
                </a:gs>
              </a:gsLst>
              <a:lin ang="10800000"/>
            </a:gradFill>
            <a:ln w="0">
              <a:noFill/>
            </a:ln>
          </p:spPr>
          <p:style>
            <a:lnRef idx="0"/>
            <a:fillRef idx="0"/>
            <a:effectRef idx="0"/>
            <a:fontRef idx="minor"/>
          </p:style>
        </p:sp>
        <p:grpSp>
          <p:nvGrpSpPr>
            <p:cNvPr id="549" name="Group 375"/>
            <p:cNvGrpSpPr/>
            <p:nvPr/>
          </p:nvGrpSpPr>
          <p:grpSpPr>
            <a:xfrm>
              <a:off x="10408320" y="5357880"/>
              <a:ext cx="763920" cy="851760"/>
              <a:chOff x="10408320" y="5357880"/>
              <a:chExt cx="763920" cy="851760"/>
            </a:xfrm>
          </p:grpSpPr>
          <p:sp>
            <p:nvSpPr>
              <p:cNvPr id="550" name="CustomShape 376"/>
              <p:cNvSpPr/>
              <p:nvPr/>
            </p:nvSpPr>
            <p:spPr>
              <a:xfrm>
                <a:off x="10478160" y="5393880"/>
                <a:ext cx="647640" cy="776880"/>
              </a:xfrm>
              <a:prstGeom prst="rect">
                <a:avLst/>
              </a:prstGeom>
              <a:solidFill>
                <a:schemeClr val="bg1"/>
              </a:solidFill>
              <a:ln w="12700">
                <a:solidFill>
                  <a:schemeClr val="tx1"/>
                </a:solidFill>
                <a:miter/>
              </a:ln>
              <a:effectLst>
                <a:outerShdw algn="tl" blurRad="50800" dir="2700000" dist="37674" rotWithShape="0">
                  <a:schemeClr val="tx1">
                    <a:lumMod val="50000"/>
                    <a:lumOff val="50000"/>
                    <a:alpha val="40000"/>
                  </a:schemeClr>
                </a:outerShdw>
              </a:effectLst>
            </p:spPr>
            <p:style>
              <a:lnRef idx="0"/>
              <a:fillRef idx="0"/>
              <a:effectRef idx="0"/>
              <a:fontRef idx="minor"/>
            </p:style>
          </p:sp>
          <p:sp>
            <p:nvSpPr>
              <p:cNvPr id="551" name="CustomShape 377"/>
              <p:cNvSpPr/>
              <p:nvPr/>
            </p:nvSpPr>
            <p:spPr>
              <a:xfrm>
                <a:off x="10478880" y="5708880"/>
                <a:ext cx="648360" cy="158400"/>
              </a:xfrm>
              <a:prstGeom prst="rect">
                <a:avLst/>
              </a:prstGeom>
              <a:solidFill>
                <a:srgbClr val="cc0000"/>
              </a:solidFill>
              <a:ln w="0">
                <a:noFill/>
              </a:ln>
            </p:spPr>
            <p:style>
              <a:lnRef idx="0"/>
              <a:fillRef idx="0"/>
              <a:effectRef idx="0"/>
              <a:fontRef idx="minor"/>
            </p:style>
          </p:sp>
          <p:sp>
            <p:nvSpPr>
              <p:cNvPr id="552" name="CustomShape 378"/>
              <p:cNvSpPr/>
              <p:nvPr/>
            </p:nvSpPr>
            <p:spPr>
              <a:xfrm>
                <a:off x="10408320" y="5357880"/>
                <a:ext cx="763920" cy="85176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000000"/>
                    </a:solidFill>
                    <a:latin typeface="Calibri"/>
                    <a:ea typeface="ＭＳ Ｐゴシック"/>
                  </a:rPr>
                  <a:t>application</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transport</a:t>
                </a:r>
                <a:endParaRPr b="0" lang="en-US" sz="1000" spc="-1" strike="noStrike">
                  <a:latin typeface="Arial"/>
                </a:endParaRPr>
              </a:p>
              <a:p>
                <a:pPr algn="ctr">
                  <a:lnSpc>
                    <a:spcPct val="100000"/>
                  </a:lnSpc>
                  <a:tabLst>
                    <a:tab algn="l" pos="0"/>
                  </a:tabLst>
                </a:pPr>
                <a:r>
                  <a:rPr b="0" lang="en-US" sz="1000" spc="-1" strike="noStrike">
                    <a:solidFill>
                      <a:srgbClr val="ffffff"/>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553" name="Line 379"/>
              <p:cNvSpPr/>
              <p:nvPr/>
            </p:nvSpPr>
            <p:spPr>
              <a:xfrm>
                <a:off x="10474920" y="5562720"/>
                <a:ext cx="646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554" name="Line 380"/>
              <p:cNvSpPr/>
              <p:nvPr/>
            </p:nvSpPr>
            <p:spPr>
              <a:xfrm>
                <a:off x="10474920" y="5712120"/>
                <a:ext cx="646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555" name="Line 381"/>
              <p:cNvSpPr/>
              <p:nvPr/>
            </p:nvSpPr>
            <p:spPr>
              <a:xfrm>
                <a:off x="10474920" y="5861160"/>
                <a:ext cx="646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556" name="Line 382"/>
              <p:cNvSpPr/>
              <p:nvPr/>
            </p:nvSpPr>
            <p:spPr>
              <a:xfrm>
                <a:off x="10474920" y="6010560"/>
                <a:ext cx="646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grpSp>
        <p:nvGrpSpPr>
          <p:cNvPr id="557" name="Group 383"/>
          <p:cNvGrpSpPr/>
          <p:nvPr/>
        </p:nvGrpSpPr>
        <p:grpSpPr>
          <a:xfrm>
            <a:off x="10002600" y="5616360"/>
            <a:ext cx="214560" cy="403560"/>
            <a:chOff x="10002600" y="5616360"/>
            <a:chExt cx="214560" cy="403560"/>
          </a:xfrm>
        </p:grpSpPr>
        <p:sp>
          <p:nvSpPr>
            <p:cNvPr id="558" name="CustomShape 384"/>
            <p:cNvSpPr/>
            <p:nvPr/>
          </p:nvSpPr>
          <p:spPr>
            <a:xfrm>
              <a:off x="10172520" y="5617080"/>
              <a:ext cx="42480" cy="3848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559" name="CustomShape 385"/>
            <p:cNvSpPr/>
            <p:nvPr/>
          </p:nvSpPr>
          <p:spPr>
            <a:xfrm>
              <a:off x="10013040" y="5616360"/>
              <a:ext cx="157320" cy="38484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560" name="CustomShape 386"/>
            <p:cNvSpPr/>
            <p:nvPr/>
          </p:nvSpPr>
          <p:spPr>
            <a:xfrm>
              <a:off x="10180800" y="5640120"/>
              <a:ext cx="25200" cy="3560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561" name="CustomShape 387"/>
            <p:cNvSpPr/>
            <p:nvPr/>
          </p:nvSpPr>
          <p:spPr>
            <a:xfrm>
              <a:off x="10175040" y="5820480"/>
              <a:ext cx="39240" cy="316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62" name="CustomShape 388"/>
            <p:cNvSpPr/>
            <p:nvPr/>
          </p:nvSpPr>
          <p:spPr>
            <a:xfrm>
              <a:off x="10013040" y="5660280"/>
              <a:ext cx="90000" cy="7560"/>
            </a:xfrm>
            <a:prstGeom prst="rect">
              <a:avLst/>
            </a:prstGeom>
            <a:solidFill>
              <a:schemeClr val="tx1"/>
            </a:solidFill>
            <a:ln w="9525">
              <a:solidFill>
                <a:schemeClr val="tx1"/>
              </a:solidFill>
              <a:miter/>
            </a:ln>
          </p:spPr>
          <p:style>
            <a:lnRef idx="0"/>
            <a:fillRef idx="0"/>
            <a:effectRef idx="0"/>
            <a:fontRef idx="minor"/>
          </p:style>
        </p:sp>
        <p:grpSp>
          <p:nvGrpSpPr>
            <p:cNvPr id="563" name="Group 389"/>
            <p:cNvGrpSpPr/>
            <p:nvPr/>
          </p:nvGrpSpPr>
          <p:grpSpPr>
            <a:xfrm>
              <a:off x="10094400" y="5656320"/>
              <a:ext cx="86760" cy="24840"/>
              <a:chOff x="10094400" y="5656320"/>
              <a:chExt cx="86760" cy="24840"/>
            </a:xfrm>
          </p:grpSpPr>
          <p:sp>
            <p:nvSpPr>
              <p:cNvPr id="564" name="CustomShape 390"/>
              <p:cNvSpPr/>
              <p:nvPr/>
            </p:nvSpPr>
            <p:spPr>
              <a:xfrm>
                <a:off x="10094400" y="5656320"/>
                <a:ext cx="86760" cy="24840"/>
              </a:xfrm>
              <a:prstGeom prst="roundRect">
                <a:avLst>
                  <a:gd name="adj" fmla="val 50000"/>
                </a:avLst>
              </a:prstGeom>
              <a:solidFill>
                <a:schemeClr val="tx1"/>
              </a:solidFill>
              <a:ln w="0">
                <a:noFill/>
              </a:ln>
            </p:spPr>
            <p:style>
              <a:lnRef idx="0"/>
              <a:fillRef idx="0"/>
              <a:effectRef idx="0"/>
              <a:fontRef idx="minor"/>
            </p:style>
          </p:sp>
          <p:sp>
            <p:nvSpPr>
              <p:cNvPr id="565" name="CustomShape 391"/>
              <p:cNvSpPr/>
              <p:nvPr/>
            </p:nvSpPr>
            <p:spPr>
              <a:xfrm>
                <a:off x="10095840" y="5658840"/>
                <a:ext cx="83880" cy="198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66" name="CustomShape 392"/>
            <p:cNvSpPr/>
            <p:nvPr/>
          </p:nvSpPr>
          <p:spPr>
            <a:xfrm>
              <a:off x="10014480" y="5716440"/>
              <a:ext cx="90000" cy="7560"/>
            </a:xfrm>
            <a:prstGeom prst="rect">
              <a:avLst/>
            </a:prstGeom>
            <a:solidFill>
              <a:schemeClr val="tx1"/>
            </a:solidFill>
            <a:ln w="9525">
              <a:solidFill>
                <a:schemeClr val="tx1"/>
              </a:solidFill>
              <a:miter/>
            </a:ln>
          </p:spPr>
          <p:style>
            <a:lnRef idx="0"/>
            <a:fillRef idx="0"/>
            <a:effectRef idx="0"/>
            <a:fontRef idx="minor"/>
          </p:style>
        </p:sp>
        <p:grpSp>
          <p:nvGrpSpPr>
            <p:cNvPr id="567" name="Group 393"/>
            <p:cNvGrpSpPr/>
            <p:nvPr/>
          </p:nvGrpSpPr>
          <p:grpSpPr>
            <a:xfrm>
              <a:off x="10094040" y="5711040"/>
              <a:ext cx="86760" cy="22320"/>
              <a:chOff x="10094040" y="5711040"/>
              <a:chExt cx="86760" cy="22320"/>
            </a:xfrm>
          </p:grpSpPr>
          <p:sp>
            <p:nvSpPr>
              <p:cNvPr id="568" name="CustomShape 394"/>
              <p:cNvSpPr/>
              <p:nvPr/>
            </p:nvSpPr>
            <p:spPr>
              <a:xfrm>
                <a:off x="10094040" y="5711040"/>
                <a:ext cx="86760" cy="22320"/>
              </a:xfrm>
              <a:prstGeom prst="roundRect">
                <a:avLst>
                  <a:gd name="adj" fmla="val 50000"/>
                </a:avLst>
              </a:prstGeom>
              <a:solidFill>
                <a:schemeClr val="tx1"/>
              </a:solidFill>
              <a:ln w="0">
                <a:noFill/>
              </a:ln>
            </p:spPr>
            <p:style>
              <a:lnRef idx="0"/>
              <a:fillRef idx="0"/>
              <a:effectRef idx="0"/>
              <a:fontRef idx="minor"/>
            </p:style>
          </p:sp>
          <p:sp>
            <p:nvSpPr>
              <p:cNvPr id="569" name="CustomShape 395"/>
              <p:cNvSpPr/>
              <p:nvPr/>
            </p:nvSpPr>
            <p:spPr>
              <a:xfrm>
                <a:off x="10095840" y="5713920"/>
                <a:ext cx="83880" cy="169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70" name="CustomShape 396"/>
            <p:cNvSpPr/>
            <p:nvPr/>
          </p:nvSpPr>
          <p:spPr>
            <a:xfrm>
              <a:off x="10014480" y="5772240"/>
              <a:ext cx="90000" cy="7560"/>
            </a:xfrm>
            <a:prstGeom prst="rect">
              <a:avLst/>
            </a:prstGeom>
            <a:solidFill>
              <a:schemeClr val="tx1"/>
            </a:solidFill>
            <a:ln w="9525">
              <a:solidFill>
                <a:schemeClr val="tx1"/>
              </a:solidFill>
              <a:miter/>
            </a:ln>
          </p:spPr>
          <p:style>
            <a:lnRef idx="0"/>
            <a:fillRef idx="0"/>
            <a:effectRef idx="0"/>
            <a:fontRef idx="minor"/>
          </p:style>
        </p:sp>
        <p:sp>
          <p:nvSpPr>
            <p:cNvPr id="571" name="CustomShape 397"/>
            <p:cNvSpPr/>
            <p:nvPr/>
          </p:nvSpPr>
          <p:spPr>
            <a:xfrm>
              <a:off x="10015920" y="5823000"/>
              <a:ext cx="90000" cy="7560"/>
            </a:xfrm>
            <a:prstGeom prst="rect">
              <a:avLst/>
            </a:prstGeom>
            <a:solidFill>
              <a:schemeClr val="tx1"/>
            </a:solidFill>
            <a:ln w="9525">
              <a:solidFill>
                <a:schemeClr val="tx1"/>
              </a:solidFill>
              <a:miter/>
            </a:ln>
          </p:spPr>
          <p:style>
            <a:lnRef idx="0"/>
            <a:fillRef idx="0"/>
            <a:effectRef idx="0"/>
            <a:fontRef idx="minor"/>
          </p:style>
        </p:sp>
        <p:grpSp>
          <p:nvGrpSpPr>
            <p:cNvPr id="572" name="Group 398"/>
            <p:cNvGrpSpPr/>
            <p:nvPr/>
          </p:nvGrpSpPr>
          <p:grpSpPr>
            <a:xfrm>
              <a:off x="10092600" y="5821560"/>
              <a:ext cx="86760" cy="22320"/>
              <a:chOff x="10092600" y="5821560"/>
              <a:chExt cx="86760" cy="22320"/>
            </a:xfrm>
          </p:grpSpPr>
          <p:sp>
            <p:nvSpPr>
              <p:cNvPr id="573" name="CustomShape 399"/>
              <p:cNvSpPr/>
              <p:nvPr/>
            </p:nvSpPr>
            <p:spPr>
              <a:xfrm>
                <a:off x="10092600" y="5821560"/>
                <a:ext cx="86760" cy="22320"/>
              </a:xfrm>
              <a:prstGeom prst="roundRect">
                <a:avLst>
                  <a:gd name="adj" fmla="val 50000"/>
                </a:avLst>
              </a:prstGeom>
              <a:solidFill>
                <a:schemeClr val="tx1"/>
              </a:solidFill>
              <a:ln w="0">
                <a:noFill/>
              </a:ln>
            </p:spPr>
            <p:style>
              <a:lnRef idx="0"/>
              <a:fillRef idx="0"/>
              <a:effectRef idx="0"/>
              <a:fontRef idx="minor"/>
            </p:style>
          </p:sp>
          <p:sp>
            <p:nvSpPr>
              <p:cNvPr id="574" name="CustomShape 400"/>
              <p:cNvSpPr/>
              <p:nvPr/>
            </p:nvSpPr>
            <p:spPr>
              <a:xfrm>
                <a:off x="10094040" y="5821560"/>
                <a:ext cx="83880" cy="194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75" name="CustomShape 401"/>
            <p:cNvSpPr/>
            <p:nvPr/>
          </p:nvSpPr>
          <p:spPr>
            <a:xfrm>
              <a:off x="10175760" y="5772240"/>
              <a:ext cx="39240" cy="3132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576" name="Group 402"/>
            <p:cNvGrpSpPr/>
            <p:nvPr/>
          </p:nvGrpSpPr>
          <p:grpSpPr>
            <a:xfrm>
              <a:off x="10092600" y="5768280"/>
              <a:ext cx="88200" cy="22320"/>
              <a:chOff x="10092600" y="5768280"/>
              <a:chExt cx="88200" cy="22320"/>
            </a:xfrm>
          </p:grpSpPr>
          <p:sp>
            <p:nvSpPr>
              <p:cNvPr id="577" name="CustomShape 403"/>
              <p:cNvSpPr/>
              <p:nvPr/>
            </p:nvSpPr>
            <p:spPr>
              <a:xfrm>
                <a:off x="10092600" y="5768280"/>
                <a:ext cx="88200" cy="22320"/>
              </a:xfrm>
              <a:prstGeom prst="roundRect">
                <a:avLst>
                  <a:gd name="adj" fmla="val 50000"/>
                </a:avLst>
              </a:prstGeom>
              <a:solidFill>
                <a:schemeClr val="tx1"/>
              </a:solidFill>
              <a:ln w="0">
                <a:noFill/>
              </a:ln>
            </p:spPr>
            <p:style>
              <a:lnRef idx="0"/>
              <a:fillRef idx="0"/>
              <a:effectRef idx="0"/>
              <a:fontRef idx="minor"/>
            </p:style>
          </p:sp>
          <p:sp>
            <p:nvSpPr>
              <p:cNvPr id="578" name="CustomShape 404"/>
              <p:cNvSpPr/>
              <p:nvPr/>
            </p:nvSpPr>
            <p:spPr>
              <a:xfrm>
                <a:off x="10094040" y="5771160"/>
                <a:ext cx="86760" cy="169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79" name="CustomShape 405"/>
            <p:cNvSpPr/>
            <p:nvPr/>
          </p:nvSpPr>
          <p:spPr>
            <a:xfrm>
              <a:off x="10169280" y="5616360"/>
              <a:ext cx="10080" cy="38484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580" name="CustomShape 406"/>
            <p:cNvSpPr/>
            <p:nvPr/>
          </p:nvSpPr>
          <p:spPr>
            <a:xfrm>
              <a:off x="10179360" y="5713920"/>
              <a:ext cx="35280" cy="3564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81" name="CustomShape 407"/>
            <p:cNvSpPr/>
            <p:nvPr/>
          </p:nvSpPr>
          <p:spPr>
            <a:xfrm>
              <a:off x="10179720" y="5658840"/>
              <a:ext cx="36360" cy="399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82" name="CustomShape 408"/>
            <p:cNvSpPr/>
            <p:nvPr/>
          </p:nvSpPr>
          <p:spPr>
            <a:xfrm>
              <a:off x="10209960" y="5984280"/>
              <a:ext cx="7200" cy="15480"/>
            </a:xfrm>
            <a:prstGeom prst="ellipse">
              <a:avLst/>
            </a:prstGeom>
            <a:solidFill>
              <a:srgbClr val="333333"/>
            </a:solidFill>
            <a:ln w="0">
              <a:noFill/>
            </a:ln>
          </p:spPr>
          <p:style>
            <a:lnRef idx="0"/>
            <a:fillRef idx="0"/>
            <a:effectRef idx="0"/>
            <a:fontRef idx="minor"/>
          </p:style>
        </p:sp>
        <p:sp>
          <p:nvSpPr>
            <p:cNvPr id="583" name="CustomShape 409"/>
            <p:cNvSpPr/>
            <p:nvPr/>
          </p:nvSpPr>
          <p:spPr>
            <a:xfrm>
              <a:off x="10177920" y="5984640"/>
              <a:ext cx="36720" cy="3348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584" name="CustomShape 410"/>
            <p:cNvSpPr/>
            <p:nvPr/>
          </p:nvSpPr>
          <p:spPr>
            <a:xfrm>
              <a:off x="10002600" y="5995080"/>
              <a:ext cx="180000" cy="2484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585" name="CustomShape 411"/>
            <p:cNvSpPr/>
            <p:nvPr/>
          </p:nvSpPr>
          <p:spPr>
            <a:xfrm>
              <a:off x="10013040" y="6001560"/>
              <a:ext cx="160560" cy="1296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586" name="CustomShape 412"/>
            <p:cNvSpPr/>
            <p:nvPr/>
          </p:nvSpPr>
          <p:spPr>
            <a:xfrm>
              <a:off x="10028160" y="5945760"/>
              <a:ext cx="23760" cy="23400"/>
            </a:xfrm>
            <a:prstGeom prst="ellipse">
              <a:avLst/>
            </a:prstGeom>
            <a:solidFill>
              <a:srgbClr val="33cc33"/>
            </a:solidFill>
            <a:ln w="0">
              <a:noFill/>
            </a:ln>
          </p:spPr>
          <p:style>
            <a:lnRef idx="0"/>
            <a:fillRef idx="0"/>
            <a:effectRef idx="0"/>
            <a:fontRef idx="minor"/>
          </p:style>
        </p:sp>
        <p:sp>
          <p:nvSpPr>
            <p:cNvPr id="587" name="CustomShape 413"/>
            <p:cNvSpPr/>
            <p:nvPr/>
          </p:nvSpPr>
          <p:spPr>
            <a:xfrm>
              <a:off x="10055160" y="5945760"/>
              <a:ext cx="23760" cy="23400"/>
            </a:xfrm>
            <a:prstGeom prst="ellipse">
              <a:avLst/>
            </a:prstGeom>
            <a:solidFill>
              <a:srgbClr val="ff0000"/>
            </a:solidFill>
            <a:ln w="0">
              <a:noFill/>
            </a:ln>
          </p:spPr>
          <p:style>
            <a:lnRef idx="0"/>
            <a:fillRef idx="0"/>
            <a:effectRef idx="0"/>
            <a:fontRef idx="minor"/>
          </p:style>
        </p:sp>
        <p:sp>
          <p:nvSpPr>
            <p:cNvPr id="588" name="CustomShape 414"/>
            <p:cNvSpPr/>
            <p:nvPr/>
          </p:nvSpPr>
          <p:spPr>
            <a:xfrm>
              <a:off x="10080720" y="5945760"/>
              <a:ext cx="23760" cy="23400"/>
            </a:xfrm>
            <a:prstGeom prst="ellipse">
              <a:avLst/>
            </a:prstGeom>
            <a:solidFill>
              <a:srgbClr val="33cc33"/>
            </a:solidFill>
            <a:ln w="0">
              <a:noFill/>
            </a:ln>
          </p:spPr>
          <p:style>
            <a:lnRef idx="0"/>
            <a:fillRef idx="0"/>
            <a:effectRef idx="0"/>
            <a:fontRef idx="minor"/>
          </p:style>
        </p:sp>
        <p:sp>
          <p:nvSpPr>
            <p:cNvPr id="589" name="CustomShape 415"/>
            <p:cNvSpPr/>
            <p:nvPr/>
          </p:nvSpPr>
          <p:spPr>
            <a:xfrm>
              <a:off x="10142280" y="5853600"/>
              <a:ext cx="11880" cy="127440"/>
            </a:xfrm>
            <a:prstGeom prst="rect">
              <a:avLst/>
            </a:prstGeom>
            <a:solidFill>
              <a:srgbClr val="292929"/>
            </a:solidFill>
            <a:ln w="9525">
              <a:solidFill>
                <a:schemeClr val="tx1"/>
              </a:solidFill>
              <a:miter/>
            </a:ln>
          </p:spPr>
          <p:style>
            <a:lnRef idx="0"/>
            <a:fillRef idx="0"/>
            <a:effectRef idx="0"/>
            <a:fontRef idx="minor"/>
          </p:style>
        </p:sp>
      </p:grpSp>
      <p:grpSp>
        <p:nvGrpSpPr>
          <p:cNvPr id="590" name="Group 416"/>
          <p:cNvGrpSpPr/>
          <p:nvPr/>
        </p:nvGrpSpPr>
        <p:grpSpPr>
          <a:xfrm>
            <a:off x="9098640" y="3956760"/>
            <a:ext cx="366840" cy="239760"/>
            <a:chOff x="9098640" y="3956760"/>
            <a:chExt cx="366840" cy="239760"/>
          </a:xfrm>
        </p:grpSpPr>
        <p:sp>
          <p:nvSpPr>
            <p:cNvPr id="591" name="CustomShape 417"/>
            <p:cNvSpPr/>
            <p:nvPr/>
          </p:nvSpPr>
          <p:spPr>
            <a:xfrm>
              <a:off x="9098640" y="4039920"/>
              <a:ext cx="366840" cy="1566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592" name="CustomShape 418"/>
            <p:cNvSpPr/>
            <p:nvPr/>
          </p:nvSpPr>
          <p:spPr>
            <a:xfrm>
              <a:off x="9099000" y="3956760"/>
              <a:ext cx="366480" cy="1551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593" name="Group 419"/>
            <p:cNvGrpSpPr/>
            <p:nvPr/>
          </p:nvGrpSpPr>
          <p:grpSpPr>
            <a:xfrm>
              <a:off x="9153360" y="3976560"/>
              <a:ext cx="257760" cy="113760"/>
              <a:chOff x="9153360" y="3976560"/>
              <a:chExt cx="257760" cy="113760"/>
            </a:xfrm>
          </p:grpSpPr>
          <p:sp>
            <p:nvSpPr>
              <p:cNvPr id="594" name="CustomShape 420"/>
              <p:cNvSpPr/>
              <p:nvPr/>
            </p:nvSpPr>
            <p:spPr>
              <a:xfrm>
                <a:off x="9160560" y="3976560"/>
                <a:ext cx="244080" cy="63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5" name="CustomShape 421"/>
              <p:cNvSpPr/>
              <p:nvPr/>
            </p:nvSpPr>
            <p:spPr>
              <a:xfrm>
                <a:off x="9320400" y="4031280"/>
                <a:ext cx="90720" cy="547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6" name="CustomShape 422"/>
              <p:cNvSpPr/>
              <p:nvPr/>
            </p:nvSpPr>
            <p:spPr>
              <a:xfrm>
                <a:off x="9153360" y="4031280"/>
                <a:ext cx="89280" cy="540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97" name="CustomShape 423"/>
              <p:cNvSpPr/>
              <p:nvPr/>
            </p:nvSpPr>
            <p:spPr>
              <a:xfrm>
                <a:off x="9184320" y="4004280"/>
                <a:ext cx="194400" cy="860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98" name="Group 424"/>
          <p:cNvGrpSpPr/>
          <p:nvPr/>
        </p:nvGrpSpPr>
        <p:grpSpPr>
          <a:xfrm>
            <a:off x="9601560" y="3999600"/>
            <a:ext cx="366840" cy="240120"/>
            <a:chOff x="9601560" y="3999600"/>
            <a:chExt cx="366840" cy="240120"/>
          </a:xfrm>
        </p:grpSpPr>
        <p:sp>
          <p:nvSpPr>
            <p:cNvPr id="599" name="CustomShape 425"/>
            <p:cNvSpPr/>
            <p:nvPr/>
          </p:nvSpPr>
          <p:spPr>
            <a:xfrm>
              <a:off x="9601560" y="4083120"/>
              <a:ext cx="366840" cy="1566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600" name="CustomShape 426"/>
            <p:cNvSpPr/>
            <p:nvPr/>
          </p:nvSpPr>
          <p:spPr>
            <a:xfrm>
              <a:off x="9601920" y="3999600"/>
              <a:ext cx="366480" cy="1551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601" name="Group 427"/>
            <p:cNvGrpSpPr/>
            <p:nvPr/>
          </p:nvGrpSpPr>
          <p:grpSpPr>
            <a:xfrm>
              <a:off x="9655920" y="4019400"/>
              <a:ext cx="257760" cy="114120"/>
              <a:chOff x="9655920" y="4019400"/>
              <a:chExt cx="257760" cy="114120"/>
            </a:xfrm>
          </p:grpSpPr>
          <p:sp>
            <p:nvSpPr>
              <p:cNvPr id="602" name="CustomShape 428"/>
              <p:cNvSpPr/>
              <p:nvPr/>
            </p:nvSpPr>
            <p:spPr>
              <a:xfrm>
                <a:off x="9663120" y="4019400"/>
                <a:ext cx="244080" cy="63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03" name="CustomShape 429"/>
              <p:cNvSpPr/>
              <p:nvPr/>
            </p:nvSpPr>
            <p:spPr>
              <a:xfrm>
                <a:off x="9655920" y="4074120"/>
                <a:ext cx="89280" cy="540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04" name="CustomShape 430"/>
              <p:cNvSpPr/>
              <p:nvPr/>
            </p:nvSpPr>
            <p:spPr>
              <a:xfrm>
                <a:off x="9687240" y="4047480"/>
                <a:ext cx="194400" cy="860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605" name="CustomShape 431"/>
              <p:cNvSpPr/>
              <p:nvPr/>
            </p:nvSpPr>
            <p:spPr>
              <a:xfrm>
                <a:off x="9822960" y="4074120"/>
                <a:ext cx="90720" cy="547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grpSp>
      </p:grpSp>
      <p:grpSp>
        <p:nvGrpSpPr>
          <p:cNvPr id="606" name="Group 432"/>
          <p:cNvGrpSpPr/>
          <p:nvPr/>
        </p:nvGrpSpPr>
        <p:grpSpPr>
          <a:xfrm>
            <a:off x="8049960" y="3966120"/>
            <a:ext cx="354600" cy="175320"/>
            <a:chOff x="8049960" y="3966120"/>
            <a:chExt cx="354600" cy="175320"/>
          </a:xfrm>
        </p:grpSpPr>
        <p:sp>
          <p:nvSpPr>
            <p:cNvPr id="607" name="CustomShape 433"/>
            <p:cNvSpPr/>
            <p:nvPr/>
          </p:nvSpPr>
          <p:spPr>
            <a:xfrm>
              <a:off x="8049960" y="4026960"/>
              <a:ext cx="354600" cy="1144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608" name="CustomShape 434"/>
            <p:cNvSpPr/>
            <p:nvPr/>
          </p:nvSpPr>
          <p:spPr>
            <a:xfrm>
              <a:off x="8050320" y="3966120"/>
              <a:ext cx="354240" cy="113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609" name="Group 435"/>
            <p:cNvGrpSpPr/>
            <p:nvPr/>
          </p:nvGrpSpPr>
          <p:grpSpPr>
            <a:xfrm>
              <a:off x="8102880" y="3980520"/>
              <a:ext cx="249120" cy="83160"/>
              <a:chOff x="8102880" y="3980520"/>
              <a:chExt cx="249120" cy="83160"/>
            </a:xfrm>
          </p:grpSpPr>
          <p:sp>
            <p:nvSpPr>
              <p:cNvPr id="610" name="CustomShape 436"/>
              <p:cNvSpPr/>
              <p:nvPr/>
            </p:nvSpPr>
            <p:spPr>
              <a:xfrm>
                <a:off x="8109720" y="3980520"/>
                <a:ext cx="235800" cy="46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11" name="CustomShape 437"/>
              <p:cNvSpPr/>
              <p:nvPr/>
            </p:nvSpPr>
            <p:spPr>
              <a:xfrm>
                <a:off x="8264160" y="4020480"/>
                <a:ext cx="87840" cy="399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12" name="CustomShape 438"/>
              <p:cNvSpPr/>
              <p:nvPr/>
            </p:nvSpPr>
            <p:spPr>
              <a:xfrm>
                <a:off x="8102880" y="4020480"/>
                <a:ext cx="86040" cy="396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13" name="CustomShape 439"/>
              <p:cNvSpPr/>
              <p:nvPr/>
            </p:nvSpPr>
            <p:spPr>
              <a:xfrm>
                <a:off x="8132760" y="4000680"/>
                <a:ext cx="187920" cy="630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14" name="Group 440"/>
          <p:cNvGrpSpPr/>
          <p:nvPr/>
        </p:nvGrpSpPr>
        <p:grpSpPr>
          <a:xfrm>
            <a:off x="9248040" y="4775760"/>
            <a:ext cx="393480" cy="218160"/>
            <a:chOff x="9248040" y="4775760"/>
            <a:chExt cx="393480" cy="218160"/>
          </a:xfrm>
        </p:grpSpPr>
        <p:sp>
          <p:nvSpPr>
            <p:cNvPr id="615" name="CustomShape 441"/>
            <p:cNvSpPr/>
            <p:nvPr/>
          </p:nvSpPr>
          <p:spPr>
            <a:xfrm>
              <a:off x="9248040" y="4851360"/>
              <a:ext cx="393480" cy="1425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616" name="CustomShape 442"/>
            <p:cNvSpPr/>
            <p:nvPr/>
          </p:nvSpPr>
          <p:spPr>
            <a:xfrm>
              <a:off x="9248040" y="4775760"/>
              <a:ext cx="392760" cy="1411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617" name="Group 443"/>
            <p:cNvGrpSpPr/>
            <p:nvPr/>
          </p:nvGrpSpPr>
          <p:grpSpPr>
            <a:xfrm>
              <a:off x="9306360" y="4793760"/>
              <a:ext cx="276480" cy="103320"/>
              <a:chOff x="9306360" y="4793760"/>
              <a:chExt cx="276480" cy="103320"/>
            </a:xfrm>
          </p:grpSpPr>
          <p:sp>
            <p:nvSpPr>
              <p:cNvPr id="618" name="CustomShape 444"/>
              <p:cNvSpPr/>
              <p:nvPr/>
            </p:nvSpPr>
            <p:spPr>
              <a:xfrm>
                <a:off x="9313920" y="4793760"/>
                <a:ext cx="261720" cy="57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19" name="CustomShape 445"/>
              <p:cNvSpPr/>
              <p:nvPr/>
            </p:nvSpPr>
            <p:spPr>
              <a:xfrm>
                <a:off x="9485280" y="4843440"/>
                <a:ext cx="97560" cy="496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20" name="CustomShape 446"/>
              <p:cNvSpPr/>
              <p:nvPr/>
            </p:nvSpPr>
            <p:spPr>
              <a:xfrm>
                <a:off x="9306360" y="4843440"/>
                <a:ext cx="95760" cy="49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21" name="CustomShape 447"/>
              <p:cNvSpPr/>
              <p:nvPr/>
            </p:nvSpPr>
            <p:spPr>
              <a:xfrm>
                <a:off x="9339480" y="4818960"/>
                <a:ext cx="208440" cy="78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22" name="Group 448"/>
          <p:cNvGrpSpPr/>
          <p:nvPr/>
        </p:nvGrpSpPr>
        <p:grpSpPr>
          <a:xfrm>
            <a:off x="7774920" y="3463560"/>
            <a:ext cx="3007440" cy="1690200"/>
            <a:chOff x="7774920" y="3463560"/>
            <a:chExt cx="3007440" cy="1690200"/>
          </a:xfrm>
        </p:grpSpPr>
        <p:grpSp>
          <p:nvGrpSpPr>
            <p:cNvPr id="623" name="Group 449"/>
            <p:cNvGrpSpPr/>
            <p:nvPr/>
          </p:nvGrpSpPr>
          <p:grpSpPr>
            <a:xfrm>
              <a:off x="7774920" y="4091040"/>
              <a:ext cx="571680" cy="570960"/>
              <a:chOff x="7774920" y="4091040"/>
              <a:chExt cx="571680" cy="570960"/>
            </a:xfrm>
          </p:grpSpPr>
          <p:sp>
            <p:nvSpPr>
              <p:cNvPr id="624" name="CustomShape 450"/>
              <p:cNvSpPr/>
              <p:nvPr/>
            </p:nvSpPr>
            <p:spPr>
              <a:xfrm rot="10800000">
                <a:off x="7819200" y="4091040"/>
                <a:ext cx="487440" cy="154080"/>
              </a:xfrm>
              <a:custGeom>
                <a:avLst/>
                <a:gdLst/>
                <a:ahLst/>
                <a:rect l="l" t="t" r="r" b="b"/>
                <a:pathLst>
                  <a:path w="14245" h="10000">
                    <a:moveTo>
                      <a:pt x="3097" y="10000"/>
                    </a:moveTo>
                    <a:lnTo>
                      <a:pt x="689" y="7620"/>
                    </a:lnTo>
                    <a:cubicBezTo>
                      <a:pt x="459" y="5080"/>
                      <a:pt x="230" y="2540"/>
                      <a:pt x="0" y="0"/>
                    </a:cubicBezTo>
                    <a:lnTo>
                      <a:pt x="14245" y="633"/>
                    </a:lnTo>
                    <a:lnTo>
                      <a:pt x="3097" y="10000"/>
                    </a:lnTo>
                    <a:close/>
                  </a:path>
                </a:pathLst>
              </a:custGeom>
              <a:gradFill rotWithShape="0">
                <a:gsLst>
                  <a:gs pos="1000">
                    <a:srgbClr val="bfbfbf"/>
                  </a:gs>
                  <a:gs pos="100000">
                    <a:srgbClr val="ffffff"/>
                  </a:gs>
                </a:gsLst>
                <a:lin ang="0"/>
              </a:gradFill>
              <a:ln w="0">
                <a:noFill/>
              </a:ln>
            </p:spPr>
            <p:style>
              <a:lnRef idx="0"/>
              <a:fillRef idx="0"/>
              <a:effectRef idx="0"/>
              <a:fontRef idx="minor"/>
            </p:style>
          </p:sp>
          <p:grpSp>
            <p:nvGrpSpPr>
              <p:cNvPr id="625" name="Group 451"/>
              <p:cNvGrpSpPr/>
              <p:nvPr/>
            </p:nvGrpSpPr>
            <p:grpSpPr>
              <a:xfrm>
                <a:off x="7774920" y="4206600"/>
                <a:ext cx="571680" cy="455400"/>
                <a:chOff x="7774920" y="4206600"/>
                <a:chExt cx="571680" cy="455400"/>
              </a:xfrm>
            </p:grpSpPr>
            <p:sp>
              <p:nvSpPr>
                <p:cNvPr id="626" name="CustomShape 452"/>
                <p:cNvSpPr/>
                <p:nvPr/>
              </p:nvSpPr>
              <p:spPr>
                <a:xfrm>
                  <a:off x="7827480" y="4241520"/>
                  <a:ext cx="484560" cy="388800"/>
                </a:xfrm>
                <a:prstGeom prst="rect">
                  <a:avLst/>
                </a:prstGeom>
                <a:solidFill>
                  <a:schemeClr val="bg1"/>
                </a:solidFill>
                <a:ln w="12700">
                  <a:solidFill>
                    <a:schemeClr val="tx1"/>
                  </a:solidFill>
                  <a:miter/>
                </a:ln>
                <a:effectLst>
                  <a:outerShdw algn="tl" blurRad="50800" dir="2700000" dist="37674" rotWithShape="0">
                    <a:schemeClr val="tx1">
                      <a:lumMod val="50000"/>
                      <a:lumOff val="50000"/>
                      <a:alpha val="40000"/>
                    </a:schemeClr>
                  </a:outerShdw>
                </a:effectLst>
              </p:spPr>
              <p:style>
                <a:lnRef idx="0"/>
                <a:fillRef idx="0"/>
                <a:effectRef idx="0"/>
                <a:fontRef idx="minor"/>
              </p:style>
            </p:sp>
            <p:sp>
              <p:nvSpPr>
                <p:cNvPr id="627" name="CustomShape 453"/>
                <p:cNvSpPr/>
                <p:nvPr/>
              </p:nvSpPr>
              <p:spPr>
                <a:xfrm>
                  <a:off x="7827840" y="4249800"/>
                  <a:ext cx="484920" cy="130320"/>
                </a:xfrm>
                <a:prstGeom prst="rect">
                  <a:avLst/>
                </a:prstGeom>
                <a:solidFill>
                  <a:srgbClr val="cc0000"/>
                </a:solidFill>
                <a:ln w="0">
                  <a:noFill/>
                </a:ln>
              </p:spPr>
              <p:style>
                <a:lnRef idx="0"/>
                <a:fillRef idx="0"/>
                <a:effectRef idx="0"/>
                <a:fontRef idx="minor"/>
              </p:style>
            </p:sp>
            <p:sp>
              <p:nvSpPr>
                <p:cNvPr id="628" name="CustomShape 454"/>
                <p:cNvSpPr/>
                <p:nvPr/>
              </p:nvSpPr>
              <p:spPr>
                <a:xfrm>
                  <a:off x="7774920" y="4206600"/>
                  <a:ext cx="571680" cy="4554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800" spc="-1" strike="noStrike">
                      <a:solidFill>
                        <a:srgbClr val="ffffff"/>
                      </a:solidFill>
                      <a:latin typeface="Calibri"/>
                      <a:ea typeface="ＭＳ Ｐゴシック"/>
                    </a:rPr>
                    <a:t>network</a:t>
                  </a:r>
                  <a:endParaRPr b="0" lang="en-US" sz="800" spc="-1" strike="noStrike">
                    <a:latin typeface="Arial"/>
                  </a:endParaRPr>
                </a:p>
                <a:p>
                  <a:pPr algn="ctr">
                    <a:lnSpc>
                      <a:spcPct val="100000"/>
                    </a:lnSpc>
                    <a:tabLst>
                      <a:tab algn="l" pos="0"/>
                    </a:tabLst>
                  </a:pPr>
                  <a:r>
                    <a:rPr b="0" lang="en-US" sz="800" spc="-1" strike="noStrike">
                      <a:solidFill>
                        <a:srgbClr val="000000"/>
                      </a:solidFill>
                      <a:latin typeface="Calibri"/>
                      <a:ea typeface="ＭＳ Ｐゴシック"/>
                    </a:rPr>
                    <a:t>link</a:t>
                  </a:r>
                  <a:endParaRPr b="0" lang="en-US" sz="800" spc="-1" strike="noStrike">
                    <a:latin typeface="Arial"/>
                  </a:endParaRPr>
                </a:p>
                <a:p>
                  <a:pPr algn="ctr">
                    <a:lnSpc>
                      <a:spcPct val="100000"/>
                    </a:lnSpc>
                    <a:tabLst>
                      <a:tab algn="l" pos="0"/>
                    </a:tabLst>
                  </a:pPr>
                  <a:r>
                    <a:rPr b="0" lang="en-US" sz="800" spc="-1" strike="noStrike">
                      <a:solidFill>
                        <a:srgbClr val="000000"/>
                      </a:solidFill>
                      <a:latin typeface="Calibri"/>
                      <a:ea typeface="ＭＳ Ｐゴシック"/>
                    </a:rPr>
                    <a:t>physical</a:t>
                  </a:r>
                  <a:endParaRPr b="0" lang="en-US" sz="800" spc="-1" strike="noStrike">
                    <a:latin typeface="Arial"/>
                  </a:endParaRPr>
                </a:p>
              </p:txBody>
            </p:sp>
            <p:sp>
              <p:nvSpPr>
                <p:cNvPr id="629" name="Line 455"/>
                <p:cNvSpPr/>
                <p:nvPr/>
              </p:nvSpPr>
              <p:spPr>
                <a:xfrm>
                  <a:off x="7824960" y="4375080"/>
                  <a:ext cx="483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30" name="Line 456"/>
                <p:cNvSpPr/>
                <p:nvPr/>
              </p:nvSpPr>
              <p:spPr>
                <a:xfrm>
                  <a:off x="7824960" y="4498200"/>
                  <a:ext cx="483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grpSp>
          <p:nvGrpSpPr>
            <p:cNvPr id="631" name="Group 457"/>
            <p:cNvGrpSpPr/>
            <p:nvPr/>
          </p:nvGrpSpPr>
          <p:grpSpPr>
            <a:xfrm>
              <a:off x="8692560" y="3463560"/>
              <a:ext cx="571680" cy="573840"/>
              <a:chOff x="8692560" y="3463560"/>
              <a:chExt cx="571680" cy="573840"/>
            </a:xfrm>
          </p:grpSpPr>
          <p:sp>
            <p:nvSpPr>
              <p:cNvPr id="632" name="CustomShape 458"/>
              <p:cNvSpPr/>
              <p:nvPr/>
            </p:nvSpPr>
            <p:spPr>
              <a:xfrm flipH="1">
                <a:off x="8735760" y="3883320"/>
                <a:ext cx="487440" cy="154080"/>
              </a:xfrm>
              <a:custGeom>
                <a:avLst/>
                <a:gdLst/>
                <a:ahLst/>
                <a:rect l="l" t="t" r="r" b="b"/>
                <a:pathLst>
                  <a:path w="14245" h="10000">
                    <a:moveTo>
                      <a:pt x="3097" y="10000"/>
                    </a:moveTo>
                    <a:lnTo>
                      <a:pt x="689" y="7620"/>
                    </a:lnTo>
                    <a:cubicBezTo>
                      <a:pt x="459" y="5080"/>
                      <a:pt x="230" y="2540"/>
                      <a:pt x="0" y="0"/>
                    </a:cubicBezTo>
                    <a:lnTo>
                      <a:pt x="14245" y="633"/>
                    </a:lnTo>
                    <a:lnTo>
                      <a:pt x="3097" y="10000"/>
                    </a:lnTo>
                    <a:close/>
                  </a:path>
                </a:pathLst>
              </a:custGeom>
              <a:gradFill rotWithShape="0">
                <a:gsLst>
                  <a:gs pos="1000">
                    <a:srgbClr val="bfbfbf"/>
                  </a:gs>
                  <a:gs pos="100000">
                    <a:srgbClr val="ffffff"/>
                  </a:gs>
                </a:gsLst>
                <a:lin ang="0"/>
              </a:gradFill>
              <a:ln w="0">
                <a:noFill/>
              </a:ln>
            </p:spPr>
            <p:style>
              <a:lnRef idx="0"/>
              <a:fillRef idx="0"/>
              <a:effectRef idx="0"/>
              <a:fontRef idx="minor"/>
            </p:style>
          </p:sp>
          <p:grpSp>
            <p:nvGrpSpPr>
              <p:cNvPr id="633" name="Group 459"/>
              <p:cNvGrpSpPr/>
              <p:nvPr/>
            </p:nvGrpSpPr>
            <p:grpSpPr>
              <a:xfrm>
                <a:off x="8692560" y="3463560"/>
                <a:ext cx="571680" cy="455400"/>
                <a:chOff x="8692560" y="3463560"/>
                <a:chExt cx="571680" cy="455400"/>
              </a:xfrm>
            </p:grpSpPr>
            <p:sp>
              <p:nvSpPr>
                <p:cNvPr id="634" name="CustomShape 460"/>
                <p:cNvSpPr/>
                <p:nvPr/>
              </p:nvSpPr>
              <p:spPr>
                <a:xfrm>
                  <a:off x="8745120" y="3498480"/>
                  <a:ext cx="484560" cy="388800"/>
                </a:xfrm>
                <a:prstGeom prst="rect">
                  <a:avLst/>
                </a:prstGeom>
                <a:solidFill>
                  <a:schemeClr val="bg1"/>
                </a:solidFill>
                <a:ln w="12700">
                  <a:solidFill>
                    <a:schemeClr val="tx1"/>
                  </a:solidFill>
                  <a:miter/>
                </a:ln>
                <a:effectLst>
                  <a:outerShdw algn="tl" blurRad="50800" dir="2700000" dist="37674" rotWithShape="0">
                    <a:schemeClr val="tx1">
                      <a:lumMod val="50000"/>
                      <a:lumOff val="50000"/>
                      <a:alpha val="40000"/>
                    </a:schemeClr>
                  </a:outerShdw>
                </a:effectLst>
              </p:spPr>
              <p:style>
                <a:lnRef idx="0"/>
                <a:fillRef idx="0"/>
                <a:effectRef idx="0"/>
                <a:fontRef idx="minor"/>
              </p:style>
            </p:sp>
            <p:sp>
              <p:nvSpPr>
                <p:cNvPr id="635" name="CustomShape 461"/>
                <p:cNvSpPr/>
                <p:nvPr/>
              </p:nvSpPr>
              <p:spPr>
                <a:xfrm>
                  <a:off x="8745480" y="3506760"/>
                  <a:ext cx="484920" cy="130320"/>
                </a:xfrm>
                <a:prstGeom prst="rect">
                  <a:avLst/>
                </a:prstGeom>
                <a:solidFill>
                  <a:srgbClr val="cc0000"/>
                </a:solidFill>
                <a:ln w="0">
                  <a:noFill/>
                </a:ln>
              </p:spPr>
              <p:style>
                <a:lnRef idx="0"/>
                <a:fillRef idx="0"/>
                <a:effectRef idx="0"/>
                <a:fontRef idx="minor"/>
              </p:style>
            </p:sp>
            <p:sp>
              <p:nvSpPr>
                <p:cNvPr id="636" name="CustomShape 462"/>
                <p:cNvSpPr/>
                <p:nvPr/>
              </p:nvSpPr>
              <p:spPr>
                <a:xfrm>
                  <a:off x="8692560" y="3463560"/>
                  <a:ext cx="571680" cy="4554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800" spc="-1" strike="noStrike">
                      <a:solidFill>
                        <a:srgbClr val="ffffff"/>
                      </a:solidFill>
                      <a:latin typeface="Calibri"/>
                      <a:ea typeface="ＭＳ Ｐゴシック"/>
                    </a:rPr>
                    <a:t>network</a:t>
                  </a:r>
                  <a:endParaRPr b="0" lang="en-US" sz="800" spc="-1" strike="noStrike">
                    <a:latin typeface="Arial"/>
                  </a:endParaRPr>
                </a:p>
                <a:p>
                  <a:pPr algn="ctr">
                    <a:lnSpc>
                      <a:spcPct val="100000"/>
                    </a:lnSpc>
                    <a:tabLst>
                      <a:tab algn="l" pos="0"/>
                    </a:tabLst>
                  </a:pPr>
                  <a:r>
                    <a:rPr b="0" lang="en-US" sz="800" spc="-1" strike="noStrike">
                      <a:solidFill>
                        <a:srgbClr val="000000"/>
                      </a:solidFill>
                      <a:latin typeface="Calibri"/>
                      <a:ea typeface="ＭＳ Ｐゴシック"/>
                    </a:rPr>
                    <a:t>link</a:t>
                  </a:r>
                  <a:endParaRPr b="0" lang="en-US" sz="800" spc="-1" strike="noStrike">
                    <a:latin typeface="Arial"/>
                  </a:endParaRPr>
                </a:p>
                <a:p>
                  <a:pPr algn="ctr">
                    <a:lnSpc>
                      <a:spcPct val="100000"/>
                    </a:lnSpc>
                    <a:tabLst>
                      <a:tab algn="l" pos="0"/>
                    </a:tabLst>
                  </a:pPr>
                  <a:r>
                    <a:rPr b="0" lang="en-US" sz="800" spc="-1" strike="noStrike">
                      <a:solidFill>
                        <a:srgbClr val="000000"/>
                      </a:solidFill>
                      <a:latin typeface="Calibri"/>
                      <a:ea typeface="ＭＳ Ｐゴシック"/>
                    </a:rPr>
                    <a:t>physical</a:t>
                  </a:r>
                  <a:endParaRPr b="0" lang="en-US" sz="800" spc="-1" strike="noStrike">
                    <a:latin typeface="Arial"/>
                  </a:endParaRPr>
                </a:p>
              </p:txBody>
            </p:sp>
            <p:sp>
              <p:nvSpPr>
                <p:cNvPr id="637" name="Line 463"/>
                <p:cNvSpPr/>
                <p:nvPr/>
              </p:nvSpPr>
              <p:spPr>
                <a:xfrm>
                  <a:off x="8742600" y="3632040"/>
                  <a:ext cx="483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38" name="Line 464"/>
                <p:cNvSpPr/>
                <p:nvPr/>
              </p:nvSpPr>
              <p:spPr>
                <a:xfrm>
                  <a:off x="8742600" y="3754800"/>
                  <a:ext cx="483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grpSp>
          <p:nvGrpSpPr>
            <p:cNvPr id="639" name="Group 465"/>
            <p:cNvGrpSpPr/>
            <p:nvPr/>
          </p:nvGrpSpPr>
          <p:grpSpPr>
            <a:xfrm>
              <a:off x="9846000" y="3502080"/>
              <a:ext cx="571680" cy="606960"/>
              <a:chOff x="9846000" y="3502080"/>
              <a:chExt cx="571680" cy="606960"/>
            </a:xfrm>
          </p:grpSpPr>
          <p:sp>
            <p:nvSpPr>
              <p:cNvPr id="640" name="CustomShape 466"/>
              <p:cNvSpPr/>
              <p:nvPr/>
            </p:nvSpPr>
            <p:spPr>
              <a:xfrm>
                <a:off x="9904680" y="3925800"/>
                <a:ext cx="466200" cy="183240"/>
              </a:xfrm>
              <a:custGeom>
                <a:avLst/>
                <a:gdLst/>
                <a:ahLst/>
                <a:rect l="l" t="t" r="r" b="b"/>
                <a:pathLst>
                  <a:path w="10000" h="12676">
                    <a:moveTo>
                      <a:pt x="1334" y="12676"/>
                    </a:moveTo>
                    <a:lnTo>
                      <a:pt x="51" y="7461"/>
                    </a:lnTo>
                    <a:cubicBezTo>
                      <a:pt x="-117" y="4751"/>
                      <a:pt x="199" y="2710"/>
                      <a:pt x="30" y="0"/>
                    </a:cubicBezTo>
                    <a:lnTo>
                      <a:pt x="10000" y="6"/>
                    </a:lnTo>
                    <a:lnTo>
                      <a:pt x="1334" y="12676"/>
                    </a:lnTo>
                    <a:close/>
                  </a:path>
                </a:pathLst>
              </a:custGeom>
              <a:gradFill rotWithShape="0">
                <a:gsLst>
                  <a:gs pos="1000">
                    <a:srgbClr val="bfbfbf"/>
                  </a:gs>
                  <a:gs pos="100000">
                    <a:srgbClr val="ffffff"/>
                  </a:gs>
                </a:gsLst>
                <a:lin ang="10800000"/>
              </a:gradFill>
              <a:ln w="0">
                <a:noFill/>
              </a:ln>
            </p:spPr>
            <p:style>
              <a:lnRef idx="0"/>
              <a:fillRef idx="0"/>
              <a:effectRef idx="0"/>
              <a:fontRef idx="minor"/>
            </p:style>
          </p:sp>
          <p:grpSp>
            <p:nvGrpSpPr>
              <p:cNvPr id="641" name="Group 467"/>
              <p:cNvGrpSpPr/>
              <p:nvPr/>
            </p:nvGrpSpPr>
            <p:grpSpPr>
              <a:xfrm>
                <a:off x="9846000" y="3502080"/>
                <a:ext cx="571680" cy="455400"/>
                <a:chOff x="9846000" y="3502080"/>
                <a:chExt cx="571680" cy="455400"/>
              </a:xfrm>
            </p:grpSpPr>
            <p:sp>
              <p:nvSpPr>
                <p:cNvPr id="642" name="CustomShape 468"/>
                <p:cNvSpPr/>
                <p:nvPr/>
              </p:nvSpPr>
              <p:spPr>
                <a:xfrm>
                  <a:off x="9898560" y="3537000"/>
                  <a:ext cx="484560" cy="388800"/>
                </a:xfrm>
                <a:prstGeom prst="rect">
                  <a:avLst/>
                </a:prstGeom>
                <a:solidFill>
                  <a:schemeClr val="bg1"/>
                </a:solidFill>
                <a:ln w="12700">
                  <a:solidFill>
                    <a:schemeClr val="tx1"/>
                  </a:solidFill>
                  <a:miter/>
                </a:ln>
                <a:effectLst>
                  <a:outerShdw algn="tl" blurRad="50800" dir="2700000" dist="37674" rotWithShape="0">
                    <a:schemeClr val="tx1">
                      <a:lumMod val="50000"/>
                      <a:lumOff val="50000"/>
                      <a:alpha val="40000"/>
                    </a:schemeClr>
                  </a:outerShdw>
                </a:effectLst>
              </p:spPr>
              <p:style>
                <a:lnRef idx="0"/>
                <a:fillRef idx="0"/>
                <a:effectRef idx="0"/>
                <a:fontRef idx="minor"/>
              </p:style>
            </p:sp>
            <p:sp>
              <p:nvSpPr>
                <p:cNvPr id="643" name="CustomShape 469"/>
                <p:cNvSpPr/>
                <p:nvPr/>
              </p:nvSpPr>
              <p:spPr>
                <a:xfrm>
                  <a:off x="9898920" y="3545280"/>
                  <a:ext cx="484920" cy="130320"/>
                </a:xfrm>
                <a:prstGeom prst="rect">
                  <a:avLst/>
                </a:prstGeom>
                <a:solidFill>
                  <a:srgbClr val="cc0000"/>
                </a:solidFill>
                <a:ln w="0">
                  <a:noFill/>
                </a:ln>
              </p:spPr>
              <p:style>
                <a:lnRef idx="0"/>
                <a:fillRef idx="0"/>
                <a:effectRef idx="0"/>
                <a:fontRef idx="minor"/>
              </p:style>
            </p:sp>
            <p:sp>
              <p:nvSpPr>
                <p:cNvPr id="644" name="CustomShape 470"/>
                <p:cNvSpPr/>
                <p:nvPr/>
              </p:nvSpPr>
              <p:spPr>
                <a:xfrm>
                  <a:off x="9846000" y="3502080"/>
                  <a:ext cx="571680" cy="4554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800" spc="-1" strike="noStrike">
                      <a:solidFill>
                        <a:srgbClr val="ffffff"/>
                      </a:solidFill>
                      <a:latin typeface="Calibri"/>
                      <a:ea typeface="ＭＳ Ｐゴシック"/>
                    </a:rPr>
                    <a:t>network</a:t>
                  </a:r>
                  <a:endParaRPr b="0" lang="en-US" sz="800" spc="-1" strike="noStrike">
                    <a:latin typeface="Arial"/>
                  </a:endParaRPr>
                </a:p>
                <a:p>
                  <a:pPr algn="ctr">
                    <a:lnSpc>
                      <a:spcPct val="100000"/>
                    </a:lnSpc>
                    <a:tabLst>
                      <a:tab algn="l" pos="0"/>
                    </a:tabLst>
                  </a:pPr>
                  <a:r>
                    <a:rPr b="0" lang="en-US" sz="800" spc="-1" strike="noStrike">
                      <a:solidFill>
                        <a:srgbClr val="000000"/>
                      </a:solidFill>
                      <a:latin typeface="Calibri"/>
                      <a:ea typeface="ＭＳ Ｐゴシック"/>
                    </a:rPr>
                    <a:t>link</a:t>
                  </a:r>
                  <a:endParaRPr b="0" lang="en-US" sz="800" spc="-1" strike="noStrike">
                    <a:latin typeface="Arial"/>
                  </a:endParaRPr>
                </a:p>
                <a:p>
                  <a:pPr algn="ctr">
                    <a:lnSpc>
                      <a:spcPct val="100000"/>
                    </a:lnSpc>
                    <a:tabLst>
                      <a:tab algn="l" pos="0"/>
                    </a:tabLst>
                  </a:pPr>
                  <a:r>
                    <a:rPr b="0" lang="en-US" sz="800" spc="-1" strike="noStrike">
                      <a:solidFill>
                        <a:srgbClr val="000000"/>
                      </a:solidFill>
                      <a:latin typeface="Calibri"/>
                      <a:ea typeface="ＭＳ Ｐゴシック"/>
                    </a:rPr>
                    <a:t>physical</a:t>
                  </a:r>
                  <a:endParaRPr b="0" lang="en-US" sz="800" spc="-1" strike="noStrike">
                    <a:latin typeface="Arial"/>
                  </a:endParaRPr>
                </a:p>
              </p:txBody>
            </p:sp>
            <p:sp>
              <p:nvSpPr>
                <p:cNvPr id="645" name="Line 471"/>
                <p:cNvSpPr/>
                <p:nvPr/>
              </p:nvSpPr>
              <p:spPr>
                <a:xfrm>
                  <a:off x="9896040" y="3670920"/>
                  <a:ext cx="483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46" name="Line 472"/>
                <p:cNvSpPr/>
                <p:nvPr/>
              </p:nvSpPr>
              <p:spPr>
                <a:xfrm>
                  <a:off x="9896040" y="3793680"/>
                  <a:ext cx="483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grpSp>
          <p:nvGrpSpPr>
            <p:cNvPr id="647" name="Group 473"/>
            <p:cNvGrpSpPr/>
            <p:nvPr/>
          </p:nvGrpSpPr>
          <p:grpSpPr>
            <a:xfrm>
              <a:off x="9554760" y="4299840"/>
              <a:ext cx="571680" cy="630360"/>
              <a:chOff x="9554760" y="4299840"/>
              <a:chExt cx="571680" cy="630360"/>
            </a:xfrm>
          </p:grpSpPr>
          <p:sp>
            <p:nvSpPr>
              <p:cNvPr id="648" name="CustomShape 474"/>
              <p:cNvSpPr/>
              <p:nvPr/>
            </p:nvSpPr>
            <p:spPr>
              <a:xfrm>
                <a:off x="9598320" y="4724280"/>
                <a:ext cx="466200" cy="205920"/>
              </a:xfrm>
              <a:custGeom>
                <a:avLst/>
                <a:gdLst/>
                <a:ahLst/>
                <a:rect l="l" t="t" r="r" b="b"/>
                <a:pathLst>
                  <a:path w="10000" h="14237">
                    <a:moveTo>
                      <a:pt x="434" y="14237"/>
                    </a:moveTo>
                    <a:cubicBezTo>
                      <a:pt x="306" y="11978"/>
                      <a:pt x="179" y="9720"/>
                      <a:pt x="51" y="7461"/>
                    </a:cubicBezTo>
                    <a:cubicBezTo>
                      <a:pt x="-117" y="4751"/>
                      <a:pt x="199" y="2710"/>
                      <a:pt x="30" y="0"/>
                    </a:cubicBezTo>
                    <a:lnTo>
                      <a:pt x="10000" y="6"/>
                    </a:lnTo>
                    <a:lnTo>
                      <a:pt x="434" y="14237"/>
                    </a:lnTo>
                    <a:close/>
                  </a:path>
                </a:pathLst>
              </a:custGeom>
              <a:gradFill rotWithShape="0">
                <a:gsLst>
                  <a:gs pos="1000">
                    <a:srgbClr val="bfbfbf"/>
                  </a:gs>
                  <a:gs pos="100000">
                    <a:srgbClr val="ffffff"/>
                  </a:gs>
                </a:gsLst>
                <a:lin ang="10800000"/>
              </a:gradFill>
              <a:ln w="0">
                <a:noFill/>
              </a:ln>
            </p:spPr>
            <p:style>
              <a:lnRef idx="0"/>
              <a:fillRef idx="0"/>
              <a:effectRef idx="0"/>
              <a:fontRef idx="minor"/>
            </p:style>
          </p:sp>
          <p:grpSp>
            <p:nvGrpSpPr>
              <p:cNvPr id="649" name="Group 475"/>
              <p:cNvGrpSpPr/>
              <p:nvPr/>
            </p:nvGrpSpPr>
            <p:grpSpPr>
              <a:xfrm>
                <a:off x="9554760" y="4299840"/>
                <a:ext cx="571680" cy="455400"/>
                <a:chOff x="9554760" y="4299840"/>
                <a:chExt cx="571680" cy="455400"/>
              </a:xfrm>
            </p:grpSpPr>
            <p:sp>
              <p:nvSpPr>
                <p:cNvPr id="650" name="CustomShape 476"/>
                <p:cNvSpPr/>
                <p:nvPr/>
              </p:nvSpPr>
              <p:spPr>
                <a:xfrm>
                  <a:off x="9607320" y="4334760"/>
                  <a:ext cx="484560" cy="388800"/>
                </a:xfrm>
                <a:prstGeom prst="rect">
                  <a:avLst/>
                </a:prstGeom>
                <a:solidFill>
                  <a:schemeClr val="bg1"/>
                </a:solidFill>
                <a:ln w="12700">
                  <a:solidFill>
                    <a:schemeClr val="tx1"/>
                  </a:solidFill>
                  <a:miter/>
                </a:ln>
                <a:effectLst>
                  <a:outerShdw algn="tl" blurRad="50800" dir="2700000" dist="37674" rotWithShape="0">
                    <a:schemeClr val="tx1">
                      <a:lumMod val="50000"/>
                      <a:lumOff val="50000"/>
                      <a:alpha val="40000"/>
                    </a:schemeClr>
                  </a:outerShdw>
                </a:effectLst>
              </p:spPr>
              <p:style>
                <a:lnRef idx="0"/>
                <a:fillRef idx="0"/>
                <a:effectRef idx="0"/>
                <a:fontRef idx="minor"/>
              </p:style>
            </p:sp>
            <p:sp>
              <p:nvSpPr>
                <p:cNvPr id="651" name="CustomShape 477"/>
                <p:cNvSpPr/>
                <p:nvPr/>
              </p:nvSpPr>
              <p:spPr>
                <a:xfrm>
                  <a:off x="9607680" y="4343040"/>
                  <a:ext cx="484920" cy="130320"/>
                </a:xfrm>
                <a:prstGeom prst="rect">
                  <a:avLst/>
                </a:prstGeom>
                <a:solidFill>
                  <a:srgbClr val="cc0000"/>
                </a:solidFill>
                <a:ln w="0">
                  <a:noFill/>
                </a:ln>
              </p:spPr>
              <p:style>
                <a:lnRef idx="0"/>
                <a:fillRef idx="0"/>
                <a:effectRef idx="0"/>
                <a:fontRef idx="minor"/>
              </p:style>
            </p:sp>
            <p:sp>
              <p:nvSpPr>
                <p:cNvPr id="652" name="CustomShape 478"/>
                <p:cNvSpPr/>
                <p:nvPr/>
              </p:nvSpPr>
              <p:spPr>
                <a:xfrm>
                  <a:off x="9554760" y="4299840"/>
                  <a:ext cx="571680" cy="4554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800" spc="-1" strike="noStrike">
                      <a:solidFill>
                        <a:srgbClr val="ffffff"/>
                      </a:solidFill>
                      <a:latin typeface="Calibri"/>
                      <a:ea typeface="ＭＳ Ｐゴシック"/>
                    </a:rPr>
                    <a:t>network</a:t>
                  </a:r>
                  <a:endParaRPr b="0" lang="en-US" sz="800" spc="-1" strike="noStrike">
                    <a:latin typeface="Arial"/>
                  </a:endParaRPr>
                </a:p>
                <a:p>
                  <a:pPr algn="ctr">
                    <a:lnSpc>
                      <a:spcPct val="100000"/>
                    </a:lnSpc>
                    <a:tabLst>
                      <a:tab algn="l" pos="0"/>
                    </a:tabLst>
                  </a:pPr>
                  <a:r>
                    <a:rPr b="0" lang="en-US" sz="800" spc="-1" strike="noStrike">
                      <a:solidFill>
                        <a:srgbClr val="000000"/>
                      </a:solidFill>
                      <a:latin typeface="Calibri"/>
                      <a:ea typeface="ＭＳ Ｐゴシック"/>
                    </a:rPr>
                    <a:t>link</a:t>
                  </a:r>
                  <a:endParaRPr b="0" lang="en-US" sz="800" spc="-1" strike="noStrike">
                    <a:latin typeface="Arial"/>
                  </a:endParaRPr>
                </a:p>
                <a:p>
                  <a:pPr algn="ctr">
                    <a:lnSpc>
                      <a:spcPct val="100000"/>
                    </a:lnSpc>
                    <a:tabLst>
                      <a:tab algn="l" pos="0"/>
                    </a:tabLst>
                  </a:pPr>
                  <a:r>
                    <a:rPr b="0" lang="en-US" sz="800" spc="-1" strike="noStrike">
                      <a:solidFill>
                        <a:srgbClr val="000000"/>
                      </a:solidFill>
                      <a:latin typeface="Calibri"/>
                      <a:ea typeface="ＭＳ Ｐゴシック"/>
                    </a:rPr>
                    <a:t>physical</a:t>
                  </a:r>
                  <a:endParaRPr b="0" lang="en-US" sz="800" spc="-1" strike="noStrike">
                    <a:latin typeface="Arial"/>
                  </a:endParaRPr>
                </a:p>
              </p:txBody>
            </p:sp>
            <p:sp>
              <p:nvSpPr>
                <p:cNvPr id="653" name="Line 479"/>
                <p:cNvSpPr/>
                <p:nvPr/>
              </p:nvSpPr>
              <p:spPr>
                <a:xfrm>
                  <a:off x="9604800" y="4468320"/>
                  <a:ext cx="483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54" name="Line 480"/>
                <p:cNvSpPr/>
                <p:nvPr/>
              </p:nvSpPr>
              <p:spPr>
                <a:xfrm>
                  <a:off x="9604800" y="4591440"/>
                  <a:ext cx="483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grpSp>
          <p:nvGrpSpPr>
            <p:cNvPr id="655" name="Group 481"/>
            <p:cNvGrpSpPr/>
            <p:nvPr/>
          </p:nvGrpSpPr>
          <p:grpSpPr>
            <a:xfrm>
              <a:off x="10153800" y="4577760"/>
              <a:ext cx="628560" cy="576000"/>
              <a:chOff x="10153800" y="4577760"/>
              <a:chExt cx="628560" cy="576000"/>
            </a:xfrm>
          </p:grpSpPr>
          <p:sp>
            <p:nvSpPr>
              <p:cNvPr id="656" name="CustomShape 482"/>
              <p:cNvSpPr/>
              <p:nvPr/>
            </p:nvSpPr>
            <p:spPr>
              <a:xfrm>
                <a:off x="10153800" y="5002920"/>
                <a:ext cx="590040" cy="150840"/>
              </a:xfrm>
              <a:custGeom>
                <a:avLst/>
                <a:gdLst/>
                <a:ahLst/>
                <a:rect l="l" t="t" r="r" b="b"/>
                <a:pathLst>
                  <a:path w="12649" h="10440">
                    <a:moveTo>
                      <a:pt x="175" y="10440"/>
                    </a:moveTo>
                    <a:cubicBezTo>
                      <a:pt x="47" y="8181"/>
                      <a:pt x="128" y="9045"/>
                      <a:pt x="0" y="6786"/>
                    </a:cubicBezTo>
                    <a:cubicBezTo>
                      <a:pt x="1563" y="2515"/>
                      <a:pt x="1463" y="3373"/>
                      <a:pt x="2263" y="217"/>
                    </a:cubicBezTo>
                    <a:lnTo>
                      <a:pt x="12649" y="0"/>
                    </a:lnTo>
                    <a:lnTo>
                      <a:pt x="175" y="10440"/>
                    </a:lnTo>
                    <a:close/>
                  </a:path>
                </a:pathLst>
              </a:custGeom>
              <a:gradFill rotWithShape="0">
                <a:gsLst>
                  <a:gs pos="1000">
                    <a:srgbClr val="bfbfbf"/>
                  </a:gs>
                  <a:gs pos="100000">
                    <a:srgbClr val="ffffff"/>
                  </a:gs>
                </a:gsLst>
                <a:lin ang="10800000"/>
              </a:gradFill>
              <a:ln w="0">
                <a:noFill/>
              </a:ln>
            </p:spPr>
            <p:style>
              <a:lnRef idx="0"/>
              <a:fillRef idx="0"/>
              <a:effectRef idx="0"/>
              <a:fontRef idx="minor"/>
            </p:style>
          </p:sp>
          <p:grpSp>
            <p:nvGrpSpPr>
              <p:cNvPr id="657" name="Group 483"/>
              <p:cNvGrpSpPr/>
              <p:nvPr/>
            </p:nvGrpSpPr>
            <p:grpSpPr>
              <a:xfrm>
                <a:off x="10210680" y="4577760"/>
                <a:ext cx="571680" cy="455400"/>
                <a:chOff x="10210680" y="4577760"/>
                <a:chExt cx="571680" cy="455400"/>
              </a:xfrm>
            </p:grpSpPr>
            <p:sp>
              <p:nvSpPr>
                <p:cNvPr id="658" name="CustomShape 484"/>
                <p:cNvSpPr/>
                <p:nvPr/>
              </p:nvSpPr>
              <p:spPr>
                <a:xfrm>
                  <a:off x="10263240" y="4612680"/>
                  <a:ext cx="484560" cy="388800"/>
                </a:xfrm>
                <a:prstGeom prst="rect">
                  <a:avLst/>
                </a:prstGeom>
                <a:solidFill>
                  <a:schemeClr val="bg1"/>
                </a:solidFill>
                <a:ln w="12700">
                  <a:solidFill>
                    <a:schemeClr val="tx1"/>
                  </a:solidFill>
                  <a:miter/>
                </a:ln>
                <a:effectLst>
                  <a:outerShdw algn="tl" blurRad="50800" dir="2700000" dist="37674" rotWithShape="0">
                    <a:schemeClr val="tx1">
                      <a:lumMod val="50000"/>
                      <a:lumOff val="50000"/>
                      <a:alpha val="40000"/>
                    </a:schemeClr>
                  </a:outerShdw>
                </a:effectLst>
              </p:spPr>
              <p:style>
                <a:lnRef idx="0"/>
                <a:fillRef idx="0"/>
                <a:effectRef idx="0"/>
                <a:fontRef idx="minor"/>
              </p:style>
            </p:sp>
            <p:sp>
              <p:nvSpPr>
                <p:cNvPr id="659" name="CustomShape 485"/>
                <p:cNvSpPr/>
                <p:nvPr/>
              </p:nvSpPr>
              <p:spPr>
                <a:xfrm>
                  <a:off x="10263600" y="4620960"/>
                  <a:ext cx="484920" cy="130320"/>
                </a:xfrm>
                <a:prstGeom prst="rect">
                  <a:avLst/>
                </a:prstGeom>
                <a:solidFill>
                  <a:srgbClr val="cc0000"/>
                </a:solidFill>
                <a:ln w="0">
                  <a:noFill/>
                </a:ln>
              </p:spPr>
              <p:style>
                <a:lnRef idx="0"/>
                <a:fillRef idx="0"/>
                <a:effectRef idx="0"/>
                <a:fontRef idx="minor"/>
              </p:style>
            </p:sp>
            <p:sp>
              <p:nvSpPr>
                <p:cNvPr id="660" name="CustomShape 486"/>
                <p:cNvSpPr/>
                <p:nvPr/>
              </p:nvSpPr>
              <p:spPr>
                <a:xfrm>
                  <a:off x="10210680" y="4577760"/>
                  <a:ext cx="571680" cy="4554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800" spc="-1" strike="noStrike">
                      <a:solidFill>
                        <a:srgbClr val="ffffff"/>
                      </a:solidFill>
                      <a:latin typeface="Calibri"/>
                      <a:ea typeface="ＭＳ Ｐゴシック"/>
                    </a:rPr>
                    <a:t>network</a:t>
                  </a:r>
                  <a:endParaRPr b="0" lang="en-US" sz="800" spc="-1" strike="noStrike">
                    <a:latin typeface="Arial"/>
                  </a:endParaRPr>
                </a:p>
                <a:p>
                  <a:pPr algn="ctr">
                    <a:lnSpc>
                      <a:spcPct val="100000"/>
                    </a:lnSpc>
                    <a:tabLst>
                      <a:tab algn="l" pos="0"/>
                    </a:tabLst>
                  </a:pPr>
                  <a:r>
                    <a:rPr b="0" lang="en-US" sz="800" spc="-1" strike="noStrike">
                      <a:solidFill>
                        <a:srgbClr val="000000"/>
                      </a:solidFill>
                      <a:latin typeface="Calibri"/>
                      <a:ea typeface="ＭＳ Ｐゴシック"/>
                    </a:rPr>
                    <a:t>link</a:t>
                  </a:r>
                  <a:endParaRPr b="0" lang="en-US" sz="800" spc="-1" strike="noStrike">
                    <a:latin typeface="Arial"/>
                  </a:endParaRPr>
                </a:p>
                <a:p>
                  <a:pPr algn="ctr">
                    <a:lnSpc>
                      <a:spcPct val="100000"/>
                    </a:lnSpc>
                    <a:tabLst>
                      <a:tab algn="l" pos="0"/>
                    </a:tabLst>
                  </a:pPr>
                  <a:r>
                    <a:rPr b="0" lang="en-US" sz="800" spc="-1" strike="noStrike">
                      <a:solidFill>
                        <a:srgbClr val="000000"/>
                      </a:solidFill>
                      <a:latin typeface="Calibri"/>
                      <a:ea typeface="ＭＳ Ｐゴシック"/>
                    </a:rPr>
                    <a:t>physical</a:t>
                  </a:r>
                  <a:endParaRPr b="0" lang="en-US" sz="800" spc="-1" strike="noStrike">
                    <a:latin typeface="Arial"/>
                  </a:endParaRPr>
                </a:p>
              </p:txBody>
            </p:sp>
            <p:sp>
              <p:nvSpPr>
                <p:cNvPr id="661" name="Line 487"/>
                <p:cNvSpPr/>
                <p:nvPr/>
              </p:nvSpPr>
              <p:spPr>
                <a:xfrm>
                  <a:off x="10260720" y="4746240"/>
                  <a:ext cx="483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62" name="Line 488"/>
                <p:cNvSpPr/>
                <p:nvPr/>
              </p:nvSpPr>
              <p:spPr>
                <a:xfrm>
                  <a:off x="10260720" y="4869000"/>
                  <a:ext cx="483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grpSp>
      <p:grpSp>
        <p:nvGrpSpPr>
          <p:cNvPr id="663" name="Group 489"/>
          <p:cNvGrpSpPr/>
          <p:nvPr/>
        </p:nvGrpSpPr>
        <p:grpSpPr>
          <a:xfrm>
            <a:off x="9783720" y="4989960"/>
            <a:ext cx="393480" cy="218160"/>
            <a:chOff x="9783720" y="4989960"/>
            <a:chExt cx="393480" cy="218160"/>
          </a:xfrm>
        </p:grpSpPr>
        <p:sp>
          <p:nvSpPr>
            <p:cNvPr id="664" name="CustomShape 490"/>
            <p:cNvSpPr/>
            <p:nvPr/>
          </p:nvSpPr>
          <p:spPr>
            <a:xfrm>
              <a:off x="9783720" y="5065560"/>
              <a:ext cx="393480" cy="1425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665" name="CustomShape 491"/>
            <p:cNvSpPr/>
            <p:nvPr/>
          </p:nvSpPr>
          <p:spPr>
            <a:xfrm>
              <a:off x="9783720" y="4989960"/>
              <a:ext cx="392760" cy="1411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666" name="Group 492"/>
            <p:cNvGrpSpPr/>
            <p:nvPr/>
          </p:nvGrpSpPr>
          <p:grpSpPr>
            <a:xfrm>
              <a:off x="9842040" y="5007960"/>
              <a:ext cx="276480" cy="103320"/>
              <a:chOff x="9842040" y="5007960"/>
              <a:chExt cx="276480" cy="103320"/>
            </a:xfrm>
          </p:grpSpPr>
          <p:sp>
            <p:nvSpPr>
              <p:cNvPr id="667" name="CustomShape 493"/>
              <p:cNvSpPr/>
              <p:nvPr/>
            </p:nvSpPr>
            <p:spPr>
              <a:xfrm>
                <a:off x="9849600" y="5007960"/>
                <a:ext cx="261720" cy="57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68" name="CustomShape 494"/>
              <p:cNvSpPr/>
              <p:nvPr/>
            </p:nvSpPr>
            <p:spPr>
              <a:xfrm>
                <a:off x="10020960" y="5057640"/>
                <a:ext cx="97560" cy="496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69" name="CustomShape 495"/>
              <p:cNvSpPr/>
              <p:nvPr/>
            </p:nvSpPr>
            <p:spPr>
              <a:xfrm>
                <a:off x="9842040" y="5057640"/>
                <a:ext cx="95760" cy="49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70" name="CustomShape 496"/>
              <p:cNvSpPr/>
              <p:nvPr/>
            </p:nvSpPr>
            <p:spPr>
              <a:xfrm>
                <a:off x="9875160" y="5033160"/>
                <a:ext cx="208440" cy="78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671" name="CustomShape 497"/>
          <p:cNvSpPr/>
          <p:nvPr/>
        </p:nvSpPr>
        <p:spPr>
          <a:xfrm>
            <a:off x="7288560" y="3114360"/>
            <a:ext cx="3063600" cy="2683440"/>
          </a:xfrm>
          <a:custGeom>
            <a:avLst/>
            <a:gdLst/>
            <a:ahLst/>
            <a:rect l="l" t="t" r="r" b="b"/>
            <a:pathLst>
              <a:path w="3064097" h="2683755">
                <a:moveTo>
                  <a:pt x="0" y="0"/>
                </a:moveTo>
                <a:lnTo>
                  <a:pt x="980661" y="1007165"/>
                </a:lnTo>
                <a:lnTo>
                  <a:pt x="2014330" y="1011756"/>
                </a:lnTo>
                <a:lnTo>
                  <a:pt x="2478156" y="1007165"/>
                </a:lnTo>
                <a:lnTo>
                  <a:pt x="2054087" y="1709530"/>
                </a:lnTo>
                <a:lnTo>
                  <a:pt x="2753026" y="2050143"/>
                </a:lnTo>
                <a:lnTo>
                  <a:pt x="2769703" y="2675452"/>
                </a:lnTo>
                <a:cubicBezTo>
                  <a:pt x="2903519" y="2686485"/>
                  <a:pt x="2930284" y="2684136"/>
                  <a:pt x="3064097" y="2681787"/>
                </a:cubicBezTo>
              </a:path>
            </a:pathLst>
          </a:custGeom>
          <a:noFill/>
          <a:ln w="31750">
            <a:solidFill>
              <a:srgbClr val="c00000"/>
            </a:solidFill>
            <a:headEnd len="med" type="triangle" w="med"/>
            <a:tailEnd len="med" type="triangle" w="med"/>
          </a:ln>
        </p:spPr>
        <p:style>
          <a:lnRef idx="2">
            <a:schemeClr val="accent1">
              <a:shade val="50000"/>
            </a:schemeClr>
          </a:lnRef>
          <a:fillRef idx="1">
            <a:schemeClr val="accent1"/>
          </a:fillRef>
          <a:effectRef idx="0">
            <a:schemeClr val="accent1"/>
          </a:effectRef>
          <a:fontRef idx="minor"/>
        </p:style>
      </p:sp>
      <p:grpSp>
        <p:nvGrpSpPr>
          <p:cNvPr id="672" name="Group 498"/>
          <p:cNvGrpSpPr/>
          <p:nvPr/>
        </p:nvGrpSpPr>
        <p:grpSpPr>
          <a:xfrm>
            <a:off x="6543720" y="2922120"/>
            <a:ext cx="3600" cy="379440"/>
            <a:chOff x="6543720" y="2922120"/>
            <a:chExt cx="3600" cy="379440"/>
          </a:xfrm>
        </p:grpSpPr>
        <p:sp>
          <p:nvSpPr>
            <p:cNvPr id="673" name="CustomShape 499"/>
            <p:cNvSpPr/>
            <p:nvPr/>
          </p:nvSpPr>
          <p:spPr>
            <a:xfrm flipV="1">
              <a:off x="6543720" y="2922120"/>
              <a:ext cx="360" cy="147600"/>
            </a:xfrm>
            <a:custGeom>
              <a:avLst/>
              <a:gdLst/>
              <a:ahLst/>
              <a:rect l="l" t="t" r="r" b="b"/>
              <a:pathLst>
                <a:path w="21600" h="21600">
                  <a:moveTo>
                    <a:pt x="0" y="0"/>
                  </a:moveTo>
                  <a:lnTo>
                    <a:pt x="21600" y="21600"/>
                  </a:lnTo>
                </a:path>
              </a:pathLst>
            </a:custGeom>
            <a:noFill/>
            <a:ln w="28575">
              <a:solidFill>
                <a:srgbClr val="c00000"/>
              </a:solidFill>
              <a:tailEnd len="med" type="triangle" w="med"/>
            </a:ln>
          </p:spPr>
          <p:style>
            <a:lnRef idx="1">
              <a:schemeClr val="accent1"/>
            </a:lnRef>
            <a:fillRef idx="0">
              <a:schemeClr val="accent1"/>
            </a:fillRef>
            <a:effectRef idx="0">
              <a:schemeClr val="accent1"/>
            </a:effectRef>
            <a:fontRef idx="minor"/>
          </p:style>
        </p:sp>
        <p:sp>
          <p:nvSpPr>
            <p:cNvPr id="674" name="CustomShape 500"/>
            <p:cNvSpPr/>
            <p:nvPr/>
          </p:nvSpPr>
          <p:spPr>
            <a:xfrm>
              <a:off x="6546960" y="3153960"/>
              <a:ext cx="360" cy="147600"/>
            </a:xfrm>
            <a:custGeom>
              <a:avLst/>
              <a:gdLst/>
              <a:ahLst/>
              <a:rect l="l" t="t" r="r" b="b"/>
              <a:pathLst>
                <a:path w="21600" h="21600">
                  <a:moveTo>
                    <a:pt x="0" y="0"/>
                  </a:moveTo>
                  <a:lnTo>
                    <a:pt x="21600" y="21600"/>
                  </a:lnTo>
                </a:path>
              </a:pathLst>
            </a:custGeom>
            <a:noFill/>
            <a:ln w="28575">
              <a:solidFill>
                <a:srgbClr val="c00000"/>
              </a:solidFill>
              <a:tailEnd len="med" type="triangle" w="med"/>
            </a:ln>
          </p:spPr>
          <p:style>
            <a:lnRef idx="1">
              <a:schemeClr val="accent1"/>
            </a:lnRef>
            <a:fillRef idx="0">
              <a:schemeClr val="accent1"/>
            </a:fillRef>
            <a:effectRef idx="0">
              <a:schemeClr val="accent1"/>
            </a:effectRef>
            <a:fontRef idx="minor"/>
          </p:style>
        </p:sp>
      </p:grpSp>
      <p:grpSp>
        <p:nvGrpSpPr>
          <p:cNvPr id="675" name="Group 501"/>
          <p:cNvGrpSpPr/>
          <p:nvPr/>
        </p:nvGrpSpPr>
        <p:grpSpPr>
          <a:xfrm>
            <a:off x="11233440" y="5608440"/>
            <a:ext cx="3600" cy="379080"/>
            <a:chOff x="11233440" y="5608440"/>
            <a:chExt cx="3600" cy="379080"/>
          </a:xfrm>
        </p:grpSpPr>
        <p:sp>
          <p:nvSpPr>
            <p:cNvPr id="676" name="CustomShape 502"/>
            <p:cNvSpPr/>
            <p:nvPr/>
          </p:nvSpPr>
          <p:spPr>
            <a:xfrm flipV="1">
              <a:off x="11233440" y="5608440"/>
              <a:ext cx="360" cy="147600"/>
            </a:xfrm>
            <a:custGeom>
              <a:avLst/>
              <a:gdLst/>
              <a:ahLst/>
              <a:rect l="l" t="t" r="r" b="b"/>
              <a:pathLst>
                <a:path w="21600" h="21600">
                  <a:moveTo>
                    <a:pt x="0" y="0"/>
                  </a:moveTo>
                  <a:lnTo>
                    <a:pt x="21600" y="21600"/>
                  </a:lnTo>
                </a:path>
              </a:pathLst>
            </a:custGeom>
            <a:noFill/>
            <a:ln w="28575">
              <a:solidFill>
                <a:srgbClr val="c00000"/>
              </a:solidFill>
              <a:tailEnd len="med" type="triangle" w="med"/>
            </a:ln>
          </p:spPr>
          <p:style>
            <a:lnRef idx="1">
              <a:schemeClr val="accent1"/>
            </a:lnRef>
            <a:fillRef idx="0">
              <a:schemeClr val="accent1"/>
            </a:fillRef>
            <a:effectRef idx="0">
              <a:schemeClr val="accent1"/>
            </a:effectRef>
            <a:fontRef idx="minor"/>
          </p:style>
        </p:sp>
        <p:sp>
          <p:nvSpPr>
            <p:cNvPr id="677" name="CustomShape 503"/>
            <p:cNvSpPr/>
            <p:nvPr/>
          </p:nvSpPr>
          <p:spPr>
            <a:xfrm>
              <a:off x="11236680" y="5839920"/>
              <a:ext cx="360" cy="147600"/>
            </a:xfrm>
            <a:custGeom>
              <a:avLst/>
              <a:gdLst/>
              <a:ahLst/>
              <a:rect l="l" t="t" r="r" b="b"/>
              <a:pathLst>
                <a:path w="21600" h="21600">
                  <a:moveTo>
                    <a:pt x="0" y="0"/>
                  </a:moveTo>
                  <a:lnTo>
                    <a:pt x="21600" y="21600"/>
                  </a:lnTo>
                </a:path>
              </a:pathLst>
            </a:custGeom>
            <a:noFill/>
            <a:ln w="28575">
              <a:solidFill>
                <a:srgbClr val="c00000"/>
              </a:solidFill>
              <a:tailEnd len="med" type="triangle" w="med"/>
            </a:ln>
          </p:spPr>
          <p:style>
            <a:lnRef idx="1">
              <a:schemeClr val="accent1"/>
            </a:lnRef>
            <a:fillRef idx="0">
              <a:schemeClr val="accent1"/>
            </a:fillRef>
            <a:effectRef idx="0">
              <a:schemeClr val="accent1"/>
            </a:effectRef>
            <a:fontRef idx="minor"/>
          </p:style>
        </p:sp>
      </p:grpSp>
      <p:sp>
        <p:nvSpPr>
          <p:cNvPr id="678" name="TextShape 504"/>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0E6F01E6-910B-4CBA-9D87-13996B044112}" type="slidenum">
              <a:rPr b="0" lang="en-US" sz="1100" spc="-1" strike="noStrike">
                <a:solidFill>
                  <a:srgbClr val="404040"/>
                </a:solidFill>
                <a:latin typeface="Calibri"/>
              </a:rPr>
              <a:t>4</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childTnLst>
                  <p:par>
                    <p:cTn id="51" fill="hold">
                      <p:stCondLst>
                        <p:cond delay="indefinite"/>
                      </p:stCondLst>
                      <p:childTnLst>
                        <p:par>
                          <p:cTn id="52" fill="hold">
                            <p:stCondLst>
                              <p:cond delay="0"/>
                            </p:stCondLst>
                            <p:childTnLst>
                              <p:par>
                                <p:cTn id="53" nodeType="clickEffect" fill="hold" presetClass="entr" presetID="9">
                                  <p:stCondLst>
                                    <p:cond delay="0"/>
                                  </p:stCondLst>
                                  <p:childTnLst>
                                    <p:set>
                                      <p:cBhvr>
                                        <p:cTn id="54" dur="1" fill="hold">
                                          <p:stCondLst>
                                            <p:cond delay="0"/>
                                          </p:stCondLst>
                                        </p:cTn>
                                        <p:tgtEl>
                                          <p:spTgt spid="140">
                                            <p:txEl>
                                              <p:pRg st="0" end="0"/>
                                            </p:txEl>
                                          </p:spTgt>
                                        </p:tgtEl>
                                        <p:attrNameLst>
                                          <p:attrName>style.visibility</p:attrName>
                                        </p:attrNameLst>
                                      </p:cBhvr>
                                      <p:to>
                                        <p:strVal val="visible"/>
                                      </p:to>
                                    </p:set>
                                    <p:animEffect filter="dissolve" transition="in">
                                      <p:cBhvr additive="repl">
                                        <p:cTn id="55" dur="500"/>
                                        <p:tgtEl>
                                          <p:spTgt spid="140">
                                            <p:txEl>
                                              <p:pRg st="0" end="0"/>
                                            </p:txEl>
                                          </p:spTgt>
                                        </p:tgtEl>
                                      </p:cBhvr>
                                    </p:animEffect>
                                  </p:childTnLst>
                                </p:cTn>
                              </p:par>
                              <p:par>
                                <p:cTn id="56" nodeType="withEffect" fill="hold" presetClass="entr" presetID="22" presetSubtype="2">
                                  <p:stCondLst>
                                    <p:cond delay="0"/>
                                  </p:stCondLst>
                                  <p:childTnLst>
                                    <p:set>
                                      <p:cBhvr>
                                        <p:cTn id="57" dur="1" fill="hold">
                                          <p:stCondLst>
                                            <p:cond delay="0"/>
                                          </p:stCondLst>
                                        </p:cTn>
                                        <p:tgtEl>
                                          <p:spTgt spid="537"/>
                                        </p:tgtEl>
                                        <p:attrNameLst>
                                          <p:attrName>style.visibility</p:attrName>
                                        </p:attrNameLst>
                                      </p:cBhvr>
                                      <p:to>
                                        <p:strVal val="visible"/>
                                      </p:to>
                                    </p:set>
                                    <p:animEffect filter="wipe(right)" transition="in">
                                      <p:cBhvr additive="repl">
                                        <p:cTn id="58" dur="500"/>
                                        <p:tgtEl>
                                          <p:spTgt spid="537"/>
                                        </p:tgtEl>
                                      </p:cBhvr>
                                    </p:animEffect>
                                  </p:childTnLst>
                                </p:cTn>
                              </p:par>
                              <p:par>
                                <p:cTn id="59" nodeType="withEffect" fill="hold" presetClass="entr" presetID="22" presetSubtype="8">
                                  <p:stCondLst>
                                    <p:cond delay="0"/>
                                  </p:stCondLst>
                                  <p:childTnLst>
                                    <p:set>
                                      <p:cBhvr>
                                        <p:cTn id="60" dur="1" fill="hold">
                                          <p:stCondLst>
                                            <p:cond delay="0"/>
                                          </p:stCondLst>
                                        </p:cTn>
                                        <p:tgtEl>
                                          <p:spTgt spid="547"/>
                                        </p:tgtEl>
                                        <p:attrNameLst>
                                          <p:attrName>style.visibility</p:attrName>
                                        </p:attrNameLst>
                                      </p:cBhvr>
                                      <p:to>
                                        <p:strVal val="visible"/>
                                      </p:to>
                                    </p:set>
                                    <p:animEffect filter="wipe(left)" transition="in">
                                      <p:cBhvr additive="repl">
                                        <p:cTn id="61" dur="500"/>
                                        <p:tgtEl>
                                          <p:spTgt spid="547"/>
                                        </p:tgtEl>
                                      </p:cBhvr>
                                    </p:animEffect>
                                  </p:childTnLst>
                                </p:cTn>
                              </p:par>
                              <p:par>
                                <p:cTn id="62" nodeType="withEffect" fill="hold" presetClass="entr" presetID="9">
                                  <p:stCondLst>
                                    <p:cond delay="0"/>
                                  </p:stCondLst>
                                  <p:childTnLst>
                                    <p:set>
                                      <p:cBhvr>
                                        <p:cTn id="63" dur="1" fill="hold">
                                          <p:stCondLst>
                                            <p:cond delay="0"/>
                                          </p:stCondLst>
                                        </p:cTn>
                                        <p:tgtEl>
                                          <p:spTgt spid="140">
                                            <p:txEl>
                                              <p:pRg st="1" end="1"/>
                                            </p:txEl>
                                          </p:spTgt>
                                        </p:tgtEl>
                                        <p:attrNameLst>
                                          <p:attrName>style.visibility</p:attrName>
                                        </p:attrNameLst>
                                      </p:cBhvr>
                                      <p:to>
                                        <p:strVal val="visible"/>
                                      </p:to>
                                    </p:set>
                                    <p:animEffect filter="dissolve" transition="in">
                                      <p:cBhvr additive="repl">
                                        <p:cTn id="64" dur="500"/>
                                        <p:tgtEl>
                                          <p:spTgt spid="140">
                                            <p:txEl>
                                              <p:pRg st="1" end="1"/>
                                            </p:txEl>
                                          </p:spTgt>
                                        </p:tgtEl>
                                      </p:cBhvr>
                                    </p:animEffect>
                                  </p:childTnLst>
                                </p:cTn>
                              </p:par>
                              <p:par>
                                <p:cTn id="65" nodeType="withEffect" fill="hold" presetClass="entr" presetID="9">
                                  <p:stCondLst>
                                    <p:cond delay="0"/>
                                  </p:stCondLst>
                                  <p:childTnLst>
                                    <p:set>
                                      <p:cBhvr>
                                        <p:cTn id="66" dur="1" fill="hold">
                                          <p:stCondLst>
                                            <p:cond delay="0"/>
                                          </p:stCondLst>
                                        </p:cTn>
                                        <p:tgtEl>
                                          <p:spTgt spid="140">
                                            <p:txEl>
                                              <p:pRg st="2" end="2"/>
                                            </p:txEl>
                                          </p:spTgt>
                                        </p:tgtEl>
                                        <p:attrNameLst>
                                          <p:attrName>style.visibility</p:attrName>
                                        </p:attrNameLst>
                                      </p:cBhvr>
                                      <p:to>
                                        <p:strVal val="visible"/>
                                      </p:to>
                                    </p:set>
                                    <p:animEffect filter="dissolve" transition="in">
                                      <p:cBhvr additive="repl">
                                        <p:cTn id="67" dur="500"/>
                                        <p:tgtEl>
                                          <p:spTgt spid="140">
                                            <p:txEl>
                                              <p:pRg st="2" end="2"/>
                                            </p:txEl>
                                          </p:spTgt>
                                        </p:tgtEl>
                                      </p:cBhvr>
                                    </p:animEffect>
                                  </p:childTnLst>
                                </p:cTn>
                              </p:par>
                              <p:par>
                                <p:cTn id="68" nodeType="withEffect" fill="hold" presetClass="entr" presetID="9">
                                  <p:stCondLst>
                                    <p:cond delay="0"/>
                                  </p:stCondLst>
                                  <p:childTnLst>
                                    <p:set>
                                      <p:cBhvr>
                                        <p:cTn id="69" dur="1" fill="hold">
                                          <p:stCondLst>
                                            <p:cond delay="0"/>
                                          </p:stCondLst>
                                        </p:cTn>
                                        <p:tgtEl>
                                          <p:spTgt spid="672"/>
                                        </p:tgtEl>
                                        <p:attrNameLst>
                                          <p:attrName>style.visibility</p:attrName>
                                        </p:attrNameLst>
                                      </p:cBhvr>
                                      <p:to>
                                        <p:strVal val="visible"/>
                                      </p:to>
                                    </p:set>
                                    <p:animEffect filter="dissolve" transition="in">
                                      <p:cBhvr additive="repl">
                                        <p:cTn id="70" dur="500"/>
                                        <p:tgtEl>
                                          <p:spTgt spid="672"/>
                                        </p:tgtEl>
                                      </p:cBhvr>
                                    </p:animEffect>
                                  </p:childTnLst>
                                </p:cTn>
                              </p:par>
                              <p:par>
                                <p:cTn id="71" nodeType="withEffect" fill="hold" presetClass="entr" presetID="9">
                                  <p:stCondLst>
                                    <p:cond delay="0"/>
                                  </p:stCondLst>
                                  <p:childTnLst>
                                    <p:set>
                                      <p:cBhvr>
                                        <p:cTn id="72" dur="1" fill="hold">
                                          <p:stCondLst>
                                            <p:cond delay="0"/>
                                          </p:stCondLst>
                                        </p:cTn>
                                        <p:tgtEl>
                                          <p:spTgt spid="675"/>
                                        </p:tgtEl>
                                        <p:attrNameLst>
                                          <p:attrName>style.visibility</p:attrName>
                                        </p:attrNameLst>
                                      </p:cBhvr>
                                      <p:to>
                                        <p:strVal val="visible"/>
                                      </p:to>
                                    </p:set>
                                    <p:animEffect filter="dissolve" transition="in">
                                      <p:cBhvr additive="repl">
                                        <p:cTn id="73" dur="500"/>
                                        <p:tgtEl>
                                          <p:spTgt spid="675"/>
                                        </p:tgtEl>
                                      </p:cBhvr>
                                    </p:animEffect>
                                  </p:childTnLst>
                                </p:cTn>
                              </p:par>
                            </p:childTnLst>
                          </p:cTn>
                        </p:par>
                      </p:childTnLst>
                    </p:cTn>
                  </p:par>
                  <p:par>
                    <p:cTn id="74" fill="hold">
                      <p:stCondLst>
                        <p:cond delay="indefinite"/>
                      </p:stCondLst>
                      <p:childTnLst>
                        <p:par>
                          <p:cTn id="75" fill="hold">
                            <p:stCondLst>
                              <p:cond delay="0"/>
                            </p:stCondLst>
                            <p:childTnLst>
                              <p:par>
                                <p:cTn id="76" nodeType="clickEffect" fill="hold" presetClass="entr" presetID="9">
                                  <p:stCondLst>
                                    <p:cond delay="0"/>
                                  </p:stCondLst>
                                  <p:childTnLst>
                                    <p:set>
                                      <p:cBhvr>
                                        <p:cTn id="77" dur="1" fill="hold">
                                          <p:stCondLst>
                                            <p:cond delay="0"/>
                                          </p:stCondLst>
                                        </p:cTn>
                                        <p:tgtEl>
                                          <p:spTgt spid="140">
                                            <p:txEl>
                                              <p:pRg st="3" end="3"/>
                                            </p:txEl>
                                          </p:spTgt>
                                        </p:tgtEl>
                                        <p:attrNameLst>
                                          <p:attrName>style.visibility</p:attrName>
                                        </p:attrNameLst>
                                      </p:cBhvr>
                                      <p:to>
                                        <p:strVal val="visible"/>
                                      </p:to>
                                    </p:set>
                                    <p:animEffect filter="dissolve" transition="in">
                                      <p:cBhvr additive="repl">
                                        <p:cTn id="78" dur="500"/>
                                        <p:tgtEl>
                                          <p:spTgt spid="140">
                                            <p:txEl>
                                              <p:pRg st="3" end="3"/>
                                            </p:txEl>
                                          </p:spTgt>
                                        </p:tgtEl>
                                      </p:cBhvr>
                                    </p:animEffect>
                                  </p:childTnLst>
                                </p:cTn>
                              </p:par>
                            </p:childTnLst>
                          </p:cTn>
                        </p:par>
                        <p:par>
                          <p:cTn id="79" fill="hold">
                            <p:stCondLst>
                              <p:cond delay="500"/>
                            </p:stCondLst>
                            <p:childTnLst>
                              <p:par>
                                <p:cTn id="80" nodeType="afterEffect" fill="hold" presetClass="entr" presetID="9">
                                  <p:stCondLst>
                                    <p:cond delay="0"/>
                                  </p:stCondLst>
                                  <p:childTnLst>
                                    <p:set>
                                      <p:cBhvr>
                                        <p:cTn id="81" dur="1" fill="hold">
                                          <p:stCondLst>
                                            <p:cond delay="0"/>
                                          </p:stCondLst>
                                        </p:cTn>
                                        <p:tgtEl>
                                          <p:spTgt spid="622"/>
                                        </p:tgtEl>
                                        <p:attrNameLst>
                                          <p:attrName>style.visibility</p:attrName>
                                        </p:attrNameLst>
                                      </p:cBhvr>
                                      <p:to>
                                        <p:strVal val="visible"/>
                                      </p:to>
                                    </p:set>
                                    <p:animEffect filter="dissolve" transition="in">
                                      <p:cBhvr additive="repl">
                                        <p:cTn id="82" dur="1000"/>
                                        <p:tgtEl>
                                          <p:spTgt spid="622"/>
                                        </p:tgtEl>
                                      </p:cBhvr>
                                    </p:animEffec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9">
                                  <p:stCondLst>
                                    <p:cond delay="0"/>
                                  </p:stCondLst>
                                  <p:childTnLst>
                                    <p:set>
                                      <p:cBhvr>
                                        <p:cTn id="86" dur="1" fill="hold">
                                          <p:stCondLst>
                                            <p:cond delay="0"/>
                                          </p:stCondLst>
                                        </p:cTn>
                                        <p:tgtEl>
                                          <p:spTgt spid="140">
                                            <p:txEl>
                                              <p:pRg st="4" end="4"/>
                                            </p:txEl>
                                          </p:spTgt>
                                        </p:tgtEl>
                                        <p:attrNameLst>
                                          <p:attrName>style.visibility</p:attrName>
                                        </p:attrNameLst>
                                      </p:cBhvr>
                                      <p:to>
                                        <p:strVal val="visible"/>
                                      </p:to>
                                    </p:set>
                                    <p:animEffect filter="dissolve" transition="in">
                                      <p:cBhvr additive="repl">
                                        <p:cTn id="87" dur="500"/>
                                        <p:tgtEl>
                                          <p:spTgt spid="140">
                                            <p:txEl>
                                              <p:pRg st="4" end="4"/>
                                            </p:txEl>
                                          </p:spTgt>
                                        </p:tgtEl>
                                      </p:cBhvr>
                                    </p:animEffect>
                                  </p:childTnLst>
                                </p:cTn>
                              </p:par>
                            </p:childTnLst>
                          </p:cTn>
                        </p:par>
                        <p:par>
                          <p:cTn id="88" fill="hold">
                            <p:stCondLst>
                              <p:cond delay="500"/>
                            </p:stCondLst>
                            <p:childTnLst>
                              <p:par>
                                <p:cTn id="89" nodeType="afterEffect" fill="hold" presetClass="entr" presetID="9">
                                  <p:stCondLst>
                                    <p:cond delay="0"/>
                                  </p:stCondLst>
                                  <p:childTnLst>
                                    <p:set>
                                      <p:cBhvr>
                                        <p:cTn id="90" dur="1" fill="hold">
                                          <p:stCondLst>
                                            <p:cond delay="0"/>
                                          </p:stCondLst>
                                        </p:cTn>
                                        <p:tgtEl>
                                          <p:spTgt spid="671"/>
                                        </p:tgtEl>
                                        <p:attrNameLst>
                                          <p:attrName>style.visibility</p:attrName>
                                        </p:attrNameLst>
                                      </p:cBhvr>
                                      <p:to>
                                        <p:strVal val="visible"/>
                                      </p:to>
                                    </p:set>
                                    <p:animEffect filter="dissolve" transition="in">
                                      <p:cBhvr additive="repl">
                                        <p:cTn id="91" dur="1000"/>
                                        <p:tgtEl>
                                          <p:spTgt spid="671"/>
                                        </p:tgtEl>
                                      </p:cBhvr>
                                    </p:animEffect>
                                  </p:childTnLst>
                                </p:cTn>
                              </p:par>
                              <p:par>
                                <p:cTn id="92" nodeType="withEffect" fill="hold" presetClass="entr" presetID="9">
                                  <p:stCondLst>
                                    <p:cond delay="0"/>
                                  </p:stCondLst>
                                  <p:childTnLst>
                                    <p:set>
                                      <p:cBhvr>
                                        <p:cTn id="93" dur="1" fill="hold">
                                          <p:stCondLst>
                                            <p:cond delay="0"/>
                                          </p:stCondLst>
                                        </p:cTn>
                                        <p:tgtEl>
                                          <p:spTgt spid="140">
                                            <p:txEl>
                                              <p:pRg st="5" end="5"/>
                                            </p:txEl>
                                          </p:spTgt>
                                        </p:tgtEl>
                                        <p:attrNameLst>
                                          <p:attrName>style.visibility</p:attrName>
                                        </p:attrNameLst>
                                      </p:cBhvr>
                                      <p:to>
                                        <p:strVal val="visible"/>
                                      </p:to>
                                    </p:set>
                                    <p:animEffect filter="dissolve" transition="in">
                                      <p:cBhvr additive="repl">
                                        <p:cTn id="94" dur="500"/>
                                        <p:tgtEl>
                                          <p:spTgt spid="140">
                                            <p:txEl>
                                              <p:pRg st="5" end="5"/>
                                            </p:txEl>
                                          </p:spTgt>
                                        </p:tgtEl>
                                      </p:cBhvr>
                                    </p:animEffect>
                                  </p:childTnLst>
                                </p:cTn>
                              </p:par>
                              <p:par>
                                <p:cTn id="95" nodeType="withEffect" fill="hold" presetClass="entr" presetID="9">
                                  <p:stCondLst>
                                    <p:cond delay="0"/>
                                  </p:stCondLst>
                                  <p:childTnLst>
                                    <p:set>
                                      <p:cBhvr>
                                        <p:cTn id="96" dur="1" fill="hold">
                                          <p:stCondLst>
                                            <p:cond delay="0"/>
                                          </p:stCondLst>
                                        </p:cTn>
                                        <p:tgtEl>
                                          <p:spTgt spid="140">
                                            <p:txEl>
                                              <p:pRg st="6" end="6"/>
                                            </p:txEl>
                                          </p:spTgt>
                                        </p:tgtEl>
                                        <p:attrNameLst>
                                          <p:attrName>style.visibility</p:attrName>
                                        </p:attrNameLst>
                                      </p:cBhvr>
                                      <p:to>
                                        <p:strVal val="visible"/>
                                      </p:to>
                                    </p:set>
                                    <p:animEffect filter="dissolve" transition="in">
                                      <p:cBhvr additive="repl">
                                        <p:cTn id="97" dur="500"/>
                                        <p:tgtEl>
                                          <p:spTgt spid="140">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6" name="TextShape 1"/>
          <p:cNvSpPr txBox="1"/>
          <p:nvPr/>
        </p:nvSpPr>
        <p:spPr>
          <a:xfrm>
            <a:off x="442800" y="230040"/>
            <a:ext cx="11748600" cy="1142640"/>
          </a:xfrm>
          <a:prstGeom prst="rect">
            <a:avLst/>
          </a:prstGeom>
          <a:noFill/>
          <a:ln w="0">
            <a:noFill/>
          </a:ln>
        </p:spPr>
        <p:txBody>
          <a:bodyPr anchor="ctr">
            <a:normAutofit fontScale="83000"/>
          </a:bodyPr>
          <a:p>
            <a:pPr>
              <a:lnSpc>
                <a:spcPct val="90000"/>
              </a:lnSpc>
            </a:pPr>
            <a:r>
              <a:rPr b="1" lang="en-US" sz="4400" spc="-1" strike="noStrike">
                <a:solidFill>
                  <a:srgbClr val="000090"/>
                </a:solidFill>
                <a:latin typeface="Calibri Light"/>
              </a:rPr>
              <a:t>ISP: telecommunications or information service?</a:t>
            </a:r>
            <a:endParaRPr b="0" lang="en-US" sz="4400" spc="-1" strike="noStrike">
              <a:solidFill>
                <a:srgbClr val="000000"/>
              </a:solidFill>
              <a:latin typeface="Calibri"/>
            </a:endParaRPr>
          </a:p>
        </p:txBody>
      </p:sp>
      <p:sp>
        <p:nvSpPr>
          <p:cNvPr id="2667" name="TextShape 2"/>
          <p:cNvSpPr txBox="1"/>
          <p:nvPr/>
        </p:nvSpPr>
        <p:spPr>
          <a:xfrm>
            <a:off x="390960" y="3052800"/>
            <a:ext cx="11015280" cy="3468600"/>
          </a:xfrm>
          <a:prstGeom prst="rect">
            <a:avLst/>
          </a:prstGeom>
          <a:noFill/>
          <a:ln w="0">
            <a:noFill/>
          </a:ln>
        </p:spPr>
        <p:txBody>
          <a:bodyPr>
            <a:normAutofit/>
          </a:bodyPr>
          <a:p>
            <a:pPr>
              <a:lnSpc>
                <a:spcPct val="90000"/>
              </a:lnSpc>
              <a:spcBef>
                <a:spcPts val="1001"/>
              </a:spcBef>
              <a:tabLst>
                <a:tab algn="l" pos="0"/>
              </a:tabLst>
            </a:pPr>
            <a:r>
              <a:rPr b="0" lang="en-US" sz="3200" spc="-1" strike="noStrike">
                <a:solidFill>
                  <a:srgbClr val="000000"/>
                </a:solidFill>
                <a:latin typeface="Calibri"/>
              </a:rPr>
              <a:t>US Telecommunication Act of 1934 and 1996: </a:t>
            </a:r>
            <a:endParaRPr b="0" lang="en-US" sz="3200" spc="-1" strike="noStrike">
              <a:solidFill>
                <a:srgbClr val="000000"/>
              </a:solidFill>
              <a:latin typeface="Calibri"/>
            </a:endParaRPr>
          </a:p>
          <a:p>
            <a:pPr lvl="1" marL="695160" indent="-231480">
              <a:lnSpc>
                <a:spcPct val="90000"/>
              </a:lnSpc>
              <a:spcBef>
                <a:spcPts val="499"/>
              </a:spcBef>
              <a:buClr>
                <a:srgbClr val="0000a8"/>
              </a:buClr>
              <a:buFont typeface="Arial"/>
              <a:buChar char="•"/>
              <a:tabLst>
                <a:tab algn="l" pos="0"/>
              </a:tabLst>
            </a:pPr>
            <a:r>
              <a:rPr b="0" i="1" lang="en-US" sz="2800" spc="-1" strike="noStrike">
                <a:solidFill>
                  <a:srgbClr val="c00000"/>
                </a:solidFill>
                <a:latin typeface="Calibri"/>
              </a:rPr>
              <a:t>Title II: </a:t>
            </a:r>
            <a:r>
              <a:rPr b="0" lang="en-US" sz="2800" spc="-1" strike="noStrike">
                <a:solidFill>
                  <a:srgbClr val="000000"/>
                </a:solidFill>
                <a:latin typeface="Calibri"/>
              </a:rPr>
              <a:t>imposes “common carrier duties” on </a:t>
            </a:r>
            <a:r>
              <a:rPr b="0" i="1" lang="en-US" sz="2800" spc="-1" strike="noStrike">
                <a:solidFill>
                  <a:srgbClr val="c00000"/>
                </a:solidFill>
                <a:latin typeface="Calibri"/>
              </a:rPr>
              <a:t>telecommunications services</a:t>
            </a:r>
            <a:r>
              <a:rPr b="0" lang="en-US" sz="2800" spc="-1" strike="noStrike">
                <a:solidFill>
                  <a:srgbClr val="c00000"/>
                </a:solidFill>
                <a:latin typeface="Calibri"/>
              </a:rPr>
              <a:t>:</a:t>
            </a:r>
            <a:r>
              <a:rPr b="0" lang="en-US" sz="2800" spc="-1" strike="noStrike">
                <a:solidFill>
                  <a:srgbClr val="000000"/>
                </a:solidFill>
                <a:latin typeface="Calibri"/>
              </a:rPr>
              <a:t> reasonable rates, non-discrimination and </a:t>
            </a:r>
            <a:r>
              <a:rPr b="0" i="1" lang="en-US" sz="2800" spc="-1" strike="noStrike">
                <a:solidFill>
                  <a:srgbClr val="000000"/>
                </a:solidFill>
                <a:latin typeface="Calibri"/>
              </a:rPr>
              <a:t>requires</a:t>
            </a:r>
            <a:r>
              <a:rPr b="0" lang="en-US" sz="2800" spc="-1" strike="noStrike">
                <a:solidFill>
                  <a:srgbClr val="000000"/>
                </a:solidFill>
                <a:latin typeface="Calibri"/>
              </a:rPr>
              <a:t> </a:t>
            </a:r>
            <a:r>
              <a:rPr b="0" i="1" lang="en-US" sz="2800" spc="-1" strike="noStrike">
                <a:solidFill>
                  <a:srgbClr val="000000"/>
                </a:solidFill>
                <a:latin typeface="Calibri"/>
              </a:rPr>
              <a:t>regulation</a:t>
            </a:r>
            <a:endParaRPr b="0" lang="en-US" sz="2800" spc="-1" strike="noStrike">
              <a:solidFill>
                <a:srgbClr val="000000"/>
              </a:solidFill>
              <a:latin typeface="Calibri"/>
            </a:endParaRPr>
          </a:p>
          <a:p>
            <a:pPr lvl="1" marL="695160" indent="-231480">
              <a:lnSpc>
                <a:spcPct val="90000"/>
              </a:lnSpc>
              <a:spcBef>
                <a:spcPts val="499"/>
              </a:spcBef>
              <a:buClr>
                <a:srgbClr val="0000a8"/>
              </a:buClr>
              <a:buFont typeface="Arial"/>
              <a:buChar char="•"/>
              <a:tabLst>
                <a:tab algn="l" pos="0"/>
              </a:tabLst>
            </a:pPr>
            <a:r>
              <a:rPr b="0" i="1" lang="en-US" sz="2800" spc="-1" strike="noStrike">
                <a:solidFill>
                  <a:srgbClr val="c00000"/>
                </a:solidFill>
                <a:latin typeface="Calibri"/>
              </a:rPr>
              <a:t>Title I: </a:t>
            </a:r>
            <a:r>
              <a:rPr b="0" lang="en-US" sz="2800" spc="-1" strike="noStrike">
                <a:solidFill>
                  <a:srgbClr val="000000"/>
                </a:solidFill>
                <a:latin typeface="Calibri"/>
              </a:rPr>
              <a:t>applies to </a:t>
            </a:r>
            <a:r>
              <a:rPr b="0" i="1" lang="en-US" sz="2800" spc="-1" strike="noStrike">
                <a:solidFill>
                  <a:srgbClr val="c00000"/>
                </a:solidFill>
                <a:latin typeface="Calibri"/>
              </a:rPr>
              <a:t>information services: </a:t>
            </a:r>
            <a:endParaRPr b="0" lang="en-US" sz="2800" spc="-1" strike="noStrike">
              <a:solidFill>
                <a:srgbClr val="000000"/>
              </a:solidFill>
              <a:latin typeface="Calibri"/>
            </a:endParaRPr>
          </a:p>
          <a:p>
            <a:pPr lvl="2" marL="1143000" indent="-228240">
              <a:lnSpc>
                <a:spcPct val="90000"/>
              </a:lnSpc>
              <a:spcBef>
                <a:spcPts val="499"/>
              </a:spcBef>
              <a:buClr>
                <a:srgbClr val="000000"/>
              </a:buClr>
              <a:buFont typeface="Arial"/>
              <a:buChar char="•"/>
              <a:tabLst>
                <a:tab algn="l" pos="0"/>
              </a:tabLst>
            </a:pPr>
            <a:r>
              <a:rPr b="0" lang="en-US" sz="2800" spc="-1" strike="noStrike">
                <a:solidFill>
                  <a:srgbClr val="000000"/>
                </a:solidFill>
                <a:latin typeface="Calibri"/>
              </a:rPr>
              <a:t>no common carrier duties (</a:t>
            </a:r>
            <a:r>
              <a:rPr b="0" i="1" lang="en-US" sz="2800" spc="-1" strike="noStrike">
                <a:solidFill>
                  <a:srgbClr val="000000"/>
                </a:solidFill>
                <a:latin typeface="Calibri"/>
              </a:rPr>
              <a:t>not regulated</a:t>
            </a:r>
            <a:r>
              <a:rPr b="0" lang="en-US" sz="2800" spc="-1" strike="noStrike">
                <a:solidFill>
                  <a:srgbClr val="000000"/>
                </a:solidFill>
                <a:latin typeface="Calibri"/>
              </a:rPr>
              <a:t>)</a:t>
            </a:r>
            <a:endParaRPr b="0" lang="en-US" sz="2800" spc="-1" strike="noStrike">
              <a:solidFill>
                <a:srgbClr val="000000"/>
              </a:solidFill>
              <a:latin typeface="Calibri"/>
            </a:endParaRPr>
          </a:p>
          <a:p>
            <a:pPr lvl="2" marL="1143000" indent="-228240">
              <a:lnSpc>
                <a:spcPct val="90000"/>
              </a:lnSpc>
              <a:spcBef>
                <a:spcPts val="499"/>
              </a:spcBef>
              <a:buClr>
                <a:srgbClr val="000000"/>
              </a:buClr>
              <a:buFont typeface="Arial"/>
              <a:buChar char="•"/>
              <a:tabLst>
                <a:tab algn="l" pos="0"/>
              </a:tabLst>
            </a:pPr>
            <a:r>
              <a:rPr b="0" lang="en-US" sz="2800" spc="-1" strike="noStrike">
                <a:solidFill>
                  <a:srgbClr val="000000"/>
                </a:solidFill>
                <a:latin typeface="Calibri"/>
              </a:rPr>
              <a:t>but grants FCC authority  “… as may be necessary in the execution of its functions”</a:t>
            </a:r>
            <a:r>
              <a:rPr b="0" lang="en-US" sz="2800" spc="-1" strike="noStrike">
                <a:solidFill>
                  <a:srgbClr val="000000"/>
                </a:solidFill>
                <a:latin typeface="Calibri"/>
              </a:rPr>
              <a:t> </a:t>
            </a:r>
            <a:endParaRPr b="0" lang="en-US" sz="2800" spc="-1" strike="noStrike">
              <a:solidFill>
                <a:srgbClr val="000000"/>
              </a:solidFill>
              <a:latin typeface="Calibri"/>
            </a:endParaRPr>
          </a:p>
        </p:txBody>
      </p:sp>
      <p:sp>
        <p:nvSpPr>
          <p:cNvPr id="2668" name="CustomShape 3"/>
          <p:cNvSpPr/>
          <p:nvPr/>
        </p:nvSpPr>
        <p:spPr>
          <a:xfrm>
            <a:off x="524520" y="1358280"/>
            <a:ext cx="10542240" cy="139392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3200" spc="-1" strike="noStrike">
                <a:solidFill>
                  <a:srgbClr val="000000"/>
                </a:solidFill>
                <a:latin typeface="Calibri"/>
              </a:rPr>
              <a:t>Is an ISP a “telecommunications service” or an “information service” provider?</a:t>
            </a:r>
            <a:endParaRPr b="0" lang="en-US" sz="3200" spc="-1" strike="noStrike">
              <a:latin typeface="Arial"/>
            </a:endParaRPr>
          </a:p>
          <a:p>
            <a:pPr marL="520560" indent="-280800">
              <a:lnSpc>
                <a:spcPct val="100000"/>
              </a:lnSpc>
              <a:buClr>
                <a:srgbClr val="0000a3"/>
              </a:buClr>
              <a:buFont typeface="Wingdings" charset="2"/>
              <a:buChar char=""/>
              <a:tabLst>
                <a:tab algn="l" pos="0"/>
              </a:tabLst>
            </a:pPr>
            <a:r>
              <a:rPr b="0" lang="en-US" sz="2800" spc="-1" strike="noStrike">
                <a:solidFill>
                  <a:srgbClr val="000000"/>
                </a:solidFill>
                <a:latin typeface="Calibri"/>
              </a:rPr>
              <a:t>the answer </a:t>
            </a:r>
            <a:r>
              <a:rPr b="0" i="1" lang="en-US" sz="2800" spc="-1" strike="noStrike">
                <a:solidFill>
                  <a:srgbClr val="000000"/>
                </a:solidFill>
                <a:latin typeface="Calibri"/>
              </a:rPr>
              <a:t>really</a:t>
            </a:r>
            <a:r>
              <a:rPr b="0" lang="en-US" sz="2800" spc="-1" strike="noStrike">
                <a:solidFill>
                  <a:srgbClr val="000000"/>
                </a:solidFill>
                <a:latin typeface="Calibri"/>
              </a:rPr>
              <a:t> matters from a regulatory standpoint!</a:t>
            </a:r>
            <a:endParaRPr b="0" lang="en-US" sz="2800" spc="-1" strike="noStrike">
              <a:latin typeface="Arial"/>
            </a:endParaRPr>
          </a:p>
        </p:txBody>
      </p:sp>
      <p:sp>
        <p:nvSpPr>
          <p:cNvPr id="2669" name="TextShape 4"/>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2E13D1A3-24DA-4A86-9A92-F226B8E3EA48}" type="slidenum">
              <a:rPr b="0" lang="en-US" sz="1100" spc="-1" strike="noStrike">
                <a:solidFill>
                  <a:srgbClr val="404040"/>
                </a:solidFill>
                <a:latin typeface="Calibri"/>
              </a:rPr>
              <a:t>40</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652" dur="indefinite" restart="never" nodeType="tmRoot">
          <p:childTnLst>
            <p:seq>
              <p:cTn id="653" dur="indefinite" nodeType="mainSeq">
                <p:childTnLst>
                  <p:par>
                    <p:cTn id="654" fill="hold">
                      <p:stCondLst>
                        <p:cond delay="indefinite"/>
                      </p:stCondLst>
                      <p:childTnLst>
                        <p:par>
                          <p:cTn id="655" fill="hold">
                            <p:stCondLst>
                              <p:cond delay="0"/>
                            </p:stCondLst>
                            <p:childTnLst>
                              <p:par>
                                <p:cTn id="656" nodeType="clickEffect" fill="hold" presetClass="entr" presetID="9">
                                  <p:stCondLst>
                                    <p:cond delay="0"/>
                                  </p:stCondLst>
                                  <p:childTnLst>
                                    <p:set>
                                      <p:cBhvr>
                                        <p:cTn id="657" dur="1" fill="hold">
                                          <p:stCondLst>
                                            <p:cond delay="0"/>
                                          </p:stCondLst>
                                        </p:cTn>
                                        <p:tgtEl>
                                          <p:spTgt spid="2667">
                                            <p:txEl>
                                              <p:pRg st="0" end="0"/>
                                            </p:txEl>
                                          </p:spTgt>
                                        </p:tgtEl>
                                        <p:attrNameLst>
                                          <p:attrName>style.visibility</p:attrName>
                                        </p:attrNameLst>
                                      </p:cBhvr>
                                      <p:to>
                                        <p:strVal val="visible"/>
                                      </p:to>
                                    </p:set>
                                    <p:animEffect filter="dissolve" transition="in">
                                      <p:cBhvr additive="repl">
                                        <p:cTn id="658" dur="500"/>
                                        <p:tgtEl>
                                          <p:spTgt spid="2667">
                                            <p:txEl>
                                              <p:pRg st="0" end="0"/>
                                            </p:txEl>
                                          </p:spTgt>
                                        </p:tgtEl>
                                      </p:cBhvr>
                                    </p:animEffect>
                                  </p:childTnLst>
                                </p:cTn>
                              </p:par>
                              <p:par>
                                <p:cTn id="659" nodeType="withEffect" fill="hold" presetClass="entr" presetID="9">
                                  <p:stCondLst>
                                    <p:cond delay="0"/>
                                  </p:stCondLst>
                                  <p:childTnLst>
                                    <p:set>
                                      <p:cBhvr>
                                        <p:cTn id="660" dur="1" fill="hold">
                                          <p:stCondLst>
                                            <p:cond delay="0"/>
                                          </p:stCondLst>
                                        </p:cTn>
                                        <p:tgtEl>
                                          <p:spTgt spid="2667">
                                            <p:txEl>
                                              <p:pRg st="1" end="1"/>
                                            </p:txEl>
                                          </p:spTgt>
                                        </p:tgtEl>
                                        <p:attrNameLst>
                                          <p:attrName>style.visibility</p:attrName>
                                        </p:attrNameLst>
                                      </p:cBhvr>
                                      <p:to>
                                        <p:strVal val="visible"/>
                                      </p:to>
                                    </p:set>
                                    <p:animEffect filter="dissolve" transition="in">
                                      <p:cBhvr additive="repl">
                                        <p:cTn id="661" dur="500"/>
                                        <p:tgtEl>
                                          <p:spTgt spid="2667">
                                            <p:txEl>
                                              <p:pRg st="1" end="1"/>
                                            </p:txEl>
                                          </p:spTgt>
                                        </p:tgtEl>
                                      </p:cBhvr>
                                    </p:animEffect>
                                  </p:childTnLst>
                                </p:cTn>
                              </p:par>
                              <p:par>
                                <p:cTn id="662" nodeType="withEffect" fill="hold" presetClass="entr" presetID="9">
                                  <p:stCondLst>
                                    <p:cond delay="0"/>
                                  </p:stCondLst>
                                  <p:childTnLst>
                                    <p:set>
                                      <p:cBhvr>
                                        <p:cTn id="663" dur="1" fill="hold">
                                          <p:stCondLst>
                                            <p:cond delay="0"/>
                                          </p:stCondLst>
                                        </p:cTn>
                                        <p:tgtEl>
                                          <p:spTgt spid="2667">
                                            <p:txEl>
                                              <p:pRg st="2" end="2"/>
                                            </p:txEl>
                                          </p:spTgt>
                                        </p:tgtEl>
                                        <p:attrNameLst>
                                          <p:attrName>style.visibility</p:attrName>
                                        </p:attrNameLst>
                                      </p:cBhvr>
                                      <p:to>
                                        <p:strVal val="visible"/>
                                      </p:to>
                                    </p:set>
                                    <p:animEffect filter="dissolve" transition="in">
                                      <p:cBhvr additive="repl">
                                        <p:cTn id="664" dur="500"/>
                                        <p:tgtEl>
                                          <p:spTgt spid="2667">
                                            <p:txEl>
                                              <p:pRg st="2" end="2"/>
                                            </p:txEl>
                                          </p:spTgt>
                                        </p:tgtEl>
                                      </p:cBhvr>
                                    </p:animEffect>
                                  </p:childTnLst>
                                </p:cTn>
                              </p:par>
                              <p:par>
                                <p:cTn id="665" nodeType="withEffect" fill="hold" presetClass="entr" presetID="9">
                                  <p:stCondLst>
                                    <p:cond delay="0"/>
                                  </p:stCondLst>
                                  <p:childTnLst>
                                    <p:set>
                                      <p:cBhvr>
                                        <p:cTn id="666" dur="1" fill="hold">
                                          <p:stCondLst>
                                            <p:cond delay="0"/>
                                          </p:stCondLst>
                                        </p:cTn>
                                        <p:tgtEl>
                                          <p:spTgt spid="2667">
                                            <p:txEl>
                                              <p:pRg st="3" end="3"/>
                                            </p:txEl>
                                          </p:spTgt>
                                        </p:tgtEl>
                                        <p:attrNameLst>
                                          <p:attrName>style.visibility</p:attrName>
                                        </p:attrNameLst>
                                      </p:cBhvr>
                                      <p:to>
                                        <p:strVal val="visible"/>
                                      </p:to>
                                    </p:set>
                                    <p:animEffect filter="dissolve" transition="in">
                                      <p:cBhvr additive="repl">
                                        <p:cTn id="667" dur="500"/>
                                        <p:tgtEl>
                                          <p:spTgt spid="2667">
                                            <p:txEl>
                                              <p:pRg st="3" end="3"/>
                                            </p:txEl>
                                          </p:spTgt>
                                        </p:tgtEl>
                                      </p:cBhvr>
                                    </p:animEffect>
                                  </p:childTnLst>
                                </p:cTn>
                              </p:par>
                              <p:par>
                                <p:cTn id="668" nodeType="withEffect" fill="hold" presetClass="entr" presetID="9">
                                  <p:stCondLst>
                                    <p:cond delay="0"/>
                                  </p:stCondLst>
                                  <p:childTnLst>
                                    <p:set>
                                      <p:cBhvr>
                                        <p:cTn id="669" dur="1" fill="hold">
                                          <p:stCondLst>
                                            <p:cond delay="0"/>
                                          </p:stCondLst>
                                        </p:cTn>
                                        <p:tgtEl>
                                          <p:spTgt spid="2667">
                                            <p:txEl>
                                              <p:pRg st="4" end="4"/>
                                            </p:txEl>
                                          </p:spTgt>
                                        </p:tgtEl>
                                        <p:attrNameLst>
                                          <p:attrName>style.visibility</p:attrName>
                                        </p:attrNameLst>
                                      </p:cBhvr>
                                      <p:to>
                                        <p:strVal val="visible"/>
                                      </p:to>
                                    </p:set>
                                    <p:animEffect filter="dissolve" transition="in">
                                      <p:cBhvr additive="repl">
                                        <p:cTn id="670" dur="500"/>
                                        <p:tgtEl>
                                          <p:spTgt spid="2667">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0" name="TextShape 1"/>
          <p:cNvSpPr txBox="1"/>
          <p:nvPr/>
        </p:nvSpPr>
        <p:spPr>
          <a:xfrm>
            <a:off x="798840" y="289440"/>
            <a:ext cx="10515240" cy="894240"/>
          </a:xfrm>
          <a:prstGeom prst="rect">
            <a:avLst/>
          </a:prstGeom>
          <a:noFill/>
          <a:ln w="0">
            <a:noFill/>
          </a:ln>
        </p:spPr>
        <p:txBody>
          <a:bodyPr anchor="ctr">
            <a:normAutofit fontScale="55000"/>
          </a:bodyPr>
          <a:p>
            <a:pPr>
              <a:lnSpc>
                <a:spcPct val="90000"/>
              </a:lnSpc>
            </a:pPr>
            <a:r>
              <a:rPr b="1" lang="en-US" sz="4400" spc="-1" strike="noStrike">
                <a:solidFill>
                  <a:srgbClr val="0000a3"/>
                </a:solidFill>
                <a:latin typeface="Calibri Light"/>
              </a:rPr>
              <a:t>Network layer: “data plane” roadmap</a:t>
            </a:r>
            <a:endParaRPr b="0" lang="en-US" sz="4400" spc="-1" strike="noStrike">
              <a:solidFill>
                <a:srgbClr val="000000"/>
              </a:solidFill>
              <a:latin typeface="Calibri"/>
            </a:endParaRPr>
          </a:p>
        </p:txBody>
      </p:sp>
      <p:sp>
        <p:nvSpPr>
          <p:cNvPr id="2671" name="TextShape 2"/>
          <p:cNvSpPr txBox="1"/>
          <p:nvPr/>
        </p:nvSpPr>
        <p:spPr>
          <a:xfrm>
            <a:off x="570240" y="1428120"/>
            <a:ext cx="6617880" cy="5196960"/>
          </a:xfrm>
          <a:prstGeom prst="rect">
            <a:avLst/>
          </a:prstGeom>
          <a:noFill/>
          <a:ln w="0">
            <a:noFill/>
          </a:ln>
        </p:spPr>
        <p:txBody>
          <a:bodyPr>
            <a:noAutofit/>
          </a:bodyPr>
          <a:p>
            <a:pPr marL="407880" indent="-27756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Network layer: overview</a:t>
            </a:r>
            <a:endParaRPr b="0" lang="en-US" sz="3200" spc="-1" strike="noStrike">
              <a:solidFill>
                <a:srgbClr val="000000"/>
              </a:solidFill>
              <a:latin typeface="Calibri"/>
            </a:endParaRPr>
          </a:p>
          <a:p>
            <a:pPr lvl="1" marL="695160" indent="-23148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data plane</a:t>
            </a:r>
            <a:endParaRPr b="0" lang="en-US" sz="2800" spc="-1" strike="noStrike">
              <a:solidFill>
                <a:srgbClr val="000000"/>
              </a:solidFill>
              <a:latin typeface="Calibri"/>
            </a:endParaRPr>
          </a:p>
          <a:p>
            <a:pPr lvl="1" marL="695160" indent="-23148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control plane</a:t>
            </a:r>
            <a:endParaRPr b="0" lang="en-US" sz="2800" spc="-1" strike="noStrike">
              <a:solidFill>
                <a:srgbClr val="000000"/>
              </a:solidFill>
              <a:latin typeface="Calibri"/>
            </a:endParaRPr>
          </a:p>
          <a:p>
            <a:pPr marL="407880" indent="-27756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What’s inside a router</a:t>
            </a:r>
            <a:endParaRPr b="0" lang="en-US" sz="3200" spc="-1" strike="noStrike">
              <a:solidFill>
                <a:srgbClr val="000000"/>
              </a:solidFill>
              <a:latin typeface="Calibri"/>
            </a:endParaRPr>
          </a:p>
          <a:p>
            <a:pPr lvl="1" marL="695160" indent="-23148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input ports, switching, output ports</a:t>
            </a:r>
            <a:endParaRPr b="0" lang="en-US" sz="2800" spc="-1" strike="noStrike">
              <a:solidFill>
                <a:srgbClr val="000000"/>
              </a:solidFill>
              <a:latin typeface="Calibri"/>
            </a:endParaRPr>
          </a:p>
          <a:p>
            <a:pPr lvl="1" marL="695160" indent="-23148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buffer management, scheduling</a:t>
            </a:r>
            <a:endParaRPr b="0" lang="en-US" sz="2800" spc="-1" strike="noStrike">
              <a:solidFill>
                <a:srgbClr val="000000"/>
              </a:solidFill>
              <a:latin typeface="Calibri"/>
            </a:endParaRPr>
          </a:p>
          <a:p>
            <a:pPr marL="407880" indent="-277560">
              <a:lnSpc>
                <a:spcPct val="9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IP: the Internet Protocol</a:t>
            </a:r>
            <a:endParaRPr b="0" lang="en-US" sz="3200" spc="-1" strike="noStrike">
              <a:solidFill>
                <a:srgbClr val="000000"/>
              </a:solidFill>
              <a:latin typeface="Calibri"/>
            </a:endParaRPr>
          </a:p>
          <a:p>
            <a:pPr lvl="1" marL="695160" indent="-231480">
              <a:lnSpc>
                <a:spcPct val="90000"/>
              </a:lnSpc>
              <a:spcBef>
                <a:spcPts val="400"/>
              </a:spcBef>
              <a:buClr>
                <a:srgbClr val="0000a3"/>
              </a:buClr>
              <a:buFont typeface="Arial"/>
              <a:buChar char="•"/>
            </a:pPr>
            <a:r>
              <a:rPr b="0" lang="en-US" sz="2800" spc="-1" strike="noStrike">
                <a:solidFill>
                  <a:srgbClr val="0000a3"/>
                </a:solidFill>
                <a:latin typeface="Calibri"/>
                <a:ea typeface="ＭＳ Ｐゴシック"/>
              </a:rPr>
              <a:t>datagram format</a:t>
            </a:r>
            <a:endParaRPr b="0" lang="en-US" sz="2800" spc="-1" strike="noStrike">
              <a:solidFill>
                <a:srgbClr val="000000"/>
              </a:solidFill>
              <a:latin typeface="Calibri"/>
            </a:endParaRPr>
          </a:p>
          <a:p>
            <a:pPr lvl="1" marL="695160" indent="-231480">
              <a:lnSpc>
                <a:spcPct val="90000"/>
              </a:lnSpc>
              <a:spcBef>
                <a:spcPts val="400"/>
              </a:spcBef>
              <a:buClr>
                <a:srgbClr val="0000a3"/>
              </a:buClr>
              <a:buFont typeface="Arial"/>
              <a:buChar char="•"/>
            </a:pPr>
            <a:r>
              <a:rPr b="0" lang="en-US" sz="2800" spc="-1" strike="noStrike">
                <a:solidFill>
                  <a:srgbClr val="0000a3"/>
                </a:solidFill>
                <a:latin typeface="Calibri"/>
                <a:ea typeface="ＭＳ Ｐゴシック"/>
              </a:rPr>
              <a:t>addressing</a:t>
            </a:r>
            <a:endParaRPr b="0" lang="en-US" sz="2800" spc="-1" strike="noStrike">
              <a:solidFill>
                <a:srgbClr val="000000"/>
              </a:solidFill>
              <a:latin typeface="Calibri"/>
            </a:endParaRPr>
          </a:p>
          <a:p>
            <a:pPr lvl="1" marL="695160" indent="-231480">
              <a:lnSpc>
                <a:spcPct val="90000"/>
              </a:lnSpc>
              <a:spcBef>
                <a:spcPts val="400"/>
              </a:spcBef>
              <a:buClr>
                <a:srgbClr val="0000a3"/>
              </a:buClr>
              <a:buFont typeface="Arial"/>
              <a:buChar char="•"/>
            </a:pPr>
            <a:r>
              <a:rPr b="0" lang="en-US" sz="2800" spc="-1" strike="noStrike">
                <a:solidFill>
                  <a:srgbClr val="000000"/>
                </a:solidFill>
                <a:latin typeface="Calibri"/>
                <a:ea typeface="ＭＳ Ｐゴシック"/>
              </a:rPr>
              <a:t>network address translation</a:t>
            </a:r>
            <a:endParaRPr b="0" lang="en-US" sz="2800" spc="-1" strike="noStrike">
              <a:solidFill>
                <a:srgbClr val="000000"/>
              </a:solidFill>
              <a:latin typeface="Calibri"/>
            </a:endParaRPr>
          </a:p>
          <a:p>
            <a:pPr lvl="1" marL="695160" indent="-231480">
              <a:lnSpc>
                <a:spcPct val="90000"/>
              </a:lnSpc>
              <a:spcBef>
                <a:spcPts val="400"/>
              </a:spcBef>
              <a:buClr>
                <a:srgbClr val="0000a3"/>
              </a:buClr>
              <a:buFont typeface="Arial"/>
              <a:buChar char="•"/>
            </a:pPr>
            <a:r>
              <a:rPr b="0" lang="en-US" sz="2800" spc="-1" strike="noStrike">
                <a:solidFill>
                  <a:srgbClr val="000000"/>
                </a:solidFill>
                <a:latin typeface="Calibri"/>
                <a:ea typeface="ＭＳ Ｐゴシック"/>
              </a:rPr>
              <a:t>IPv6</a:t>
            </a:r>
            <a:endParaRPr b="0" lang="en-US" sz="2800" spc="-1" strike="noStrike">
              <a:solidFill>
                <a:srgbClr val="000000"/>
              </a:solidFill>
              <a:latin typeface="Calibri"/>
            </a:endParaRPr>
          </a:p>
        </p:txBody>
      </p:sp>
      <p:pic>
        <p:nvPicPr>
          <p:cNvPr id="2672" name="Picture 5" descr="A train crossing a bridge over a body of water&#10;&#10;Description automatically generated"/>
          <p:cNvPicPr/>
          <p:nvPr/>
        </p:nvPicPr>
        <p:blipFill>
          <a:blip r:embed="rId1"/>
          <a:stretch/>
        </p:blipFill>
        <p:spPr>
          <a:xfrm>
            <a:off x="8015400" y="1379160"/>
            <a:ext cx="3102120" cy="2326320"/>
          </a:xfrm>
          <a:prstGeom prst="rect">
            <a:avLst/>
          </a:prstGeom>
          <a:ln w="0">
            <a:noFill/>
          </a:ln>
        </p:spPr>
      </p:pic>
      <p:sp>
        <p:nvSpPr>
          <p:cNvPr id="2673" name="CustomShape 3"/>
          <p:cNvSpPr/>
          <p:nvPr/>
        </p:nvSpPr>
        <p:spPr>
          <a:xfrm>
            <a:off x="6186600" y="4277160"/>
            <a:ext cx="6005160" cy="1937520"/>
          </a:xfrm>
          <a:prstGeom prst="rect">
            <a:avLst/>
          </a:prstGeom>
          <a:noFill/>
          <a:ln w="0">
            <a:noFill/>
          </a:ln>
        </p:spPr>
        <p:style>
          <a:lnRef idx="0"/>
          <a:fillRef idx="0"/>
          <a:effectRef idx="0"/>
          <a:fontRef idx="minor"/>
        </p:style>
        <p:txBody>
          <a:bodyPr>
            <a:normAutofit/>
          </a:bodyPr>
          <a:p>
            <a:pPr marL="407880" indent="-27756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Generalized Forwarding, SDN</a:t>
            </a:r>
            <a:endParaRPr b="0" lang="en-US" sz="3200" spc="-1" strike="noStrike">
              <a:latin typeface="Arial"/>
            </a:endParaRPr>
          </a:p>
          <a:p>
            <a:pPr lvl="1" marL="695160" indent="-23148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match+action</a:t>
            </a:r>
            <a:endParaRPr b="0" lang="en-US" sz="2800" spc="-1" strike="noStrike">
              <a:latin typeface="Arial"/>
            </a:endParaRPr>
          </a:p>
          <a:p>
            <a:pPr lvl="1" marL="695160" indent="-23148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OpenFlow: match+action in action</a:t>
            </a:r>
            <a:endParaRPr b="0" lang="en-US" sz="2800" spc="-1" strike="noStrike">
              <a:latin typeface="Arial"/>
            </a:endParaRPr>
          </a:p>
          <a:p>
            <a:pPr marL="407880" indent="-27756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Middleboxes</a:t>
            </a:r>
            <a:endParaRPr b="0" lang="en-US" sz="3200" spc="-1" strike="noStrike">
              <a:latin typeface="Arial"/>
            </a:endParaRPr>
          </a:p>
          <a:p>
            <a:pPr>
              <a:lnSpc>
                <a:spcPct val="90000"/>
              </a:lnSpc>
              <a:spcBef>
                <a:spcPts val="499"/>
              </a:spcBef>
            </a:pPr>
            <a:endParaRPr b="0" lang="en-US" sz="3200" spc="-1" strike="noStrike">
              <a:latin typeface="Arial"/>
            </a:endParaRPr>
          </a:p>
        </p:txBody>
      </p:sp>
      <p:sp>
        <p:nvSpPr>
          <p:cNvPr id="2674" name="TextShape 4"/>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71A9C6B1-B465-45D6-9F2C-E38F6AAA6C21}" type="slidenum">
              <a:rPr b="0" lang="en-US" sz="1100" spc="-1" strike="noStrike">
                <a:solidFill>
                  <a:srgbClr val="404040"/>
                </a:solidFill>
                <a:latin typeface="Calibri"/>
              </a:rPr>
              <a:t>41</a:t>
            </a:fld>
            <a:endParaRPr b="0" lang="en-US" sz="1100" spc="-1" strike="noStrike">
              <a:latin typeface="Times New Roman"/>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5" name="TextShape 1"/>
          <p:cNvSpPr txBox="1"/>
          <p:nvPr/>
        </p:nvSpPr>
        <p:spPr>
          <a:xfrm>
            <a:off x="838080" y="31104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ea typeface="ＭＳ Ｐゴシック"/>
              </a:rPr>
              <a:t>Network Layer: Internet</a:t>
            </a:r>
            <a:endParaRPr b="0" lang="en-US" sz="4400" spc="-1" strike="noStrike">
              <a:solidFill>
                <a:srgbClr val="000000"/>
              </a:solidFill>
              <a:latin typeface="Calibri"/>
            </a:endParaRPr>
          </a:p>
        </p:txBody>
      </p:sp>
      <p:sp>
        <p:nvSpPr>
          <p:cNvPr id="2676" name="CustomShape 2"/>
          <p:cNvSpPr/>
          <p:nvPr/>
        </p:nvSpPr>
        <p:spPr>
          <a:xfrm>
            <a:off x="3137400" y="2215440"/>
            <a:ext cx="7370280" cy="4076280"/>
          </a:xfrm>
          <a:prstGeom prst="rect">
            <a:avLst/>
          </a:prstGeom>
          <a:solidFill>
            <a:srgbClr val="ffffff"/>
          </a:solidFill>
          <a:ln w="19050">
            <a:solidFill>
              <a:srgbClr val="000000"/>
            </a:solidFill>
            <a:miter/>
          </a:ln>
          <a:effectLst>
            <a:outerShdw algn="bl" blurRad="165100" dir="18900000" dist="37674" rotWithShape="0">
              <a:srgbClr val="000000">
                <a:alpha val="40000"/>
              </a:srgbClr>
            </a:outerShdw>
          </a:effectLst>
        </p:spPr>
        <p:style>
          <a:lnRef idx="0"/>
          <a:fillRef idx="0"/>
          <a:effectRef idx="0"/>
          <a:fontRef idx="minor"/>
        </p:style>
      </p:sp>
      <p:sp>
        <p:nvSpPr>
          <p:cNvPr id="2677" name="CustomShape 3"/>
          <p:cNvSpPr/>
          <p:nvPr/>
        </p:nvSpPr>
        <p:spPr>
          <a:xfrm>
            <a:off x="888480" y="1413720"/>
            <a:ext cx="7534080" cy="437760"/>
          </a:xfrm>
          <a:prstGeom prst="rect">
            <a:avLst/>
          </a:prstGeom>
          <a:noFill/>
          <a:ln w="0">
            <a:noFill/>
          </a:ln>
        </p:spPr>
        <p:style>
          <a:lnRef idx="0"/>
          <a:fillRef idx="0"/>
          <a:effectRef idx="0"/>
          <a:fontRef idx="minor"/>
        </p:style>
        <p:txBody>
          <a:bodyPr>
            <a:noAutofit/>
          </a:bodyPr>
          <a:p>
            <a:pPr marL="343080" indent="-342720">
              <a:lnSpc>
                <a:spcPct val="85000"/>
              </a:lnSpc>
              <a:spcBef>
                <a:spcPts val="641"/>
              </a:spcBef>
              <a:tabLst>
                <a:tab algn="l" pos="0"/>
              </a:tabLst>
            </a:pPr>
            <a:r>
              <a:rPr b="0" lang="en-US" sz="3200" spc="-1" strike="noStrike">
                <a:solidFill>
                  <a:srgbClr val="000000"/>
                </a:solidFill>
                <a:latin typeface="Calibri"/>
                <a:ea typeface="ＭＳ Ｐゴシック"/>
              </a:rPr>
              <a:t>host, router network layer functions:</a:t>
            </a:r>
            <a:endParaRPr b="0" lang="en-US" sz="3200" spc="-1" strike="noStrike">
              <a:latin typeface="Arial"/>
            </a:endParaRPr>
          </a:p>
        </p:txBody>
      </p:sp>
      <p:sp>
        <p:nvSpPr>
          <p:cNvPr id="2678" name="Line 4"/>
          <p:cNvSpPr/>
          <p:nvPr/>
        </p:nvSpPr>
        <p:spPr>
          <a:xfrm flipV="1">
            <a:off x="3127680" y="5768640"/>
            <a:ext cx="7395120" cy="10800"/>
          </a:xfrm>
          <a:prstGeom prst="line">
            <a:avLst/>
          </a:prstGeom>
          <a:ln w="19050">
            <a:solidFill>
              <a:srgbClr val="000000"/>
            </a:solidFill>
            <a:round/>
          </a:ln>
        </p:spPr>
        <p:style>
          <a:lnRef idx="0"/>
          <a:fillRef idx="0"/>
          <a:effectRef idx="0"/>
          <a:fontRef idx="minor"/>
        </p:style>
      </p:sp>
      <p:sp>
        <p:nvSpPr>
          <p:cNvPr id="2679" name="Line 5"/>
          <p:cNvSpPr/>
          <p:nvPr/>
        </p:nvSpPr>
        <p:spPr>
          <a:xfrm flipV="1">
            <a:off x="3156120" y="5244840"/>
            <a:ext cx="7366680" cy="10440"/>
          </a:xfrm>
          <a:prstGeom prst="line">
            <a:avLst/>
          </a:prstGeom>
          <a:ln w="19050">
            <a:solidFill>
              <a:srgbClr val="000000"/>
            </a:solidFill>
            <a:round/>
          </a:ln>
        </p:spPr>
        <p:style>
          <a:lnRef idx="0"/>
          <a:fillRef idx="0"/>
          <a:effectRef idx="0"/>
          <a:fontRef idx="minor"/>
        </p:style>
      </p:sp>
      <p:grpSp>
        <p:nvGrpSpPr>
          <p:cNvPr id="2680" name="Group 6"/>
          <p:cNvGrpSpPr/>
          <p:nvPr/>
        </p:nvGrpSpPr>
        <p:grpSpPr>
          <a:xfrm>
            <a:off x="7184520" y="2927880"/>
            <a:ext cx="3136680" cy="1275840"/>
            <a:chOff x="7184520" y="2927880"/>
            <a:chExt cx="3136680" cy="1275840"/>
          </a:xfrm>
        </p:grpSpPr>
        <p:sp>
          <p:nvSpPr>
            <p:cNvPr id="2681" name="CustomShape 7"/>
            <p:cNvSpPr/>
            <p:nvPr/>
          </p:nvSpPr>
          <p:spPr>
            <a:xfrm>
              <a:off x="7184520" y="2959560"/>
              <a:ext cx="3136680" cy="124416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2682" name="CustomShape 8"/>
            <p:cNvSpPr/>
            <p:nvPr/>
          </p:nvSpPr>
          <p:spPr>
            <a:xfrm>
              <a:off x="7276320" y="2927880"/>
              <a:ext cx="2952720" cy="1236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400" spc="-1" strike="noStrike">
                  <a:solidFill>
                    <a:srgbClr val="cc0000"/>
                  </a:solidFill>
                  <a:latin typeface="Calibri"/>
                  <a:ea typeface="ＭＳ Ｐゴシック"/>
                </a:rPr>
                <a:t>IP protocol</a:t>
              </a:r>
              <a:endParaRPr b="0" lang="en-US" sz="2400" spc="-1" strike="noStrike">
                <a:latin typeface="Arial"/>
              </a:endParaRPr>
            </a:p>
            <a:p>
              <a:pPr>
                <a:lnSpc>
                  <a:spcPct val="95000"/>
                </a:lnSpc>
                <a:buClr>
                  <a:srgbClr val="0000a3"/>
                </a:buClr>
                <a:buFont typeface="Symbol" charset="2"/>
                <a:buChar char=""/>
                <a:tabLst>
                  <a:tab algn="l" pos="0"/>
                </a:tabLst>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datagram format</a:t>
              </a:r>
              <a:endParaRPr b="0" lang="en-US" sz="1800" spc="-1" strike="noStrike">
                <a:latin typeface="Arial"/>
              </a:endParaRPr>
            </a:p>
            <a:p>
              <a:pPr>
                <a:lnSpc>
                  <a:spcPct val="95000"/>
                </a:lnSpc>
                <a:buClr>
                  <a:srgbClr val="0000a3"/>
                </a:buClr>
                <a:buFont typeface="Symbol" charset="2"/>
                <a:buChar char=""/>
                <a:tabLst>
                  <a:tab algn="l" pos="0"/>
                </a:tabLst>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addressing</a:t>
              </a:r>
              <a:endParaRPr b="0" lang="en-US" sz="1800" spc="-1" strike="noStrike">
                <a:latin typeface="Arial"/>
              </a:endParaRPr>
            </a:p>
            <a:p>
              <a:pPr>
                <a:lnSpc>
                  <a:spcPct val="95000"/>
                </a:lnSpc>
                <a:buClr>
                  <a:srgbClr val="0000a3"/>
                </a:buClr>
                <a:buFont typeface="Symbol" charset="2"/>
                <a:buChar char=""/>
                <a:tabLst>
                  <a:tab algn="l" pos="0"/>
                </a:tabLst>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packet handling conventions</a:t>
              </a:r>
              <a:endParaRPr b="0" lang="en-US" sz="1800" spc="-1" strike="noStrike">
                <a:latin typeface="Arial"/>
              </a:endParaRPr>
            </a:p>
          </p:txBody>
        </p:sp>
      </p:grpSp>
      <p:sp>
        <p:nvSpPr>
          <p:cNvPr id="2683" name="CustomShape 9"/>
          <p:cNvSpPr/>
          <p:nvPr/>
        </p:nvSpPr>
        <p:spPr>
          <a:xfrm>
            <a:off x="7723440" y="4279680"/>
            <a:ext cx="2375640" cy="88452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2684" name="CustomShape 10"/>
          <p:cNvSpPr/>
          <p:nvPr/>
        </p:nvSpPr>
        <p:spPr>
          <a:xfrm>
            <a:off x="7779240" y="4233600"/>
            <a:ext cx="2455200" cy="958320"/>
          </a:xfrm>
          <a:prstGeom prst="rect">
            <a:avLst/>
          </a:prstGeom>
          <a:noFill/>
          <a:ln w="0">
            <a:noFill/>
          </a:ln>
        </p:spPr>
        <p:style>
          <a:lnRef idx="0"/>
          <a:fillRef idx="0"/>
          <a:effectRef idx="0"/>
          <a:fontRef idx="minor"/>
        </p:style>
        <p:txBody>
          <a:bodyPr lIns="90000" rIns="90000" tIns="45000" bIns="45000">
            <a:spAutoFit/>
          </a:bodyPr>
          <a:p>
            <a:pPr>
              <a:lnSpc>
                <a:spcPct val="95000"/>
              </a:lnSpc>
              <a:tabLst>
                <a:tab algn="l" pos="0"/>
              </a:tabLst>
            </a:pPr>
            <a:r>
              <a:rPr b="0" i="1" lang="en-US" sz="2400" spc="-1" strike="noStrike">
                <a:solidFill>
                  <a:srgbClr val="cc0000"/>
                </a:solidFill>
                <a:latin typeface="Calibri"/>
                <a:ea typeface="ＭＳ Ｐゴシック"/>
              </a:rPr>
              <a:t>ICMP protocol</a:t>
            </a:r>
            <a:endParaRPr b="0" lang="en-US" sz="2400" spc="-1" strike="noStrike">
              <a:latin typeface="Arial"/>
            </a:endParaRPr>
          </a:p>
          <a:p>
            <a:pPr>
              <a:lnSpc>
                <a:spcPct val="95000"/>
              </a:lnSpc>
              <a:buClr>
                <a:srgbClr val="000000"/>
              </a:buClr>
              <a:buFont typeface="Symbol" charset="2"/>
              <a:buChar char=""/>
              <a:tabLst>
                <a:tab algn="l" pos="0"/>
              </a:tabLst>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error reporting</a:t>
            </a:r>
            <a:endParaRPr b="0" lang="en-US" sz="1800" spc="-1" strike="noStrike">
              <a:latin typeface="Arial"/>
            </a:endParaRPr>
          </a:p>
          <a:p>
            <a:pPr>
              <a:lnSpc>
                <a:spcPct val="95000"/>
              </a:lnSpc>
              <a:buClr>
                <a:srgbClr val="000000"/>
              </a:buClr>
              <a:buFont typeface="Symbol" charset="2"/>
              <a:buChar char=""/>
              <a:tabLst>
                <a:tab algn="l" pos="0"/>
              </a:tabLst>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router “signaling”</a:t>
            </a:r>
            <a:endParaRPr b="0" lang="en-US" sz="1800" spc="-1" strike="noStrike">
              <a:latin typeface="Arial"/>
            </a:endParaRPr>
          </a:p>
        </p:txBody>
      </p:sp>
      <p:sp>
        <p:nvSpPr>
          <p:cNvPr id="2685" name="Line 11"/>
          <p:cNvSpPr/>
          <p:nvPr/>
        </p:nvSpPr>
        <p:spPr>
          <a:xfrm flipV="1">
            <a:off x="3156120" y="2825280"/>
            <a:ext cx="7366680" cy="10800"/>
          </a:xfrm>
          <a:prstGeom prst="line">
            <a:avLst/>
          </a:prstGeom>
          <a:ln w="19050">
            <a:solidFill>
              <a:srgbClr val="000000"/>
            </a:solidFill>
            <a:round/>
          </a:ln>
        </p:spPr>
        <p:style>
          <a:lnRef idx="0"/>
          <a:fillRef idx="0"/>
          <a:effectRef idx="0"/>
          <a:fontRef idx="minor"/>
        </p:style>
      </p:sp>
      <p:sp>
        <p:nvSpPr>
          <p:cNvPr id="2686" name="CustomShape 12"/>
          <p:cNvSpPr/>
          <p:nvPr/>
        </p:nvSpPr>
        <p:spPr>
          <a:xfrm>
            <a:off x="5384520" y="2318760"/>
            <a:ext cx="276264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808080"/>
                </a:solidFill>
                <a:latin typeface="Calibri"/>
                <a:ea typeface="ＭＳ Ｐゴシック"/>
              </a:rPr>
              <a:t>transport layer: TCP, UDP</a:t>
            </a:r>
            <a:endParaRPr b="0" lang="en-US" sz="2000" spc="-1" strike="noStrike">
              <a:latin typeface="Arial"/>
            </a:endParaRPr>
          </a:p>
        </p:txBody>
      </p:sp>
      <p:sp>
        <p:nvSpPr>
          <p:cNvPr id="2687" name="CustomShape 13"/>
          <p:cNvSpPr/>
          <p:nvPr/>
        </p:nvSpPr>
        <p:spPr>
          <a:xfrm>
            <a:off x="6172560" y="5335560"/>
            <a:ext cx="110772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808080"/>
                </a:solidFill>
                <a:latin typeface="Calibri"/>
                <a:ea typeface="ＭＳ Ｐゴシック"/>
              </a:rPr>
              <a:t>link layer</a:t>
            </a:r>
            <a:endParaRPr b="0" lang="en-US" sz="2000" spc="-1" strike="noStrike">
              <a:latin typeface="Arial"/>
            </a:endParaRPr>
          </a:p>
        </p:txBody>
      </p:sp>
      <p:sp>
        <p:nvSpPr>
          <p:cNvPr id="2688" name="CustomShape 14"/>
          <p:cNvSpPr/>
          <p:nvPr/>
        </p:nvSpPr>
        <p:spPr>
          <a:xfrm>
            <a:off x="6056640" y="5844600"/>
            <a:ext cx="156024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808080"/>
                </a:solidFill>
                <a:latin typeface="Calibri"/>
                <a:ea typeface="ＭＳ Ｐゴシック"/>
              </a:rPr>
              <a:t>physical layer</a:t>
            </a:r>
            <a:endParaRPr b="0" lang="en-US" sz="2000" spc="-1" strike="noStrike">
              <a:latin typeface="Arial"/>
            </a:endParaRPr>
          </a:p>
        </p:txBody>
      </p:sp>
      <p:sp>
        <p:nvSpPr>
          <p:cNvPr id="2689" name="CustomShape 15"/>
          <p:cNvSpPr/>
          <p:nvPr/>
        </p:nvSpPr>
        <p:spPr>
          <a:xfrm>
            <a:off x="1675800" y="3619080"/>
            <a:ext cx="1383480" cy="94356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800" spc="-1" strike="noStrike">
                <a:solidFill>
                  <a:srgbClr val="cc0000"/>
                </a:solidFill>
                <a:latin typeface="Calibri"/>
                <a:ea typeface="ＭＳ Ｐゴシック"/>
              </a:rPr>
              <a:t>network</a:t>
            </a:r>
            <a:endParaRPr b="0" lang="en-US" sz="2800" spc="-1" strike="noStrike">
              <a:latin typeface="Arial"/>
            </a:endParaRPr>
          </a:p>
          <a:p>
            <a:pPr algn="r">
              <a:lnSpc>
                <a:spcPct val="100000"/>
              </a:lnSpc>
              <a:tabLst>
                <a:tab algn="l" pos="0"/>
              </a:tabLst>
            </a:pPr>
            <a:r>
              <a:rPr b="0" lang="en-US" sz="2800" spc="-1" strike="noStrike">
                <a:solidFill>
                  <a:srgbClr val="cc0000"/>
                </a:solidFill>
                <a:latin typeface="Calibri"/>
                <a:ea typeface="ＭＳ Ｐゴシック"/>
              </a:rPr>
              <a:t>layer</a:t>
            </a:r>
            <a:endParaRPr b="0" lang="en-US" sz="2800" spc="-1" strike="noStrike">
              <a:latin typeface="Arial"/>
            </a:endParaRPr>
          </a:p>
        </p:txBody>
      </p:sp>
      <p:sp>
        <p:nvSpPr>
          <p:cNvPr id="2690" name="Line 16"/>
          <p:cNvSpPr/>
          <p:nvPr/>
        </p:nvSpPr>
        <p:spPr>
          <a:xfrm flipV="1">
            <a:off x="2880000" y="2845440"/>
            <a:ext cx="360" cy="743040"/>
          </a:xfrm>
          <a:prstGeom prst="line">
            <a:avLst/>
          </a:prstGeom>
          <a:ln w="28575">
            <a:solidFill>
              <a:srgbClr val="cc0000"/>
            </a:solidFill>
            <a:round/>
            <a:tailEnd len="med" type="triangle" w="med"/>
          </a:ln>
        </p:spPr>
        <p:style>
          <a:lnRef idx="0"/>
          <a:fillRef idx="0"/>
          <a:effectRef idx="0"/>
          <a:fontRef idx="minor"/>
        </p:style>
      </p:sp>
      <p:sp>
        <p:nvSpPr>
          <p:cNvPr id="2691" name="Line 17"/>
          <p:cNvSpPr/>
          <p:nvPr/>
        </p:nvSpPr>
        <p:spPr>
          <a:xfrm>
            <a:off x="2894400" y="4512600"/>
            <a:ext cx="360" cy="742680"/>
          </a:xfrm>
          <a:prstGeom prst="line">
            <a:avLst/>
          </a:prstGeom>
          <a:ln w="28575">
            <a:solidFill>
              <a:srgbClr val="cc0000"/>
            </a:solidFill>
            <a:round/>
            <a:tailEnd len="med" type="triangle" w="med"/>
          </a:ln>
        </p:spPr>
        <p:style>
          <a:lnRef idx="0"/>
          <a:fillRef idx="0"/>
          <a:effectRef idx="0"/>
          <a:fontRef idx="minor"/>
        </p:style>
      </p:sp>
      <p:grpSp>
        <p:nvGrpSpPr>
          <p:cNvPr id="2692" name="Group 18"/>
          <p:cNvGrpSpPr/>
          <p:nvPr/>
        </p:nvGrpSpPr>
        <p:grpSpPr>
          <a:xfrm>
            <a:off x="3407760" y="3093480"/>
            <a:ext cx="3645000" cy="1987920"/>
            <a:chOff x="3407760" y="3093480"/>
            <a:chExt cx="3645000" cy="1987920"/>
          </a:xfrm>
        </p:grpSpPr>
        <p:grpSp>
          <p:nvGrpSpPr>
            <p:cNvPr id="2693" name="Group 19"/>
            <p:cNvGrpSpPr/>
            <p:nvPr/>
          </p:nvGrpSpPr>
          <p:grpSpPr>
            <a:xfrm>
              <a:off x="5742360" y="3657600"/>
              <a:ext cx="1310400" cy="1171080"/>
              <a:chOff x="5742360" y="3657600"/>
              <a:chExt cx="1310400" cy="1171080"/>
            </a:xfrm>
          </p:grpSpPr>
          <p:sp>
            <p:nvSpPr>
              <p:cNvPr id="2694" name="CustomShape 20"/>
              <p:cNvSpPr/>
              <p:nvPr/>
            </p:nvSpPr>
            <p:spPr>
              <a:xfrm>
                <a:off x="5780880" y="3657600"/>
                <a:ext cx="1194840" cy="117108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2695" name="CustomShape 21"/>
              <p:cNvSpPr/>
              <p:nvPr/>
            </p:nvSpPr>
            <p:spPr>
              <a:xfrm>
                <a:off x="5742360" y="3913200"/>
                <a:ext cx="1310400" cy="7002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Calibri"/>
                    <a:ea typeface="ＭＳ Ｐゴシック"/>
                  </a:rPr>
                  <a:t>forwarding</a:t>
                </a:r>
                <a:endParaRPr b="0" lang="en-US" sz="2000" spc="-1" strike="noStrike">
                  <a:latin typeface="Arial"/>
                </a:endParaRPr>
              </a:p>
              <a:p>
                <a:pPr algn="ctr">
                  <a:lnSpc>
                    <a:spcPct val="100000"/>
                  </a:lnSpc>
                  <a:tabLst>
                    <a:tab algn="l" pos="0"/>
                  </a:tabLst>
                </a:pPr>
                <a:r>
                  <a:rPr b="0" lang="en-US" sz="2000" spc="-1" strike="noStrike">
                    <a:solidFill>
                      <a:srgbClr val="000000"/>
                    </a:solidFill>
                    <a:latin typeface="Calibri"/>
                    <a:ea typeface="ＭＳ Ｐゴシック"/>
                  </a:rPr>
                  <a:t>table</a:t>
                </a:r>
                <a:endParaRPr b="0" lang="en-US" sz="2000" spc="-1" strike="noStrike">
                  <a:latin typeface="Arial"/>
                </a:endParaRPr>
              </a:p>
            </p:txBody>
          </p:sp>
          <p:sp>
            <p:nvSpPr>
              <p:cNvPr id="2696" name="Line 22"/>
              <p:cNvSpPr/>
              <p:nvPr/>
            </p:nvSpPr>
            <p:spPr>
              <a:xfrm>
                <a:off x="5922360" y="3790800"/>
                <a:ext cx="893520" cy="360"/>
              </a:xfrm>
              <a:prstGeom prst="line">
                <a:avLst/>
              </a:prstGeom>
              <a:ln w="19050">
                <a:solidFill>
                  <a:srgbClr val="000000"/>
                </a:solidFill>
                <a:round/>
              </a:ln>
            </p:spPr>
            <p:style>
              <a:lnRef idx="0"/>
              <a:fillRef idx="0"/>
              <a:effectRef idx="0"/>
              <a:fontRef idx="minor"/>
            </p:style>
          </p:sp>
          <p:sp>
            <p:nvSpPr>
              <p:cNvPr id="2697" name="Line 23"/>
              <p:cNvSpPr/>
              <p:nvPr/>
            </p:nvSpPr>
            <p:spPr>
              <a:xfrm>
                <a:off x="5934600" y="3876480"/>
                <a:ext cx="893520" cy="360"/>
              </a:xfrm>
              <a:prstGeom prst="line">
                <a:avLst/>
              </a:prstGeom>
              <a:ln w="19050">
                <a:solidFill>
                  <a:srgbClr val="000000"/>
                </a:solidFill>
                <a:round/>
              </a:ln>
            </p:spPr>
            <p:style>
              <a:lnRef idx="0"/>
              <a:fillRef idx="0"/>
              <a:effectRef idx="0"/>
              <a:fontRef idx="minor"/>
            </p:style>
          </p:sp>
          <p:sp>
            <p:nvSpPr>
              <p:cNvPr id="2698" name="Line 24"/>
              <p:cNvSpPr/>
              <p:nvPr/>
            </p:nvSpPr>
            <p:spPr>
              <a:xfrm>
                <a:off x="5940720" y="3962160"/>
                <a:ext cx="893520" cy="360"/>
              </a:xfrm>
              <a:prstGeom prst="line">
                <a:avLst/>
              </a:prstGeom>
              <a:ln w="19050">
                <a:solidFill>
                  <a:srgbClr val="000000"/>
                </a:solidFill>
                <a:round/>
              </a:ln>
            </p:spPr>
            <p:style>
              <a:lnRef idx="0"/>
              <a:fillRef idx="0"/>
              <a:effectRef idx="0"/>
              <a:fontRef idx="minor"/>
            </p:style>
          </p:sp>
          <p:sp>
            <p:nvSpPr>
              <p:cNvPr id="2699" name="Line 25"/>
              <p:cNvSpPr/>
              <p:nvPr/>
            </p:nvSpPr>
            <p:spPr>
              <a:xfrm>
                <a:off x="5922360" y="4557600"/>
                <a:ext cx="893520" cy="360"/>
              </a:xfrm>
              <a:prstGeom prst="line">
                <a:avLst/>
              </a:prstGeom>
              <a:ln w="19050">
                <a:solidFill>
                  <a:srgbClr val="000000"/>
                </a:solidFill>
                <a:round/>
              </a:ln>
            </p:spPr>
            <p:style>
              <a:lnRef idx="0"/>
              <a:fillRef idx="0"/>
              <a:effectRef idx="0"/>
              <a:fontRef idx="minor"/>
            </p:style>
          </p:sp>
          <p:sp>
            <p:nvSpPr>
              <p:cNvPr id="2700" name="Line 26"/>
              <p:cNvSpPr/>
              <p:nvPr/>
            </p:nvSpPr>
            <p:spPr>
              <a:xfrm>
                <a:off x="5928480" y="4638600"/>
                <a:ext cx="893520" cy="360"/>
              </a:xfrm>
              <a:prstGeom prst="line">
                <a:avLst/>
              </a:prstGeom>
              <a:ln w="19050">
                <a:solidFill>
                  <a:srgbClr val="000000"/>
                </a:solidFill>
                <a:round/>
              </a:ln>
            </p:spPr>
            <p:style>
              <a:lnRef idx="0"/>
              <a:fillRef idx="0"/>
              <a:effectRef idx="0"/>
              <a:fontRef idx="minor"/>
            </p:style>
          </p:sp>
          <p:sp>
            <p:nvSpPr>
              <p:cNvPr id="2701" name="Line 27"/>
              <p:cNvSpPr/>
              <p:nvPr/>
            </p:nvSpPr>
            <p:spPr>
              <a:xfrm>
                <a:off x="5934600" y="4719600"/>
                <a:ext cx="893520" cy="360"/>
              </a:xfrm>
              <a:prstGeom prst="line">
                <a:avLst/>
              </a:prstGeom>
              <a:ln w="19050">
                <a:solidFill>
                  <a:srgbClr val="000000"/>
                </a:solidFill>
                <a:round/>
              </a:ln>
            </p:spPr>
            <p:style>
              <a:lnRef idx="0"/>
              <a:fillRef idx="0"/>
              <a:effectRef idx="0"/>
              <a:fontRef idx="minor"/>
            </p:style>
          </p:sp>
        </p:grpSp>
        <p:sp>
          <p:nvSpPr>
            <p:cNvPr id="2702" name="CustomShape 28"/>
            <p:cNvSpPr/>
            <p:nvPr/>
          </p:nvSpPr>
          <p:spPr>
            <a:xfrm>
              <a:off x="3407760" y="3093480"/>
              <a:ext cx="2048040" cy="198792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2703" name="CustomShape 29"/>
            <p:cNvSpPr/>
            <p:nvPr/>
          </p:nvSpPr>
          <p:spPr>
            <a:xfrm>
              <a:off x="3446640" y="3128760"/>
              <a:ext cx="2124720" cy="18280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i="1" lang="en-US" sz="2000" spc="-1" strike="noStrike">
                  <a:solidFill>
                    <a:srgbClr val="cc0000"/>
                  </a:solidFill>
                  <a:latin typeface="Calibri"/>
                  <a:ea typeface="ＭＳ Ｐゴシック"/>
                </a:rPr>
                <a:t>Path-selection  algorithms: </a:t>
              </a:r>
              <a:r>
                <a:rPr b="0" lang="en-US" sz="2000" spc="-1" strike="noStrike">
                  <a:solidFill>
                    <a:srgbClr val="000000"/>
                  </a:solidFill>
                  <a:latin typeface="Calibri"/>
                  <a:ea typeface="ＭＳ Ｐゴシック"/>
                </a:rPr>
                <a:t>implemented in </a:t>
              </a:r>
              <a:endParaRPr b="0" lang="en-US" sz="2000" spc="-1" strike="noStrike">
                <a:latin typeface="Arial"/>
              </a:endParaRPr>
            </a:p>
            <a:p>
              <a:pPr marL="228600" indent="-171000">
                <a:lnSpc>
                  <a:spcPct val="100000"/>
                </a:lnSpc>
                <a:buClr>
                  <a:srgbClr val="0000a3"/>
                </a:buClr>
                <a:buFont typeface="Arial"/>
                <a:buChar char="•"/>
                <a:tabLst>
                  <a:tab algn="l" pos="54000"/>
                  <a:tab algn="l" pos="111240"/>
                </a:tabLst>
              </a:pPr>
              <a:r>
                <a:rPr b="0" lang="en-US" sz="1800" spc="-1" strike="noStrike">
                  <a:solidFill>
                    <a:srgbClr val="000000"/>
                  </a:solidFill>
                  <a:latin typeface="Calibri"/>
                  <a:ea typeface="ＭＳ Ｐゴシック"/>
                </a:rPr>
                <a:t>routing protocols (OSPF, BGP)</a:t>
              </a:r>
              <a:endParaRPr b="0" lang="en-US" sz="1800" spc="-1" strike="noStrike">
                <a:latin typeface="Arial"/>
              </a:endParaRPr>
            </a:p>
            <a:p>
              <a:pPr marL="228600" indent="-171000">
                <a:lnSpc>
                  <a:spcPct val="100000"/>
                </a:lnSpc>
                <a:buClr>
                  <a:srgbClr val="0000a3"/>
                </a:buClr>
                <a:buFont typeface="Arial"/>
                <a:buChar char="•"/>
                <a:tabLst>
                  <a:tab algn="l" pos="54000"/>
                  <a:tab algn="l" pos="111240"/>
                </a:tabLst>
              </a:pPr>
              <a:r>
                <a:rPr b="0" lang="en-US" sz="1800" spc="-1" strike="noStrike">
                  <a:solidFill>
                    <a:srgbClr val="000000"/>
                  </a:solidFill>
                  <a:latin typeface="Calibri"/>
                  <a:ea typeface="ＭＳ Ｐゴシック"/>
                </a:rPr>
                <a:t>SDN controller</a:t>
              </a:r>
              <a:endParaRPr b="0" lang="en-US" sz="1800" spc="-1" strike="noStrike">
                <a:latin typeface="Arial"/>
              </a:endParaRPr>
            </a:p>
          </p:txBody>
        </p:sp>
        <p:sp>
          <p:nvSpPr>
            <p:cNvPr id="2704" name="CustomShape 30"/>
            <p:cNvSpPr/>
            <p:nvPr/>
          </p:nvSpPr>
          <p:spPr>
            <a:xfrm rot="5400000">
              <a:off x="5728680" y="2923200"/>
              <a:ext cx="479160" cy="868320"/>
            </a:xfrm>
            <a:prstGeom prst="bentArrow">
              <a:avLst>
                <a:gd name="adj1" fmla="val 25000"/>
                <a:gd name="adj2" fmla="val 25000"/>
                <a:gd name="adj3" fmla="val 25000"/>
                <a:gd name="adj4" fmla="val 4375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sp>
      </p:grpSp>
      <p:sp>
        <p:nvSpPr>
          <p:cNvPr id="2705" name="TextShape 31"/>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535E667C-039A-4B48-B8E5-0EEF0FD9780E}" type="slidenum">
              <a:rPr b="0" lang="en-US" sz="1100" spc="-1" strike="noStrike">
                <a:solidFill>
                  <a:srgbClr val="404040"/>
                </a:solidFill>
                <a:latin typeface="Calibri"/>
              </a:rPr>
              <a:t>41</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671" dur="indefinite" restart="never" nodeType="tmRoot">
          <p:childTnLst>
            <p:seq>
              <p:cTn id="672" dur="indefinite" nodeType="mainSeq">
                <p:childTnLst>
                  <p:par>
                    <p:cTn id="673" fill="hold">
                      <p:stCondLst>
                        <p:cond delay="indefinite"/>
                      </p:stCondLst>
                      <p:childTnLst>
                        <p:par>
                          <p:cTn id="674" fill="hold">
                            <p:stCondLst>
                              <p:cond delay="0"/>
                            </p:stCondLst>
                            <p:childTnLst>
                              <p:par>
                                <p:cTn id="675" nodeType="clickEffect" fill="hold" presetClass="entr" presetID="9">
                                  <p:stCondLst>
                                    <p:cond delay="0"/>
                                  </p:stCondLst>
                                  <p:childTnLst>
                                    <p:set>
                                      <p:cBhvr>
                                        <p:cTn id="676" dur="1" fill="hold">
                                          <p:stCondLst>
                                            <p:cond delay="0"/>
                                          </p:stCondLst>
                                        </p:cTn>
                                        <p:tgtEl>
                                          <p:spTgt spid="2692"/>
                                        </p:tgtEl>
                                        <p:attrNameLst>
                                          <p:attrName>style.visibility</p:attrName>
                                        </p:attrNameLst>
                                      </p:cBhvr>
                                      <p:to>
                                        <p:strVal val="visible"/>
                                      </p:to>
                                    </p:set>
                                    <p:animEffect filter="dissolve" transition="in">
                                      <p:cBhvr additive="repl">
                                        <p:cTn id="677" dur="500"/>
                                        <p:tgtEl>
                                          <p:spTgt spid="2692"/>
                                        </p:tgtEl>
                                      </p:cBhvr>
                                    </p:animEffect>
                                  </p:childTnLst>
                                </p:cTn>
                              </p:par>
                            </p:childTnLst>
                          </p:cTn>
                        </p:par>
                      </p:childTnLst>
                    </p:cTn>
                  </p:par>
                  <p:par>
                    <p:cTn id="678" fill="hold">
                      <p:stCondLst>
                        <p:cond delay="indefinite"/>
                      </p:stCondLst>
                      <p:childTnLst>
                        <p:par>
                          <p:cTn id="679" fill="hold">
                            <p:stCondLst>
                              <p:cond delay="0"/>
                            </p:stCondLst>
                            <p:childTnLst>
                              <p:par>
                                <p:cTn id="680" nodeType="clickEffect" fill="hold" presetClass="entr" presetID="9">
                                  <p:stCondLst>
                                    <p:cond delay="0"/>
                                  </p:stCondLst>
                                  <p:childTnLst>
                                    <p:set>
                                      <p:cBhvr>
                                        <p:cTn id="681" dur="1" fill="hold">
                                          <p:stCondLst>
                                            <p:cond delay="0"/>
                                          </p:stCondLst>
                                        </p:cTn>
                                        <p:tgtEl>
                                          <p:spTgt spid="2680"/>
                                        </p:tgtEl>
                                        <p:attrNameLst>
                                          <p:attrName>style.visibility</p:attrName>
                                        </p:attrNameLst>
                                      </p:cBhvr>
                                      <p:to>
                                        <p:strVal val="visible"/>
                                      </p:to>
                                    </p:set>
                                    <p:animEffect filter="dissolve" transition="in">
                                      <p:cBhvr additive="repl">
                                        <p:cTn id="682" dur="500"/>
                                        <p:tgtEl>
                                          <p:spTgt spid="2680"/>
                                        </p:tgtEl>
                                      </p:cBhvr>
                                    </p:animEffect>
                                  </p:childTnLst>
                                </p:cTn>
                              </p:par>
                            </p:childTnLst>
                          </p:cTn>
                        </p:par>
                      </p:childTnLst>
                    </p:cTn>
                  </p:par>
                  <p:par>
                    <p:cTn id="683" fill="hold">
                      <p:stCondLst>
                        <p:cond delay="indefinite"/>
                      </p:stCondLst>
                      <p:childTnLst>
                        <p:par>
                          <p:cTn id="684" fill="hold">
                            <p:stCondLst>
                              <p:cond delay="0"/>
                            </p:stCondLst>
                            <p:childTnLst>
                              <p:par>
                                <p:cTn id="685" nodeType="clickEffect" fill="hold" presetClass="entr" presetID="9">
                                  <p:stCondLst>
                                    <p:cond delay="0"/>
                                  </p:stCondLst>
                                  <p:childTnLst>
                                    <p:set>
                                      <p:cBhvr>
                                        <p:cTn id="686" dur="1" fill="hold">
                                          <p:stCondLst>
                                            <p:cond delay="0"/>
                                          </p:stCondLst>
                                        </p:cTn>
                                        <p:tgtEl>
                                          <p:spTgt spid="2683"/>
                                        </p:tgtEl>
                                        <p:attrNameLst>
                                          <p:attrName>style.visibility</p:attrName>
                                        </p:attrNameLst>
                                      </p:cBhvr>
                                      <p:to>
                                        <p:strVal val="visible"/>
                                      </p:to>
                                    </p:set>
                                    <p:animEffect filter="dissolve" transition="in">
                                      <p:cBhvr additive="repl">
                                        <p:cTn id="687" dur="500"/>
                                        <p:tgtEl>
                                          <p:spTgt spid="2683"/>
                                        </p:tgtEl>
                                      </p:cBhvr>
                                    </p:animEffect>
                                  </p:childTnLst>
                                </p:cTn>
                              </p:par>
                              <p:par>
                                <p:cTn id="688" nodeType="withEffect" fill="hold" presetClass="entr" presetID="9">
                                  <p:stCondLst>
                                    <p:cond delay="0"/>
                                  </p:stCondLst>
                                  <p:childTnLst>
                                    <p:set>
                                      <p:cBhvr>
                                        <p:cTn id="689" dur="1" fill="hold">
                                          <p:stCondLst>
                                            <p:cond delay="0"/>
                                          </p:stCondLst>
                                        </p:cTn>
                                        <p:tgtEl>
                                          <p:spTgt spid="2684"/>
                                        </p:tgtEl>
                                        <p:attrNameLst>
                                          <p:attrName>style.visibility</p:attrName>
                                        </p:attrNameLst>
                                      </p:cBhvr>
                                      <p:to>
                                        <p:strVal val="visible"/>
                                      </p:to>
                                    </p:set>
                                    <p:animEffect filter="dissolve" transition="in">
                                      <p:cBhvr additive="repl">
                                        <p:cTn id="690" dur="500"/>
                                        <p:tgtEl>
                                          <p:spTgt spid="26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6" name="TextShape 1"/>
          <p:cNvSpPr txBox="1"/>
          <p:nvPr/>
        </p:nvSpPr>
        <p:spPr>
          <a:xfrm>
            <a:off x="838080" y="31104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ea typeface="ＭＳ Ｐゴシック"/>
              </a:rPr>
              <a:t>IP Datagram format</a:t>
            </a:r>
            <a:endParaRPr b="0" lang="en-US" sz="4400" spc="-1" strike="noStrike">
              <a:solidFill>
                <a:srgbClr val="000000"/>
              </a:solidFill>
              <a:latin typeface="Calibri"/>
            </a:endParaRPr>
          </a:p>
        </p:txBody>
      </p:sp>
      <p:grpSp>
        <p:nvGrpSpPr>
          <p:cNvPr id="2707" name="Group 2"/>
          <p:cNvGrpSpPr/>
          <p:nvPr/>
        </p:nvGrpSpPr>
        <p:grpSpPr>
          <a:xfrm>
            <a:off x="4441320" y="1263240"/>
            <a:ext cx="4039920" cy="5325840"/>
            <a:chOff x="4441320" y="1263240"/>
            <a:chExt cx="4039920" cy="5325840"/>
          </a:xfrm>
        </p:grpSpPr>
        <p:sp>
          <p:nvSpPr>
            <p:cNvPr id="2708" name="CustomShape 3"/>
            <p:cNvSpPr/>
            <p:nvPr/>
          </p:nvSpPr>
          <p:spPr>
            <a:xfrm>
              <a:off x="4522320" y="1784160"/>
              <a:ext cx="3951000" cy="4804920"/>
            </a:xfrm>
            <a:prstGeom prst="rect">
              <a:avLst/>
            </a:prstGeom>
            <a:solidFill>
              <a:srgbClr val="ffffff"/>
            </a:solidFill>
            <a:ln w="19050">
              <a:solidFill>
                <a:srgbClr val="000000"/>
              </a:solidFill>
              <a:miter/>
            </a:ln>
            <a:effectLst>
              <a:outerShdw algn="bl" blurRad="139700" dir="18900000" dist="37674" rotWithShape="0">
                <a:srgbClr val="0000a3">
                  <a:alpha val="40000"/>
                </a:srgbClr>
              </a:outerShdw>
            </a:effectLst>
          </p:spPr>
          <p:style>
            <a:lnRef idx="0"/>
            <a:fillRef idx="0"/>
            <a:effectRef idx="0"/>
            <a:fontRef idx="minor"/>
          </p:style>
        </p:sp>
        <p:sp>
          <p:nvSpPr>
            <p:cNvPr id="2709" name="CustomShape 4"/>
            <p:cNvSpPr/>
            <p:nvPr/>
          </p:nvSpPr>
          <p:spPr>
            <a:xfrm>
              <a:off x="4482360" y="1844280"/>
              <a:ext cx="498240" cy="3646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ver</a:t>
              </a:r>
              <a:endParaRPr b="0" lang="en-US" sz="1800" spc="-1" strike="noStrike">
                <a:latin typeface="Arial"/>
              </a:endParaRPr>
            </a:p>
          </p:txBody>
        </p:sp>
        <p:sp>
          <p:nvSpPr>
            <p:cNvPr id="2710" name="CustomShape 5"/>
            <p:cNvSpPr/>
            <p:nvPr/>
          </p:nvSpPr>
          <p:spPr>
            <a:xfrm>
              <a:off x="6983640" y="1906200"/>
              <a:ext cx="801360" cy="3646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length</a:t>
              </a:r>
              <a:endParaRPr b="0" lang="en-US" sz="1800" spc="-1" strike="noStrike">
                <a:latin typeface="Arial"/>
              </a:endParaRPr>
            </a:p>
          </p:txBody>
        </p:sp>
        <p:sp>
          <p:nvSpPr>
            <p:cNvPr id="2711" name="Line 6"/>
            <p:cNvSpPr/>
            <p:nvPr/>
          </p:nvSpPr>
          <p:spPr>
            <a:xfrm>
              <a:off x="4534920" y="2301480"/>
              <a:ext cx="3946320" cy="4680"/>
            </a:xfrm>
            <a:prstGeom prst="line">
              <a:avLst/>
            </a:prstGeom>
            <a:ln w="19050">
              <a:solidFill>
                <a:srgbClr val="000000"/>
              </a:solidFill>
              <a:round/>
            </a:ln>
          </p:spPr>
          <p:style>
            <a:lnRef idx="0"/>
            <a:fillRef idx="0"/>
            <a:effectRef idx="0"/>
            <a:fontRef idx="minor"/>
          </p:style>
        </p:sp>
        <p:sp>
          <p:nvSpPr>
            <p:cNvPr id="2712" name="Line 7"/>
            <p:cNvSpPr/>
            <p:nvPr/>
          </p:nvSpPr>
          <p:spPr>
            <a:xfrm flipV="1">
              <a:off x="6476400" y="1793520"/>
              <a:ext cx="360" cy="506520"/>
            </a:xfrm>
            <a:prstGeom prst="line">
              <a:avLst/>
            </a:prstGeom>
            <a:ln w="19050">
              <a:solidFill>
                <a:srgbClr val="000000"/>
              </a:solidFill>
              <a:round/>
            </a:ln>
          </p:spPr>
          <p:style>
            <a:lnRef idx="0"/>
            <a:fillRef idx="0"/>
            <a:effectRef idx="0"/>
            <a:fontRef idx="minor"/>
          </p:style>
        </p:sp>
        <p:sp>
          <p:nvSpPr>
            <p:cNvPr id="2713" name="CustomShape 8"/>
            <p:cNvSpPr/>
            <p:nvPr/>
          </p:nvSpPr>
          <p:spPr>
            <a:xfrm>
              <a:off x="6019560" y="1263240"/>
              <a:ext cx="853200" cy="3646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32 bits</a:t>
              </a:r>
              <a:endParaRPr b="0" lang="en-US" sz="1800" spc="-1" strike="noStrike">
                <a:latin typeface="Arial"/>
              </a:endParaRPr>
            </a:p>
          </p:txBody>
        </p:sp>
        <p:sp>
          <p:nvSpPr>
            <p:cNvPr id="2714" name="Line 9"/>
            <p:cNvSpPr/>
            <p:nvPr/>
          </p:nvSpPr>
          <p:spPr>
            <a:xfrm>
              <a:off x="7017840" y="1509120"/>
              <a:ext cx="1427040" cy="5040"/>
            </a:xfrm>
            <a:prstGeom prst="line">
              <a:avLst/>
            </a:prstGeom>
            <a:ln w="19050">
              <a:solidFill>
                <a:srgbClr val="000000"/>
              </a:solidFill>
              <a:round/>
              <a:tailEnd len="med" type="triangle" w="med"/>
            </a:ln>
          </p:spPr>
          <p:style>
            <a:lnRef idx="0"/>
            <a:fillRef idx="0"/>
            <a:effectRef idx="0"/>
            <a:fontRef idx="minor"/>
          </p:style>
        </p:sp>
        <p:sp>
          <p:nvSpPr>
            <p:cNvPr id="2715" name="Line 10"/>
            <p:cNvSpPr/>
            <p:nvPr/>
          </p:nvSpPr>
          <p:spPr>
            <a:xfrm flipH="1">
              <a:off x="4509360" y="1522080"/>
              <a:ext cx="1341720" cy="360"/>
            </a:xfrm>
            <a:prstGeom prst="line">
              <a:avLst/>
            </a:prstGeom>
            <a:ln w="19050">
              <a:solidFill>
                <a:srgbClr val="000000"/>
              </a:solidFill>
              <a:round/>
              <a:tailEnd len="med" type="triangle" w="med"/>
            </a:ln>
          </p:spPr>
          <p:style>
            <a:lnRef idx="0"/>
            <a:fillRef idx="0"/>
            <a:effectRef idx="0"/>
            <a:fontRef idx="minor"/>
          </p:style>
        </p:sp>
        <p:sp>
          <p:nvSpPr>
            <p:cNvPr id="2716" name="CustomShape 11"/>
            <p:cNvSpPr/>
            <p:nvPr/>
          </p:nvSpPr>
          <p:spPr>
            <a:xfrm>
              <a:off x="5471640" y="4971960"/>
              <a:ext cx="2144520" cy="13100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Arial"/>
                  <a:ea typeface="ＭＳ Ｐゴシック"/>
                </a:rPr>
                <a:t>payload data </a:t>
              </a:r>
              <a:endParaRPr b="0" lang="en-US" sz="2000" spc="-1" strike="noStrike">
                <a:latin typeface="Arial"/>
              </a:endParaRPr>
            </a:p>
            <a:p>
              <a:pPr algn="ctr">
                <a:lnSpc>
                  <a:spcPct val="100000"/>
                </a:lnSpc>
                <a:tabLst>
                  <a:tab algn="l" pos="0"/>
                </a:tabLst>
              </a:pPr>
              <a:r>
                <a:rPr b="0" lang="en-US" sz="2000" spc="-1" strike="noStrike">
                  <a:solidFill>
                    <a:srgbClr val="000000"/>
                  </a:solidFill>
                  <a:latin typeface="Arial"/>
                  <a:ea typeface="ＭＳ Ｐゴシック"/>
                </a:rPr>
                <a:t>(variable length,</a:t>
              </a:r>
              <a:endParaRPr b="0" lang="en-US" sz="2000" spc="-1" strike="noStrike">
                <a:latin typeface="Arial"/>
              </a:endParaRPr>
            </a:p>
            <a:p>
              <a:pPr algn="ctr">
                <a:lnSpc>
                  <a:spcPct val="100000"/>
                </a:lnSpc>
                <a:tabLst>
                  <a:tab algn="l" pos="0"/>
                </a:tabLst>
              </a:pPr>
              <a:r>
                <a:rPr b="0" lang="en-US" sz="2000" spc="-1" strike="noStrike">
                  <a:solidFill>
                    <a:srgbClr val="000000"/>
                  </a:solidFill>
                  <a:latin typeface="Arial"/>
                  <a:ea typeface="ＭＳ Ｐゴシック"/>
                </a:rPr>
                <a:t>typically a TCP </a:t>
              </a:r>
              <a:endParaRPr b="0" lang="en-US" sz="2000" spc="-1" strike="noStrike">
                <a:latin typeface="Arial"/>
              </a:endParaRPr>
            </a:p>
            <a:p>
              <a:pPr algn="ctr">
                <a:lnSpc>
                  <a:spcPct val="100000"/>
                </a:lnSpc>
                <a:tabLst>
                  <a:tab algn="l" pos="0"/>
                </a:tabLst>
              </a:pPr>
              <a:r>
                <a:rPr b="0" lang="en-US" sz="2000" spc="-1" strike="noStrike">
                  <a:solidFill>
                    <a:srgbClr val="000000"/>
                  </a:solidFill>
                  <a:latin typeface="Arial"/>
                  <a:ea typeface="ＭＳ Ｐゴシック"/>
                </a:rPr>
                <a:t>or UDP segment)</a:t>
              </a:r>
              <a:endParaRPr b="0" lang="en-US" sz="2000" spc="-1" strike="noStrike">
                <a:latin typeface="Arial"/>
              </a:endParaRPr>
            </a:p>
          </p:txBody>
        </p:sp>
        <p:sp>
          <p:nvSpPr>
            <p:cNvPr id="2717" name="CustomShape 12"/>
            <p:cNvSpPr/>
            <p:nvPr/>
          </p:nvSpPr>
          <p:spPr>
            <a:xfrm>
              <a:off x="4441320" y="2395440"/>
              <a:ext cx="215244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16-bit identifier</a:t>
              </a:r>
              <a:endParaRPr b="0" lang="en-US" sz="1800" spc="-1" strike="noStrike">
                <a:latin typeface="Arial"/>
              </a:endParaRPr>
            </a:p>
          </p:txBody>
        </p:sp>
        <p:sp>
          <p:nvSpPr>
            <p:cNvPr id="2718" name="Line 13"/>
            <p:cNvSpPr/>
            <p:nvPr/>
          </p:nvSpPr>
          <p:spPr>
            <a:xfrm>
              <a:off x="4528440" y="3801600"/>
              <a:ext cx="3951360" cy="360"/>
            </a:xfrm>
            <a:prstGeom prst="line">
              <a:avLst/>
            </a:prstGeom>
            <a:ln w="19050">
              <a:solidFill>
                <a:srgbClr val="000000"/>
              </a:solidFill>
              <a:round/>
            </a:ln>
          </p:spPr>
          <p:style>
            <a:lnRef idx="0"/>
            <a:fillRef idx="0"/>
            <a:effectRef idx="0"/>
            <a:fontRef idx="minor"/>
          </p:style>
        </p:sp>
        <p:sp>
          <p:nvSpPr>
            <p:cNvPr id="2719" name="Line 14"/>
            <p:cNvSpPr/>
            <p:nvPr/>
          </p:nvSpPr>
          <p:spPr>
            <a:xfrm>
              <a:off x="4528440" y="4277880"/>
              <a:ext cx="3951360" cy="360"/>
            </a:xfrm>
            <a:prstGeom prst="line">
              <a:avLst/>
            </a:prstGeom>
            <a:ln w="19050">
              <a:solidFill>
                <a:srgbClr val="000000"/>
              </a:solidFill>
              <a:round/>
            </a:ln>
          </p:spPr>
          <p:style>
            <a:lnRef idx="0"/>
            <a:fillRef idx="0"/>
            <a:effectRef idx="0"/>
            <a:fontRef idx="minor"/>
          </p:style>
        </p:sp>
        <p:sp>
          <p:nvSpPr>
            <p:cNvPr id="2720" name="CustomShape 15"/>
            <p:cNvSpPr/>
            <p:nvPr/>
          </p:nvSpPr>
          <p:spPr>
            <a:xfrm>
              <a:off x="6879960" y="2758680"/>
              <a:ext cx="1272240" cy="639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header</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 </a:t>
              </a:r>
              <a:r>
                <a:rPr b="0" lang="en-US" sz="1800" spc="-1" strike="noStrike">
                  <a:solidFill>
                    <a:srgbClr val="000000"/>
                  </a:solidFill>
                  <a:latin typeface="Arial"/>
                  <a:ea typeface="ＭＳ Ｐゴシック"/>
                </a:rPr>
                <a:t>checksum</a:t>
              </a:r>
              <a:endParaRPr b="0" lang="en-US" sz="1800" spc="-1" strike="noStrike">
                <a:latin typeface="Arial"/>
              </a:endParaRPr>
            </a:p>
          </p:txBody>
        </p:sp>
        <p:sp>
          <p:nvSpPr>
            <p:cNvPr id="2721" name="CustomShape 16"/>
            <p:cNvSpPr/>
            <p:nvPr/>
          </p:nvSpPr>
          <p:spPr>
            <a:xfrm>
              <a:off x="4568400" y="2730240"/>
              <a:ext cx="866880" cy="639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time to</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live</a:t>
              </a:r>
              <a:endParaRPr b="0" lang="en-US" sz="1800" spc="-1" strike="noStrike">
                <a:latin typeface="Arial"/>
              </a:endParaRPr>
            </a:p>
          </p:txBody>
        </p:sp>
        <p:sp>
          <p:nvSpPr>
            <p:cNvPr id="2722" name="CustomShape 17"/>
            <p:cNvSpPr/>
            <p:nvPr/>
          </p:nvSpPr>
          <p:spPr>
            <a:xfrm>
              <a:off x="5455440" y="3409560"/>
              <a:ext cx="2016000" cy="3646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source IP address</a:t>
              </a:r>
              <a:endParaRPr b="0" lang="en-US" sz="1800" spc="-1" strike="noStrike">
                <a:latin typeface="Arial"/>
              </a:endParaRPr>
            </a:p>
          </p:txBody>
        </p:sp>
        <p:sp>
          <p:nvSpPr>
            <p:cNvPr id="2723" name="CustomShape 18"/>
            <p:cNvSpPr/>
            <p:nvPr/>
          </p:nvSpPr>
          <p:spPr>
            <a:xfrm>
              <a:off x="4908600" y="1739520"/>
              <a:ext cx="750960" cy="639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head.</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len</a:t>
              </a:r>
              <a:endParaRPr b="0" lang="en-US" sz="1800" spc="-1" strike="noStrike">
                <a:latin typeface="Arial"/>
              </a:endParaRPr>
            </a:p>
          </p:txBody>
        </p:sp>
        <p:sp>
          <p:nvSpPr>
            <p:cNvPr id="2724" name="CustomShape 19"/>
            <p:cNvSpPr/>
            <p:nvPr/>
          </p:nvSpPr>
          <p:spPr>
            <a:xfrm>
              <a:off x="5581440" y="1730160"/>
              <a:ext cx="903600" cy="639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type of</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service</a:t>
              </a:r>
              <a:endParaRPr b="0" lang="en-US" sz="1800" spc="-1" strike="noStrike">
                <a:latin typeface="Arial"/>
              </a:endParaRPr>
            </a:p>
          </p:txBody>
        </p:sp>
        <p:sp>
          <p:nvSpPr>
            <p:cNvPr id="2725" name="Line 20"/>
            <p:cNvSpPr/>
            <p:nvPr/>
          </p:nvSpPr>
          <p:spPr>
            <a:xfrm flipV="1">
              <a:off x="5581080" y="1788840"/>
              <a:ext cx="360" cy="506160"/>
            </a:xfrm>
            <a:prstGeom prst="line">
              <a:avLst/>
            </a:prstGeom>
            <a:ln w="19050">
              <a:solidFill>
                <a:srgbClr val="000000"/>
              </a:solidFill>
              <a:round/>
            </a:ln>
          </p:spPr>
          <p:style>
            <a:lnRef idx="0"/>
            <a:fillRef idx="0"/>
            <a:effectRef idx="0"/>
            <a:fontRef idx="minor"/>
          </p:style>
        </p:sp>
        <p:sp>
          <p:nvSpPr>
            <p:cNvPr id="2726" name="Line 21"/>
            <p:cNvSpPr/>
            <p:nvPr/>
          </p:nvSpPr>
          <p:spPr>
            <a:xfrm flipV="1">
              <a:off x="4966560" y="1798200"/>
              <a:ext cx="360" cy="506520"/>
            </a:xfrm>
            <a:prstGeom prst="line">
              <a:avLst/>
            </a:prstGeom>
            <a:ln w="19050">
              <a:solidFill>
                <a:srgbClr val="000000"/>
              </a:solidFill>
              <a:round/>
            </a:ln>
          </p:spPr>
          <p:style>
            <a:lnRef idx="0"/>
            <a:fillRef idx="0"/>
            <a:effectRef idx="0"/>
            <a:fontRef idx="minor"/>
          </p:style>
        </p:sp>
        <p:sp>
          <p:nvSpPr>
            <p:cNvPr id="2727" name="Line 22"/>
            <p:cNvSpPr/>
            <p:nvPr/>
          </p:nvSpPr>
          <p:spPr>
            <a:xfrm flipV="1">
              <a:off x="6476400" y="2307960"/>
              <a:ext cx="360" cy="506160"/>
            </a:xfrm>
            <a:prstGeom prst="line">
              <a:avLst/>
            </a:prstGeom>
            <a:ln w="19050">
              <a:solidFill>
                <a:srgbClr val="000000"/>
              </a:solidFill>
              <a:round/>
            </a:ln>
          </p:spPr>
          <p:style>
            <a:lnRef idx="0"/>
            <a:fillRef idx="0"/>
            <a:effectRef idx="0"/>
            <a:fontRef idx="minor"/>
          </p:style>
        </p:sp>
        <p:sp>
          <p:nvSpPr>
            <p:cNvPr id="2728" name="CustomShape 23"/>
            <p:cNvSpPr/>
            <p:nvPr/>
          </p:nvSpPr>
          <p:spPr>
            <a:xfrm>
              <a:off x="6327360" y="2385720"/>
              <a:ext cx="77112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flgs</a:t>
              </a:r>
              <a:endParaRPr b="0" lang="en-US" sz="1800" spc="-1" strike="noStrike">
                <a:latin typeface="Arial"/>
              </a:endParaRPr>
            </a:p>
          </p:txBody>
        </p:sp>
        <p:sp>
          <p:nvSpPr>
            <p:cNvPr id="2729" name="Line 24"/>
            <p:cNvSpPr/>
            <p:nvPr/>
          </p:nvSpPr>
          <p:spPr>
            <a:xfrm flipV="1">
              <a:off x="6942960" y="2298240"/>
              <a:ext cx="360" cy="506520"/>
            </a:xfrm>
            <a:prstGeom prst="line">
              <a:avLst/>
            </a:prstGeom>
            <a:ln w="19050">
              <a:solidFill>
                <a:srgbClr val="000000"/>
              </a:solidFill>
              <a:round/>
            </a:ln>
          </p:spPr>
          <p:style>
            <a:lnRef idx="0"/>
            <a:fillRef idx="0"/>
            <a:effectRef idx="0"/>
            <a:fontRef idx="minor"/>
          </p:style>
        </p:sp>
        <p:sp>
          <p:nvSpPr>
            <p:cNvPr id="2730" name="CustomShape 25"/>
            <p:cNvSpPr/>
            <p:nvPr/>
          </p:nvSpPr>
          <p:spPr>
            <a:xfrm>
              <a:off x="6984720" y="2252520"/>
              <a:ext cx="1428480" cy="6390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fragment</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 </a:t>
              </a:r>
              <a:r>
                <a:rPr b="0" lang="en-US" sz="1800" spc="-1" strike="noStrike">
                  <a:solidFill>
                    <a:srgbClr val="000000"/>
                  </a:solidFill>
                  <a:latin typeface="Arial"/>
                  <a:ea typeface="ＭＳ Ｐゴシック"/>
                </a:rPr>
                <a:t>offset</a:t>
              </a:r>
              <a:endParaRPr b="0" lang="en-US" sz="1800" spc="-1" strike="noStrike">
                <a:latin typeface="Arial"/>
              </a:endParaRPr>
            </a:p>
          </p:txBody>
        </p:sp>
        <p:sp>
          <p:nvSpPr>
            <p:cNvPr id="2731" name="Line 26"/>
            <p:cNvSpPr/>
            <p:nvPr/>
          </p:nvSpPr>
          <p:spPr>
            <a:xfrm>
              <a:off x="4528440" y="2810880"/>
              <a:ext cx="3951360" cy="360"/>
            </a:xfrm>
            <a:prstGeom prst="line">
              <a:avLst/>
            </a:prstGeom>
            <a:ln w="19050">
              <a:solidFill>
                <a:srgbClr val="000000"/>
              </a:solidFill>
              <a:round/>
            </a:ln>
          </p:spPr>
          <p:style>
            <a:lnRef idx="0"/>
            <a:fillRef idx="0"/>
            <a:effectRef idx="0"/>
            <a:fontRef idx="minor"/>
          </p:style>
        </p:sp>
        <p:sp>
          <p:nvSpPr>
            <p:cNvPr id="2732" name="Line 27"/>
            <p:cNvSpPr/>
            <p:nvPr/>
          </p:nvSpPr>
          <p:spPr>
            <a:xfrm flipV="1">
              <a:off x="6476400" y="2812680"/>
              <a:ext cx="360" cy="506520"/>
            </a:xfrm>
            <a:prstGeom prst="line">
              <a:avLst/>
            </a:prstGeom>
            <a:ln w="19050">
              <a:solidFill>
                <a:srgbClr val="000000"/>
              </a:solidFill>
              <a:round/>
            </a:ln>
          </p:spPr>
          <p:style>
            <a:lnRef idx="0"/>
            <a:fillRef idx="0"/>
            <a:effectRef idx="0"/>
            <a:fontRef idx="minor"/>
          </p:style>
        </p:sp>
        <p:sp>
          <p:nvSpPr>
            <p:cNvPr id="2733" name="Line 28"/>
            <p:cNvSpPr/>
            <p:nvPr/>
          </p:nvSpPr>
          <p:spPr>
            <a:xfrm>
              <a:off x="4509360" y="3325320"/>
              <a:ext cx="3951360" cy="360"/>
            </a:xfrm>
            <a:prstGeom prst="line">
              <a:avLst/>
            </a:prstGeom>
            <a:ln w="19050">
              <a:solidFill>
                <a:srgbClr val="000000"/>
              </a:solidFill>
              <a:round/>
            </a:ln>
          </p:spPr>
          <p:style>
            <a:lnRef idx="0"/>
            <a:fillRef idx="0"/>
            <a:effectRef idx="0"/>
            <a:fontRef idx="minor"/>
          </p:style>
        </p:sp>
        <p:sp>
          <p:nvSpPr>
            <p:cNvPr id="2734" name="CustomShape 29"/>
            <p:cNvSpPr/>
            <p:nvPr/>
          </p:nvSpPr>
          <p:spPr>
            <a:xfrm>
              <a:off x="5616720" y="2720880"/>
              <a:ext cx="763200" cy="639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upper</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 </a:t>
              </a:r>
              <a:r>
                <a:rPr b="0" lang="en-US" sz="1800" spc="-1" strike="noStrike">
                  <a:solidFill>
                    <a:srgbClr val="000000"/>
                  </a:solidFill>
                  <a:latin typeface="Arial"/>
                  <a:ea typeface="ＭＳ Ｐゴシック"/>
                </a:rPr>
                <a:t>layer</a:t>
              </a:r>
              <a:endParaRPr b="0" lang="en-US" sz="1800" spc="-1" strike="noStrike">
                <a:latin typeface="Arial"/>
              </a:endParaRPr>
            </a:p>
          </p:txBody>
        </p:sp>
        <p:sp>
          <p:nvSpPr>
            <p:cNvPr id="2735" name="Line 30"/>
            <p:cNvSpPr/>
            <p:nvPr/>
          </p:nvSpPr>
          <p:spPr>
            <a:xfrm flipV="1">
              <a:off x="5523840" y="2822040"/>
              <a:ext cx="360" cy="506520"/>
            </a:xfrm>
            <a:prstGeom prst="line">
              <a:avLst/>
            </a:prstGeom>
            <a:ln w="19050">
              <a:solidFill>
                <a:srgbClr val="000000"/>
              </a:solidFill>
              <a:round/>
            </a:ln>
          </p:spPr>
          <p:style>
            <a:lnRef idx="0"/>
            <a:fillRef idx="0"/>
            <a:effectRef idx="0"/>
            <a:fontRef idx="minor"/>
          </p:style>
        </p:sp>
        <p:sp>
          <p:nvSpPr>
            <p:cNvPr id="2736" name="CustomShape 31"/>
            <p:cNvSpPr/>
            <p:nvPr/>
          </p:nvSpPr>
          <p:spPr>
            <a:xfrm>
              <a:off x="5285160" y="3848040"/>
              <a:ext cx="2433600" cy="3646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destination IP address</a:t>
              </a:r>
              <a:endParaRPr b="0" lang="en-US" sz="1800" spc="-1" strike="noStrike">
                <a:latin typeface="Arial"/>
              </a:endParaRPr>
            </a:p>
          </p:txBody>
        </p:sp>
        <p:sp>
          <p:nvSpPr>
            <p:cNvPr id="2737" name="Line 32"/>
            <p:cNvSpPr/>
            <p:nvPr/>
          </p:nvSpPr>
          <p:spPr>
            <a:xfrm>
              <a:off x="4528440" y="4725720"/>
              <a:ext cx="3951360" cy="360"/>
            </a:xfrm>
            <a:prstGeom prst="line">
              <a:avLst/>
            </a:prstGeom>
            <a:ln w="19050">
              <a:solidFill>
                <a:srgbClr val="000000"/>
              </a:solidFill>
              <a:round/>
            </a:ln>
          </p:spPr>
          <p:style>
            <a:lnRef idx="0"/>
            <a:fillRef idx="0"/>
            <a:effectRef idx="0"/>
            <a:fontRef idx="minor"/>
          </p:style>
        </p:sp>
        <p:sp>
          <p:nvSpPr>
            <p:cNvPr id="2738" name="CustomShape 33"/>
            <p:cNvSpPr/>
            <p:nvPr/>
          </p:nvSpPr>
          <p:spPr>
            <a:xfrm>
              <a:off x="5624640" y="4314600"/>
              <a:ext cx="1677600" cy="3646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options (if any)</a:t>
              </a:r>
              <a:endParaRPr b="0" lang="en-US" sz="1800" spc="-1" strike="noStrike">
                <a:latin typeface="Arial"/>
              </a:endParaRPr>
            </a:p>
          </p:txBody>
        </p:sp>
      </p:grpSp>
      <p:grpSp>
        <p:nvGrpSpPr>
          <p:cNvPr id="2739" name="Group 34"/>
          <p:cNvGrpSpPr/>
          <p:nvPr/>
        </p:nvGrpSpPr>
        <p:grpSpPr>
          <a:xfrm>
            <a:off x="1064880" y="1650600"/>
            <a:ext cx="3598560" cy="364680"/>
            <a:chOff x="1064880" y="1650600"/>
            <a:chExt cx="3598560" cy="364680"/>
          </a:xfrm>
        </p:grpSpPr>
        <p:sp>
          <p:nvSpPr>
            <p:cNvPr id="2740" name="CustomShape 35"/>
            <p:cNvSpPr/>
            <p:nvPr/>
          </p:nvSpPr>
          <p:spPr>
            <a:xfrm>
              <a:off x="1064880" y="1650600"/>
              <a:ext cx="3119040" cy="36468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lang="en-US" sz="1800" spc="-1" strike="noStrike">
                  <a:solidFill>
                    <a:srgbClr val="000000"/>
                  </a:solidFill>
                  <a:latin typeface="Arial"/>
                  <a:ea typeface="ＭＳ Ｐゴシック"/>
                </a:rPr>
                <a:t>IP protocol version number</a:t>
              </a:r>
              <a:endParaRPr b="0" lang="en-US" sz="1800" spc="-1" strike="noStrike">
                <a:latin typeface="Arial"/>
              </a:endParaRPr>
            </a:p>
          </p:txBody>
        </p:sp>
        <p:sp>
          <p:nvSpPr>
            <p:cNvPr id="2741" name="Line 36"/>
            <p:cNvSpPr/>
            <p:nvPr/>
          </p:nvSpPr>
          <p:spPr>
            <a:xfrm>
              <a:off x="4141080" y="1882440"/>
              <a:ext cx="522360" cy="360"/>
            </a:xfrm>
            <a:prstGeom prst="line">
              <a:avLst/>
            </a:prstGeom>
            <a:ln w="19050">
              <a:solidFill>
                <a:srgbClr val="c00000"/>
              </a:solidFill>
              <a:round/>
            </a:ln>
          </p:spPr>
          <p:style>
            <a:lnRef idx="0"/>
            <a:fillRef idx="0"/>
            <a:effectRef idx="0"/>
            <a:fontRef idx="minor"/>
          </p:style>
        </p:sp>
      </p:grpSp>
      <p:grpSp>
        <p:nvGrpSpPr>
          <p:cNvPr id="2742" name="Group 37"/>
          <p:cNvGrpSpPr/>
          <p:nvPr/>
        </p:nvGrpSpPr>
        <p:grpSpPr>
          <a:xfrm>
            <a:off x="1228320" y="2004840"/>
            <a:ext cx="3817800" cy="364680"/>
            <a:chOff x="1228320" y="2004840"/>
            <a:chExt cx="3817800" cy="364680"/>
          </a:xfrm>
        </p:grpSpPr>
        <p:sp>
          <p:nvSpPr>
            <p:cNvPr id="2743" name="CustomShape 38"/>
            <p:cNvSpPr/>
            <p:nvPr/>
          </p:nvSpPr>
          <p:spPr>
            <a:xfrm>
              <a:off x="1228320" y="2004840"/>
              <a:ext cx="2944440" cy="36468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lang="en-US" sz="1800" spc="-1" strike="noStrike">
                  <a:solidFill>
                    <a:srgbClr val="000000"/>
                  </a:solidFill>
                  <a:latin typeface="Arial"/>
                  <a:ea typeface="ＭＳ Ｐゴシック"/>
                </a:rPr>
                <a:t>header length(bytes)</a:t>
              </a:r>
              <a:endParaRPr b="0" lang="en-US" sz="1800" spc="-1" strike="noStrike">
                <a:latin typeface="Arial"/>
              </a:endParaRPr>
            </a:p>
          </p:txBody>
        </p:sp>
        <p:sp>
          <p:nvSpPr>
            <p:cNvPr id="2744" name="Line 39"/>
            <p:cNvSpPr/>
            <p:nvPr/>
          </p:nvSpPr>
          <p:spPr>
            <a:xfrm>
              <a:off x="4154040" y="2180880"/>
              <a:ext cx="892080" cy="360"/>
            </a:xfrm>
            <a:prstGeom prst="line">
              <a:avLst/>
            </a:prstGeom>
            <a:ln w="19050">
              <a:solidFill>
                <a:srgbClr val="c00000"/>
              </a:solidFill>
              <a:round/>
            </a:ln>
          </p:spPr>
          <p:style>
            <a:lnRef idx="0"/>
            <a:fillRef idx="0"/>
            <a:effectRef idx="0"/>
            <a:fontRef idx="minor"/>
          </p:style>
        </p:sp>
      </p:grpSp>
      <p:grpSp>
        <p:nvGrpSpPr>
          <p:cNvPr id="2745" name="Group 40"/>
          <p:cNvGrpSpPr/>
          <p:nvPr/>
        </p:nvGrpSpPr>
        <p:grpSpPr>
          <a:xfrm>
            <a:off x="151920" y="3111480"/>
            <a:ext cx="5535360" cy="1242720"/>
            <a:chOff x="151920" y="3111480"/>
            <a:chExt cx="5535360" cy="1242720"/>
          </a:xfrm>
        </p:grpSpPr>
        <p:sp>
          <p:nvSpPr>
            <p:cNvPr id="2746" name="CustomShape 41"/>
            <p:cNvSpPr/>
            <p:nvPr/>
          </p:nvSpPr>
          <p:spPr>
            <a:xfrm>
              <a:off x="151920" y="3989520"/>
              <a:ext cx="4076280" cy="36468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lang="en-US" sz="1800" spc="-1" strike="noStrike">
                  <a:solidFill>
                    <a:srgbClr val="000000"/>
                  </a:solidFill>
                  <a:latin typeface="Arial"/>
                  <a:ea typeface="ＭＳ Ｐゴシック"/>
                </a:rPr>
                <a:t>upper layer protocol </a:t>
              </a:r>
              <a:r>
                <a:rPr b="0" lang="en-US" sz="1600" spc="-1" strike="noStrike">
                  <a:solidFill>
                    <a:srgbClr val="000000"/>
                  </a:solidFill>
                  <a:latin typeface="Arial"/>
                  <a:ea typeface="ＭＳ Ｐゴシック"/>
                </a:rPr>
                <a:t>(e.g., TCP or UDP)</a:t>
              </a:r>
              <a:endParaRPr b="0" lang="en-US" sz="1600" spc="-1" strike="noStrike">
                <a:latin typeface="Arial"/>
              </a:endParaRPr>
            </a:p>
          </p:txBody>
        </p:sp>
        <p:sp>
          <p:nvSpPr>
            <p:cNvPr id="2747" name="Line 42"/>
            <p:cNvSpPr/>
            <p:nvPr/>
          </p:nvSpPr>
          <p:spPr>
            <a:xfrm flipV="1">
              <a:off x="4182480" y="3111480"/>
              <a:ext cx="1504800" cy="1066680"/>
            </a:xfrm>
            <a:prstGeom prst="line">
              <a:avLst/>
            </a:prstGeom>
            <a:ln w="19050">
              <a:solidFill>
                <a:srgbClr val="c00000"/>
              </a:solidFill>
              <a:round/>
            </a:ln>
          </p:spPr>
          <p:style>
            <a:lnRef idx="0"/>
            <a:fillRef idx="0"/>
            <a:effectRef idx="0"/>
            <a:fontRef idx="minor"/>
          </p:style>
        </p:sp>
      </p:grpSp>
      <p:grpSp>
        <p:nvGrpSpPr>
          <p:cNvPr id="2748" name="Group 43"/>
          <p:cNvGrpSpPr/>
          <p:nvPr/>
        </p:nvGrpSpPr>
        <p:grpSpPr>
          <a:xfrm>
            <a:off x="8101800" y="1652400"/>
            <a:ext cx="2319840" cy="639000"/>
            <a:chOff x="8101800" y="1652400"/>
            <a:chExt cx="2319840" cy="639000"/>
          </a:xfrm>
        </p:grpSpPr>
        <p:sp>
          <p:nvSpPr>
            <p:cNvPr id="2749" name="CustomShape 44"/>
            <p:cNvSpPr/>
            <p:nvPr/>
          </p:nvSpPr>
          <p:spPr>
            <a:xfrm>
              <a:off x="8782200" y="1652400"/>
              <a:ext cx="163944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total datagram</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length (bytes)</a:t>
              </a:r>
              <a:endParaRPr b="0" lang="en-US" sz="1800" spc="-1" strike="noStrike">
                <a:latin typeface="Arial"/>
              </a:endParaRPr>
            </a:p>
          </p:txBody>
        </p:sp>
        <p:sp>
          <p:nvSpPr>
            <p:cNvPr id="2750" name="Line 45"/>
            <p:cNvSpPr/>
            <p:nvPr/>
          </p:nvSpPr>
          <p:spPr>
            <a:xfrm flipH="1">
              <a:off x="8101800" y="2123640"/>
              <a:ext cx="681120" cy="360"/>
            </a:xfrm>
            <a:prstGeom prst="line">
              <a:avLst/>
            </a:prstGeom>
            <a:ln w="19050">
              <a:solidFill>
                <a:srgbClr val="c00000"/>
              </a:solidFill>
              <a:round/>
            </a:ln>
          </p:spPr>
          <p:style>
            <a:lnRef idx="0"/>
            <a:fillRef idx="0"/>
            <a:effectRef idx="0"/>
            <a:fontRef idx="minor"/>
          </p:style>
        </p:sp>
      </p:grpSp>
      <p:grpSp>
        <p:nvGrpSpPr>
          <p:cNvPr id="2751" name="Group 46"/>
          <p:cNvGrpSpPr/>
          <p:nvPr/>
        </p:nvGrpSpPr>
        <p:grpSpPr>
          <a:xfrm>
            <a:off x="2342520" y="2060280"/>
            <a:ext cx="3359160" cy="1440000"/>
            <a:chOff x="2342520" y="2060280"/>
            <a:chExt cx="3359160" cy="1440000"/>
          </a:xfrm>
        </p:grpSpPr>
        <p:sp>
          <p:nvSpPr>
            <p:cNvPr id="2752" name="CustomShape 47"/>
            <p:cNvSpPr/>
            <p:nvPr/>
          </p:nvSpPr>
          <p:spPr>
            <a:xfrm>
              <a:off x="2342520" y="2374560"/>
              <a:ext cx="1869840" cy="1125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a:t>
              </a:r>
              <a:r>
                <a:rPr b="0" lang="en-US" sz="1800" spc="-1" strike="noStrike">
                  <a:solidFill>
                    <a:srgbClr val="000000"/>
                  </a:solidFill>
                  <a:latin typeface="Arial"/>
                  <a:ea typeface="ＭＳ Ｐゴシック"/>
                </a:rPr>
                <a:t>type” of service:</a:t>
              </a:r>
              <a:endParaRPr b="0" lang="en-US" sz="1800" spc="-1" strike="noStrike">
                <a:latin typeface="Arial"/>
              </a:endParaRPr>
            </a:p>
            <a:p>
              <a:pPr marL="285840" indent="-164880">
                <a:lnSpc>
                  <a:spcPct val="100000"/>
                </a:lnSpc>
                <a:buClr>
                  <a:srgbClr val="0000a8"/>
                </a:buClr>
                <a:buFont typeface="Wingdings" charset="2"/>
                <a:buChar char=""/>
                <a:tabLst>
                  <a:tab algn="l" pos="0"/>
                </a:tabLst>
              </a:pPr>
              <a:r>
                <a:rPr b="0" lang="en-US" sz="1600" spc="-1" strike="noStrike">
                  <a:solidFill>
                    <a:srgbClr val="000000"/>
                  </a:solidFill>
                  <a:latin typeface="Arial"/>
                  <a:ea typeface="ＭＳ Ｐゴシック"/>
                </a:rPr>
                <a:t>diffserv (0:5)</a:t>
              </a:r>
              <a:endParaRPr b="0" lang="en-US" sz="1600" spc="-1" strike="noStrike">
                <a:latin typeface="Arial"/>
              </a:endParaRPr>
            </a:p>
            <a:p>
              <a:pPr marL="285840" indent="-164880">
                <a:lnSpc>
                  <a:spcPct val="100000"/>
                </a:lnSpc>
                <a:buClr>
                  <a:srgbClr val="0000a8"/>
                </a:buClr>
                <a:buFont typeface="Wingdings" charset="2"/>
                <a:buChar char=""/>
                <a:tabLst>
                  <a:tab algn="l" pos="0"/>
                </a:tabLst>
              </a:pPr>
              <a:r>
                <a:rPr b="0" lang="en-US" sz="1600" spc="-1" strike="noStrike">
                  <a:solidFill>
                    <a:srgbClr val="000000"/>
                  </a:solidFill>
                  <a:latin typeface="Arial"/>
                  <a:ea typeface="ＭＳ Ｐゴシック"/>
                </a:rPr>
                <a:t>ECN (6:7)</a:t>
              </a:r>
              <a:endParaRPr b="0" lang="en-US" sz="1600" spc="-1" strike="noStrike">
                <a:latin typeface="Arial"/>
              </a:endParaRPr>
            </a:p>
            <a:p>
              <a:pPr algn="r">
                <a:lnSpc>
                  <a:spcPct val="100000"/>
                </a:lnSpc>
                <a:tabLst>
                  <a:tab algn="l" pos="0"/>
                </a:tabLst>
              </a:pPr>
              <a:r>
                <a:rPr b="0" lang="en-US" sz="1800" spc="-1" strike="noStrike">
                  <a:solidFill>
                    <a:srgbClr val="000000"/>
                  </a:solidFill>
                  <a:latin typeface="Arial"/>
                  <a:ea typeface="ＭＳ Ｐゴシック"/>
                </a:rPr>
                <a:t> </a:t>
              </a:r>
              <a:endParaRPr b="0" lang="en-US" sz="1800" spc="-1" strike="noStrike">
                <a:latin typeface="Arial"/>
              </a:endParaRPr>
            </a:p>
          </p:txBody>
        </p:sp>
        <p:sp>
          <p:nvSpPr>
            <p:cNvPr id="2753" name="Line 48"/>
            <p:cNvSpPr/>
            <p:nvPr/>
          </p:nvSpPr>
          <p:spPr>
            <a:xfrm flipV="1">
              <a:off x="4150800" y="2060280"/>
              <a:ext cx="1550880" cy="507960"/>
            </a:xfrm>
            <a:prstGeom prst="line">
              <a:avLst/>
            </a:prstGeom>
            <a:ln w="19050">
              <a:solidFill>
                <a:srgbClr val="c00000"/>
              </a:solidFill>
              <a:round/>
            </a:ln>
          </p:spPr>
          <p:style>
            <a:lnRef idx="0"/>
            <a:fillRef idx="0"/>
            <a:effectRef idx="0"/>
            <a:fontRef idx="minor"/>
          </p:style>
        </p:sp>
      </p:grpSp>
      <p:grpSp>
        <p:nvGrpSpPr>
          <p:cNvPr id="2754" name="Group 49"/>
          <p:cNvGrpSpPr/>
          <p:nvPr/>
        </p:nvGrpSpPr>
        <p:grpSpPr>
          <a:xfrm>
            <a:off x="6330240" y="2273040"/>
            <a:ext cx="4100040" cy="639000"/>
            <a:chOff x="6330240" y="2273040"/>
            <a:chExt cx="4100040" cy="639000"/>
          </a:xfrm>
        </p:grpSpPr>
        <p:sp>
          <p:nvSpPr>
            <p:cNvPr id="2755" name="CustomShape 50"/>
            <p:cNvSpPr/>
            <p:nvPr/>
          </p:nvSpPr>
          <p:spPr>
            <a:xfrm>
              <a:off x="8790840" y="2273040"/>
              <a:ext cx="163944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fragmentation/</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reassembly</a:t>
              </a:r>
              <a:endParaRPr b="0" lang="en-US" sz="1800" spc="-1" strike="noStrike">
                <a:latin typeface="Arial"/>
              </a:endParaRPr>
            </a:p>
          </p:txBody>
        </p:sp>
        <p:sp>
          <p:nvSpPr>
            <p:cNvPr id="2756" name="Line 51"/>
            <p:cNvSpPr/>
            <p:nvPr/>
          </p:nvSpPr>
          <p:spPr>
            <a:xfrm flipH="1">
              <a:off x="6844680" y="2455560"/>
              <a:ext cx="1949400" cy="280800"/>
            </a:xfrm>
            <a:prstGeom prst="line">
              <a:avLst/>
            </a:prstGeom>
            <a:ln w="19050">
              <a:solidFill>
                <a:srgbClr val="c00000"/>
              </a:solidFill>
              <a:round/>
            </a:ln>
          </p:spPr>
          <p:style>
            <a:lnRef idx="0"/>
            <a:fillRef idx="0"/>
            <a:effectRef idx="0"/>
            <a:fontRef idx="minor"/>
          </p:style>
        </p:sp>
        <p:sp>
          <p:nvSpPr>
            <p:cNvPr id="2757" name="Line 52"/>
            <p:cNvSpPr/>
            <p:nvPr/>
          </p:nvSpPr>
          <p:spPr>
            <a:xfrm flipH="1" flipV="1">
              <a:off x="8206920" y="2441160"/>
              <a:ext cx="604800" cy="3240"/>
            </a:xfrm>
            <a:prstGeom prst="line">
              <a:avLst/>
            </a:prstGeom>
            <a:ln w="19050">
              <a:solidFill>
                <a:srgbClr val="c00000"/>
              </a:solidFill>
              <a:round/>
            </a:ln>
          </p:spPr>
          <p:style>
            <a:lnRef idx="0"/>
            <a:fillRef idx="0"/>
            <a:effectRef idx="0"/>
            <a:fontRef idx="minor"/>
          </p:style>
        </p:sp>
        <p:sp>
          <p:nvSpPr>
            <p:cNvPr id="2758" name="Line 53"/>
            <p:cNvSpPr/>
            <p:nvPr/>
          </p:nvSpPr>
          <p:spPr>
            <a:xfrm flipH="1">
              <a:off x="6330240" y="2449080"/>
              <a:ext cx="2468520" cy="163440"/>
            </a:xfrm>
            <a:prstGeom prst="line">
              <a:avLst/>
            </a:prstGeom>
            <a:ln w="19050">
              <a:solidFill>
                <a:srgbClr val="c00000"/>
              </a:solidFill>
              <a:round/>
            </a:ln>
          </p:spPr>
          <p:style>
            <a:lnRef idx="0"/>
            <a:fillRef idx="0"/>
            <a:effectRef idx="0"/>
            <a:fontRef idx="minor"/>
          </p:style>
        </p:sp>
      </p:grpSp>
      <p:grpSp>
        <p:nvGrpSpPr>
          <p:cNvPr id="2759" name="Group 54"/>
          <p:cNvGrpSpPr/>
          <p:nvPr/>
        </p:nvGrpSpPr>
        <p:grpSpPr>
          <a:xfrm>
            <a:off x="786960" y="3200400"/>
            <a:ext cx="3974760" cy="716040"/>
            <a:chOff x="786960" y="3200400"/>
            <a:chExt cx="3974760" cy="716040"/>
          </a:xfrm>
        </p:grpSpPr>
        <p:sp>
          <p:nvSpPr>
            <p:cNvPr id="2760" name="CustomShape 55"/>
            <p:cNvSpPr/>
            <p:nvPr/>
          </p:nvSpPr>
          <p:spPr>
            <a:xfrm>
              <a:off x="786960" y="3308400"/>
              <a:ext cx="3403080" cy="60804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lang="en-US" sz="1800" spc="-1" strike="noStrike">
                  <a:solidFill>
                    <a:srgbClr val="000000"/>
                  </a:solidFill>
                  <a:latin typeface="Arial"/>
                  <a:ea typeface="ＭＳ Ｐゴシック"/>
                </a:rPr>
                <a:t>TTL: remaining  max hops</a:t>
              </a:r>
              <a:endParaRPr b="0" lang="en-US" sz="1800" spc="-1" strike="noStrike">
                <a:latin typeface="Arial"/>
              </a:endParaRPr>
            </a:p>
            <a:p>
              <a:pPr algn="r">
                <a:lnSpc>
                  <a:spcPct val="100000"/>
                </a:lnSpc>
                <a:tabLst>
                  <a:tab algn="l" pos="0"/>
                </a:tabLst>
              </a:pPr>
              <a:r>
                <a:rPr b="0" lang="en-US" sz="1600" spc="-1" strike="noStrike">
                  <a:solidFill>
                    <a:srgbClr val="000000"/>
                  </a:solidFill>
                  <a:latin typeface="Arial"/>
                  <a:ea typeface="ＭＳ Ｐゴシック"/>
                </a:rPr>
                <a:t>(decremented at each router)</a:t>
              </a:r>
              <a:endParaRPr b="0" lang="en-US" sz="1600" spc="-1" strike="noStrike">
                <a:latin typeface="Arial"/>
              </a:endParaRPr>
            </a:p>
          </p:txBody>
        </p:sp>
        <p:sp>
          <p:nvSpPr>
            <p:cNvPr id="2761" name="Line 56"/>
            <p:cNvSpPr/>
            <p:nvPr/>
          </p:nvSpPr>
          <p:spPr>
            <a:xfrm flipV="1">
              <a:off x="4150800" y="3200400"/>
              <a:ext cx="610920" cy="439560"/>
            </a:xfrm>
            <a:prstGeom prst="line">
              <a:avLst/>
            </a:prstGeom>
            <a:ln w="19050">
              <a:solidFill>
                <a:srgbClr val="c00000"/>
              </a:solidFill>
              <a:round/>
            </a:ln>
          </p:spPr>
          <p:style>
            <a:lnRef idx="0"/>
            <a:fillRef idx="0"/>
            <a:effectRef idx="0"/>
            <a:fontRef idx="minor"/>
          </p:style>
        </p:sp>
      </p:grpSp>
      <p:grpSp>
        <p:nvGrpSpPr>
          <p:cNvPr id="2762" name="Group 57"/>
          <p:cNvGrpSpPr/>
          <p:nvPr/>
        </p:nvGrpSpPr>
        <p:grpSpPr>
          <a:xfrm>
            <a:off x="1134360" y="4446360"/>
            <a:ext cx="2822760" cy="2083320"/>
            <a:chOff x="1134360" y="4446360"/>
            <a:chExt cx="2822760" cy="2083320"/>
          </a:xfrm>
        </p:grpSpPr>
        <p:sp>
          <p:nvSpPr>
            <p:cNvPr id="2763" name="CustomShape 58"/>
            <p:cNvSpPr/>
            <p:nvPr/>
          </p:nvSpPr>
          <p:spPr>
            <a:xfrm>
              <a:off x="1152000" y="4934160"/>
              <a:ext cx="2805120" cy="1465200"/>
            </a:xfrm>
            <a:prstGeom prst="rect">
              <a:avLst/>
            </a:prstGeom>
            <a:noFill/>
            <a:ln w="9525">
              <a:noFill/>
            </a:ln>
          </p:spPr>
          <p:style>
            <a:lnRef idx="0"/>
            <a:fillRef idx="0"/>
            <a:effectRef idx="0"/>
            <a:fontRef idx="minor"/>
          </p:style>
          <p:txBody>
            <a:bodyPr lIns="90000" rIns="90000" tIns="45000" bIns="45000">
              <a:noAutofit/>
            </a:bodyPr>
            <a:p>
              <a:pPr marL="343080" indent="-223560">
                <a:lnSpc>
                  <a:spcPct val="85000"/>
                </a:lnSpc>
                <a:spcBef>
                  <a:spcPts val="400"/>
                </a:spcBef>
                <a:buClr>
                  <a:srgbClr val="0000a3"/>
                </a:buClr>
                <a:buFont typeface="Wingdings" charset="2"/>
                <a:buChar char=""/>
              </a:pPr>
              <a:r>
                <a:rPr b="0" lang="en-US" sz="2000" spc="-1" strike="noStrike">
                  <a:solidFill>
                    <a:srgbClr val="000000"/>
                  </a:solidFill>
                  <a:latin typeface="Arial"/>
                  <a:ea typeface="ＭＳ Ｐゴシック"/>
                </a:rPr>
                <a:t>20 bytes of TCP</a:t>
              </a:r>
              <a:endParaRPr b="0" lang="en-US" sz="2000" spc="-1" strike="noStrike">
                <a:latin typeface="Arial"/>
              </a:endParaRPr>
            </a:p>
            <a:p>
              <a:pPr marL="343080" indent="-223560">
                <a:lnSpc>
                  <a:spcPct val="85000"/>
                </a:lnSpc>
                <a:spcBef>
                  <a:spcPts val="400"/>
                </a:spcBef>
                <a:buClr>
                  <a:srgbClr val="0000a3"/>
                </a:buClr>
                <a:buFont typeface="Wingdings" charset="2"/>
                <a:buChar char=""/>
              </a:pPr>
              <a:r>
                <a:rPr b="0" lang="en-US" sz="2000" spc="-1" strike="noStrike">
                  <a:solidFill>
                    <a:srgbClr val="000000"/>
                  </a:solidFill>
                  <a:latin typeface="Arial"/>
                  <a:ea typeface="ＭＳ Ｐゴシック"/>
                </a:rPr>
                <a:t>20 bytes of IP</a:t>
              </a:r>
              <a:endParaRPr b="0" lang="en-US" sz="2000" spc="-1" strike="noStrike">
                <a:latin typeface="Arial"/>
              </a:endParaRPr>
            </a:p>
            <a:p>
              <a:pPr marL="343080" indent="-223560">
                <a:lnSpc>
                  <a:spcPct val="95000"/>
                </a:lnSpc>
                <a:spcBef>
                  <a:spcPts val="400"/>
                </a:spcBef>
                <a:buClr>
                  <a:srgbClr val="0000a3"/>
                </a:buClr>
                <a:buFont typeface="Wingdings" charset="2"/>
                <a:buChar char=""/>
              </a:pPr>
              <a:r>
                <a:rPr b="0" lang="en-US" sz="2000" spc="-1" strike="noStrike">
                  <a:solidFill>
                    <a:srgbClr val="000000"/>
                  </a:solidFill>
                  <a:latin typeface="Arial"/>
                  <a:ea typeface="ＭＳ Ｐゴシック"/>
                </a:rPr>
                <a:t>= 40 bytes + app layer overhead for TCP+IP</a:t>
              </a:r>
              <a:endParaRPr b="0" lang="en-US" sz="2000" spc="-1" strike="noStrike">
                <a:latin typeface="Arial"/>
              </a:endParaRPr>
            </a:p>
          </p:txBody>
        </p:sp>
        <p:sp>
          <p:nvSpPr>
            <p:cNvPr id="2764" name="CustomShape 59"/>
            <p:cNvSpPr/>
            <p:nvPr/>
          </p:nvSpPr>
          <p:spPr>
            <a:xfrm>
              <a:off x="1134360" y="4731120"/>
              <a:ext cx="2682720" cy="179856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p:style>
        </p:sp>
        <p:sp>
          <p:nvSpPr>
            <p:cNvPr id="2765" name="CustomShape 60"/>
            <p:cNvSpPr/>
            <p:nvPr/>
          </p:nvSpPr>
          <p:spPr>
            <a:xfrm>
              <a:off x="1323000" y="4446360"/>
              <a:ext cx="1543680" cy="51696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rPr>
                <a:t>overhead</a:t>
              </a:r>
              <a:endParaRPr b="0" lang="en-US" sz="2800" spc="-1" strike="noStrike">
                <a:latin typeface="Arial"/>
              </a:endParaRPr>
            </a:p>
          </p:txBody>
        </p:sp>
      </p:grpSp>
      <p:grpSp>
        <p:nvGrpSpPr>
          <p:cNvPr id="2766" name="Group 61"/>
          <p:cNvGrpSpPr/>
          <p:nvPr/>
        </p:nvGrpSpPr>
        <p:grpSpPr>
          <a:xfrm>
            <a:off x="7719840" y="4348080"/>
            <a:ext cx="3971520" cy="639000"/>
            <a:chOff x="7719840" y="4348080"/>
            <a:chExt cx="3971520" cy="639000"/>
          </a:xfrm>
        </p:grpSpPr>
        <p:sp>
          <p:nvSpPr>
            <p:cNvPr id="2767" name="CustomShape 62"/>
            <p:cNvSpPr/>
            <p:nvPr/>
          </p:nvSpPr>
          <p:spPr>
            <a:xfrm>
              <a:off x="8778600" y="4348080"/>
              <a:ext cx="2912760" cy="6390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e.g., timestamp, record route taken</a:t>
              </a:r>
              <a:endParaRPr b="0" lang="en-US" sz="1800" spc="-1" strike="noStrike">
                <a:latin typeface="Arial"/>
              </a:endParaRPr>
            </a:p>
          </p:txBody>
        </p:sp>
        <p:sp>
          <p:nvSpPr>
            <p:cNvPr id="2768" name="Line 63"/>
            <p:cNvSpPr/>
            <p:nvPr/>
          </p:nvSpPr>
          <p:spPr>
            <a:xfrm>
              <a:off x="7719840" y="4541760"/>
              <a:ext cx="989280" cy="36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2769" name="Group 64"/>
          <p:cNvGrpSpPr/>
          <p:nvPr/>
        </p:nvGrpSpPr>
        <p:grpSpPr>
          <a:xfrm>
            <a:off x="7739640" y="3384720"/>
            <a:ext cx="3971520" cy="364680"/>
            <a:chOff x="7739640" y="3384720"/>
            <a:chExt cx="3971520" cy="364680"/>
          </a:xfrm>
        </p:grpSpPr>
        <p:sp>
          <p:nvSpPr>
            <p:cNvPr id="2770" name="CustomShape 65"/>
            <p:cNvSpPr/>
            <p:nvPr/>
          </p:nvSpPr>
          <p:spPr>
            <a:xfrm>
              <a:off x="8798400" y="3384720"/>
              <a:ext cx="291276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32-bit source IP address</a:t>
              </a:r>
              <a:endParaRPr b="0" lang="en-US" sz="1800" spc="-1" strike="noStrike">
                <a:latin typeface="Arial"/>
              </a:endParaRPr>
            </a:p>
          </p:txBody>
        </p:sp>
        <p:sp>
          <p:nvSpPr>
            <p:cNvPr id="2771" name="Line 66"/>
            <p:cNvSpPr/>
            <p:nvPr/>
          </p:nvSpPr>
          <p:spPr>
            <a:xfrm>
              <a:off x="7739640" y="3578400"/>
              <a:ext cx="989280" cy="36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2772" name="Group 67"/>
          <p:cNvGrpSpPr/>
          <p:nvPr/>
        </p:nvGrpSpPr>
        <p:grpSpPr>
          <a:xfrm>
            <a:off x="7721280" y="3862440"/>
            <a:ext cx="4181040" cy="364680"/>
            <a:chOff x="7721280" y="3862440"/>
            <a:chExt cx="4181040" cy="364680"/>
          </a:xfrm>
        </p:grpSpPr>
        <p:sp>
          <p:nvSpPr>
            <p:cNvPr id="2773" name="CustomShape 68"/>
            <p:cNvSpPr/>
            <p:nvPr/>
          </p:nvSpPr>
          <p:spPr>
            <a:xfrm>
              <a:off x="8780400" y="3862440"/>
              <a:ext cx="312192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32-bit destination IP address</a:t>
              </a:r>
              <a:endParaRPr b="0" lang="en-US" sz="1800" spc="-1" strike="noStrike">
                <a:latin typeface="Arial"/>
              </a:endParaRPr>
            </a:p>
          </p:txBody>
        </p:sp>
        <p:sp>
          <p:nvSpPr>
            <p:cNvPr id="2774" name="Line 69"/>
            <p:cNvSpPr/>
            <p:nvPr/>
          </p:nvSpPr>
          <p:spPr>
            <a:xfrm>
              <a:off x="7721280" y="4056120"/>
              <a:ext cx="989280" cy="36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2775" name="Group 70"/>
          <p:cNvGrpSpPr/>
          <p:nvPr/>
        </p:nvGrpSpPr>
        <p:grpSpPr>
          <a:xfrm>
            <a:off x="7736760" y="2921040"/>
            <a:ext cx="3971880" cy="364680"/>
            <a:chOff x="7736760" y="2921040"/>
            <a:chExt cx="3971880" cy="364680"/>
          </a:xfrm>
        </p:grpSpPr>
        <p:sp>
          <p:nvSpPr>
            <p:cNvPr id="2776" name="CustomShape 71"/>
            <p:cNvSpPr/>
            <p:nvPr/>
          </p:nvSpPr>
          <p:spPr>
            <a:xfrm>
              <a:off x="8795880" y="2921040"/>
              <a:ext cx="291276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header checksum</a:t>
              </a:r>
              <a:endParaRPr b="0" lang="en-US" sz="1800" spc="-1" strike="noStrike">
                <a:latin typeface="Arial"/>
              </a:endParaRPr>
            </a:p>
          </p:txBody>
        </p:sp>
        <p:sp>
          <p:nvSpPr>
            <p:cNvPr id="2777" name="Line 72"/>
            <p:cNvSpPr/>
            <p:nvPr/>
          </p:nvSpPr>
          <p:spPr>
            <a:xfrm>
              <a:off x="7736760" y="3114720"/>
              <a:ext cx="989640" cy="36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2778" name="Group 73"/>
          <p:cNvGrpSpPr/>
          <p:nvPr/>
        </p:nvGrpSpPr>
        <p:grpSpPr>
          <a:xfrm>
            <a:off x="8964000" y="1757880"/>
            <a:ext cx="2776320" cy="4833000"/>
            <a:chOff x="8964000" y="1757880"/>
            <a:chExt cx="2776320" cy="4833000"/>
          </a:xfrm>
        </p:grpSpPr>
        <p:sp>
          <p:nvSpPr>
            <p:cNvPr id="2779" name="CustomShape 74"/>
            <p:cNvSpPr/>
            <p:nvPr/>
          </p:nvSpPr>
          <p:spPr>
            <a:xfrm>
              <a:off x="10836720" y="1757880"/>
              <a:ext cx="360" cy="4833000"/>
            </a:xfrm>
            <a:custGeom>
              <a:avLst/>
              <a:gdLst/>
              <a:ahLst/>
              <a:rect l="l" t="t" r="r" b="b"/>
              <a:pathLst>
                <a:path w="21600" h="21600">
                  <a:moveTo>
                    <a:pt x="0" y="0"/>
                  </a:moveTo>
                  <a:lnTo>
                    <a:pt x="21600" y="21600"/>
                  </a:lnTo>
                </a:path>
              </a:pathLst>
            </a:custGeom>
            <a:noFill/>
            <a:ln w="44450">
              <a:solidFill>
                <a:srgbClr val="c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2780" name="Line 75"/>
            <p:cNvSpPr/>
            <p:nvPr/>
          </p:nvSpPr>
          <p:spPr>
            <a:xfrm>
              <a:off x="10562040" y="1763280"/>
              <a:ext cx="600480" cy="360"/>
            </a:xfrm>
            <a:prstGeom prst="line">
              <a:avLst/>
            </a:prstGeom>
            <a:ln w="44450">
              <a:solidFill>
                <a:srgbClr val="c00000"/>
              </a:solidFill>
            </a:ln>
          </p:spPr>
          <p:style>
            <a:lnRef idx="1">
              <a:schemeClr val="accent1"/>
            </a:lnRef>
            <a:fillRef idx="0">
              <a:schemeClr val="accent1"/>
            </a:fillRef>
            <a:effectRef idx="0">
              <a:schemeClr val="accent1"/>
            </a:effectRef>
            <a:fontRef idx="minor"/>
          </p:style>
        </p:sp>
        <p:sp>
          <p:nvSpPr>
            <p:cNvPr id="2781" name="Line 76"/>
            <p:cNvSpPr/>
            <p:nvPr/>
          </p:nvSpPr>
          <p:spPr>
            <a:xfrm>
              <a:off x="10567440" y="6569280"/>
              <a:ext cx="600480" cy="360"/>
            </a:xfrm>
            <a:prstGeom prst="line">
              <a:avLst/>
            </a:prstGeom>
            <a:ln w="44450">
              <a:solidFill>
                <a:srgbClr val="c00000"/>
              </a:solidFill>
            </a:ln>
          </p:spPr>
          <p:style>
            <a:lnRef idx="1">
              <a:schemeClr val="accent1"/>
            </a:lnRef>
            <a:fillRef idx="0">
              <a:schemeClr val="accent1"/>
            </a:fillRef>
            <a:effectRef idx="0">
              <a:schemeClr val="accent1"/>
            </a:effectRef>
            <a:fontRef idx="minor"/>
          </p:style>
        </p:sp>
        <p:sp>
          <p:nvSpPr>
            <p:cNvPr id="2782" name="CustomShape 77"/>
            <p:cNvSpPr/>
            <p:nvPr/>
          </p:nvSpPr>
          <p:spPr>
            <a:xfrm>
              <a:off x="8964000" y="3711960"/>
              <a:ext cx="2776320" cy="63900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Maximum length: 64K bytes</a:t>
              </a:r>
              <a:endParaRPr b="0" lang="en-US" sz="1800" spc="-1" strike="noStrike">
                <a:latin typeface="Arial"/>
              </a:endParaRPr>
            </a:p>
            <a:p>
              <a:pPr>
                <a:lnSpc>
                  <a:spcPct val="100000"/>
                </a:lnSpc>
                <a:tabLst>
                  <a:tab algn="l" pos="0"/>
                </a:tabLst>
              </a:pPr>
              <a:r>
                <a:rPr b="0" lang="en-US" sz="1800" spc="-1" strike="noStrike">
                  <a:solidFill>
                    <a:srgbClr val="000000"/>
                  </a:solidFill>
                  <a:latin typeface="Calibri"/>
                </a:rPr>
                <a:t>Typically: 1500 bytes or less</a:t>
              </a:r>
              <a:endParaRPr b="0" lang="en-US" sz="1800" spc="-1" strike="noStrike">
                <a:latin typeface="Arial"/>
              </a:endParaRPr>
            </a:p>
          </p:txBody>
        </p:sp>
      </p:grpSp>
      <p:sp>
        <p:nvSpPr>
          <p:cNvPr id="2783" name="TextShape 78"/>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63877C9B-4639-402D-A7B8-BDEF8B0FB5C3}" type="slidenum">
              <a:rPr b="0" lang="en-US" sz="1100" spc="-1" strike="noStrike">
                <a:solidFill>
                  <a:srgbClr val="404040"/>
                </a:solidFill>
                <a:latin typeface="Calibri"/>
              </a:rPr>
              <a:t>41</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691" dur="indefinite" restart="never" nodeType="tmRoot">
          <p:childTnLst>
            <p:seq>
              <p:cTn id="692" dur="indefinite" nodeType="mainSeq">
                <p:childTnLst>
                  <p:par>
                    <p:cTn id="693" fill="hold">
                      <p:stCondLst>
                        <p:cond delay="indefinite"/>
                      </p:stCondLst>
                      <p:childTnLst>
                        <p:par>
                          <p:cTn id="694" fill="hold">
                            <p:stCondLst>
                              <p:cond delay="0"/>
                            </p:stCondLst>
                            <p:childTnLst>
                              <p:par>
                                <p:cTn id="695" nodeType="clickEffect" fill="hold" presetClass="entr" presetID="9">
                                  <p:stCondLst>
                                    <p:cond delay="0"/>
                                  </p:stCondLst>
                                  <p:childTnLst>
                                    <p:set>
                                      <p:cBhvr>
                                        <p:cTn id="696" dur="1" fill="hold">
                                          <p:stCondLst>
                                            <p:cond delay="0"/>
                                          </p:stCondLst>
                                        </p:cTn>
                                        <p:tgtEl>
                                          <p:spTgt spid="2739"/>
                                        </p:tgtEl>
                                        <p:attrNameLst>
                                          <p:attrName>style.visibility</p:attrName>
                                        </p:attrNameLst>
                                      </p:cBhvr>
                                      <p:to>
                                        <p:strVal val="visible"/>
                                      </p:to>
                                    </p:set>
                                    <p:animEffect filter="dissolve" transition="in">
                                      <p:cBhvr additive="repl">
                                        <p:cTn id="697" dur="500"/>
                                        <p:tgtEl>
                                          <p:spTgt spid="2739"/>
                                        </p:tgtEl>
                                      </p:cBhvr>
                                    </p:animEffect>
                                  </p:childTnLst>
                                </p:cTn>
                              </p:par>
                            </p:childTnLst>
                          </p:cTn>
                        </p:par>
                      </p:childTnLst>
                    </p:cTn>
                  </p:par>
                  <p:par>
                    <p:cTn id="698" fill="hold">
                      <p:stCondLst>
                        <p:cond delay="indefinite"/>
                      </p:stCondLst>
                      <p:childTnLst>
                        <p:par>
                          <p:cTn id="699" fill="hold">
                            <p:stCondLst>
                              <p:cond delay="0"/>
                            </p:stCondLst>
                            <p:childTnLst>
                              <p:par>
                                <p:cTn id="700" nodeType="clickEffect" fill="hold" presetClass="entr" presetID="9">
                                  <p:stCondLst>
                                    <p:cond delay="0"/>
                                  </p:stCondLst>
                                  <p:childTnLst>
                                    <p:set>
                                      <p:cBhvr>
                                        <p:cTn id="701" dur="1" fill="hold">
                                          <p:stCondLst>
                                            <p:cond delay="0"/>
                                          </p:stCondLst>
                                        </p:cTn>
                                        <p:tgtEl>
                                          <p:spTgt spid="2742"/>
                                        </p:tgtEl>
                                        <p:attrNameLst>
                                          <p:attrName>style.visibility</p:attrName>
                                        </p:attrNameLst>
                                      </p:cBhvr>
                                      <p:to>
                                        <p:strVal val="visible"/>
                                      </p:to>
                                    </p:set>
                                    <p:animEffect filter="dissolve" transition="in">
                                      <p:cBhvr additive="repl">
                                        <p:cTn id="702" dur="500"/>
                                        <p:tgtEl>
                                          <p:spTgt spid="2742"/>
                                        </p:tgtEl>
                                      </p:cBhvr>
                                    </p:animEffect>
                                  </p:childTnLst>
                                </p:cTn>
                              </p:par>
                            </p:childTnLst>
                          </p:cTn>
                        </p:par>
                      </p:childTnLst>
                    </p:cTn>
                  </p:par>
                  <p:par>
                    <p:cTn id="703" fill="hold">
                      <p:stCondLst>
                        <p:cond delay="indefinite"/>
                      </p:stCondLst>
                      <p:childTnLst>
                        <p:par>
                          <p:cTn id="704" fill="hold">
                            <p:stCondLst>
                              <p:cond delay="0"/>
                            </p:stCondLst>
                            <p:childTnLst>
                              <p:par>
                                <p:cTn id="705" nodeType="clickEffect" fill="hold" presetClass="entr" presetID="9">
                                  <p:stCondLst>
                                    <p:cond delay="0"/>
                                  </p:stCondLst>
                                  <p:childTnLst>
                                    <p:set>
                                      <p:cBhvr>
                                        <p:cTn id="706" dur="1" fill="hold">
                                          <p:stCondLst>
                                            <p:cond delay="0"/>
                                          </p:stCondLst>
                                        </p:cTn>
                                        <p:tgtEl>
                                          <p:spTgt spid="2748"/>
                                        </p:tgtEl>
                                        <p:attrNameLst>
                                          <p:attrName>style.visibility</p:attrName>
                                        </p:attrNameLst>
                                      </p:cBhvr>
                                      <p:to>
                                        <p:strVal val="visible"/>
                                      </p:to>
                                    </p:set>
                                    <p:animEffect filter="dissolve" transition="in">
                                      <p:cBhvr additive="repl">
                                        <p:cTn id="707" dur="500"/>
                                        <p:tgtEl>
                                          <p:spTgt spid="2748"/>
                                        </p:tgtEl>
                                      </p:cBhvr>
                                    </p:animEffect>
                                  </p:childTnLst>
                                </p:cTn>
                              </p:par>
                            </p:childTnLst>
                          </p:cTn>
                        </p:par>
                      </p:childTnLst>
                    </p:cTn>
                  </p:par>
                  <p:par>
                    <p:cTn id="708" fill="hold">
                      <p:stCondLst>
                        <p:cond delay="indefinite"/>
                      </p:stCondLst>
                      <p:childTnLst>
                        <p:par>
                          <p:cTn id="709" fill="hold">
                            <p:stCondLst>
                              <p:cond delay="0"/>
                            </p:stCondLst>
                            <p:childTnLst>
                              <p:par>
                                <p:cTn id="710" nodeType="clickEffect" fill="hold" presetClass="entr" presetID="9">
                                  <p:stCondLst>
                                    <p:cond delay="0"/>
                                  </p:stCondLst>
                                  <p:childTnLst>
                                    <p:set>
                                      <p:cBhvr>
                                        <p:cTn id="711" dur="1" fill="hold">
                                          <p:stCondLst>
                                            <p:cond delay="0"/>
                                          </p:stCondLst>
                                        </p:cTn>
                                        <p:tgtEl>
                                          <p:spTgt spid="2778"/>
                                        </p:tgtEl>
                                        <p:attrNameLst>
                                          <p:attrName>style.visibility</p:attrName>
                                        </p:attrNameLst>
                                      </p:cBhvr>
                                      <p:to>
                                        <p:strVal val="visible"/>
                                      </p:to>
                                    </p:set>
                                    <p:animEffect filter="dissolve" transition="in">
                                      <p:cBhvr additive="repl">
                                        <p:cTn id="712" dur="500"/>
                                        <p:tgtEl>
                                          <p:spTgt spid="2778"/>
                                        </p:tgtEl>
                                      </p:cBhvr>
                                    </p:animEffect>
                                  </p:childTnLst>
                                </p:cTn>
                              </p:par>
                            </p:childTnLst>
                          </p:cTn>
                        </p:par>
                      </p:childTnLst>
                    </p:cTn>
                  </p:par>
                  <p:par>
                    <p:cTn id="713" fill="hold">
                      <p:stCondLst>
                        <p:cond delay="indefinite"/>
                      </p:stCondLst>
                      <p:childTnLst>
                        <p:par>
                          <p:cTn id="714" fill="hold">
                            <p:stCondLst>
                              <p:cond delay="0"/>
                            </p:stCondLst>
                            <p:childTnLst>
                              <p:par>
                                <p:cTn id="715" nodeType="clickEffect" fill="hold" presetClass="exit" presetID="9">
                                  <p:stCondLst>
                                    <p:cond delay="0"/>
                                  </p:stCondLst>
                                  <p:childTnLst>
                                    <p:animEffect filter="dissolve" transition="out">
                                      <p:cBhvr additive="repl">
                                        <p:cTn id="716" dur="500"/>
                                        <p:tgtEl>
                                          <p:spTgt spid="2778"/>
                                        </p:tgtEl>
                                      </p:cBhvr>
                                    </p:animEffect>
                                    <p:set>
                                      <p:cBhvr>
                                        <p:cTn id="717" dur="1" fill="hold">
                                          <p:stCondLst>
                                            <p:cond delay="499"/>
                                          </p:stCondLst>
                                        </p:cTn>
                                        <p:tgtEl>
                                          <p:spTgt spid="2778"/>
                                        </p:tgtEl>
                                        <p:attrNameLst>
                                          <p:attrName>style.visibility</p:attrName>
                                        </p:attrNameLst>
                                      </p:cBhvr>
                                      <p:to>
                                        <p:strVal val="hidden"/>
                                      </p:to>
                                    </p:set>
                                  </p:childTnLst>
                                </p:cTn>
                              </p:par>
                              <p:par>
                                <p:cTn id="718" nodeType="withEffect" fill="hold" presetClass="entr" presetID="9">
                                  <p:stCondLst>
                                    <p:cond delay="0"/>
                                  </p:stCondLst>
                                  <p:childTnLst>
                                    <p:set>
                                      <p:cBhvr>
                                        <p:cTn id="719" dur="1" fill="hold">
                                          <p:stCondLst>
                                            <p:cond delay="0"/>
                                          </p:stCondLst>
                                        </p:cTn>
                                        <p:tgtEl>
                                          <p:spTgt spid="2751"/>
                                        </p:tgtEl>
                                        <p:attrNameLst>
                                          <p:attrName>style.visibility</p:attrName>
                                        </p:attrNameLst>
                                      </p:cBhvr>
                                      <p:to>
                                        <p:strVal val="visible"/>
                                      </p:to>
                                    </p:set>
                                    <p:animEffect filter="dissolve" transition="in">
                                      <p:cBhvr additive="repl">
                                        <p:cTn id="720" dur="500"/>
                                        <p:tgtEl>
                                          <p:spTgt spid="2751"/>
                                        </p:tgtEl>
                                      </p:cBhvr>
                                    </p:animEffect>
                                  </p:childTnLst>
                                </p:cTn>
                              </p:par>
                            </p:childTnLst>
                          </p:cTn>
                        </p:par>
                      </p:childTnLst>
                    </p:cTn>
                  </p:par>
                  <p:par>
                    <p:cTn id="721" fill="hold">
                      <p:stCondLst>
                        <p:cond delay="indefinite"/>
                      </p:stCondLst>
                      <p:childTnLst>
                        <p:par>
                          <p:cTn id="722" fill="hold">
                            <p:stCondLst>
                              <p:cond delay="0"/>
                            </p:stCondLst>
                            <p:childTnLst>
                              <p:par>
                                <p:cTn id="723" nodeType="clickEffect" fill="hold" presetClass="entr" presetID="9">
                                  <p:stCondLst>
                                    <p:cond delay="0"/>
                                  </p:stCondLst>
                                  <p:childTnLst>
                                    <p:set>
                                      <p:cBhvr>
                                        <p:cTn id="724" dur="1" fill="hold">
                                          <p:stCondLst>
                                            <p:cond delay="0"/>
                                          </p:stCondLst>
                                        </p:cTn>
                                        <p:tgtEl>
                                          <p:spTgt spid="2759"/>
                                        </p:tgtEl>
                                        <p:attrNameLst>
                                          <p:attrName>style.visibility</p:attrName>
                                        </p:attrNameLst>
                                      </p:cBhvr>
                                      <p:to>
                                        <p:strVal val="visible"/>
                                      </p:to>
                                    </p:set>
                                    <p:animEffect filter="dissolve" transition="in">
                                      <p:cBhvr additive="repl">
                                        <p:cTn id="725" dur="500"/>
                                        <p:tgtEl>
                                          <p:spTgt spid="2759"/>
                                        </p:tgtEl>
                                      </p:cBhvr>
                                    </p:animEffect>
                                  </p:childTnLst>
                                </p:cTn>
                              </p:par>
                            </p:childTnLst>
                          </p:cTn>
                        </p:par>
                      </p:childTnLst>
                    </p:cTn>
                  </p:par>
                  <p:par>
                    <p:cTn id="726" fill="hold">
                      <p:stCondLst>
                        <p:cond delay="indefinite"/>
                      </p:stCondLst>
                      <p:childTnLst>
                        <p:par>
                          <p:cTn id="727" fill="hold">
                            <p:stCondLst>
                              <p:cond delay="0"/>
                            </p:stCondLst>
                            <p:childTnLst>
                              <p:par>
                                <p:cTn id="728" nodeType="clickEffect" fill="hold" presetClass="entr" presetID="9">
                                  <p:stCondLst>
                                    <p:cond delay="0"/>
                                  </p:stCondLst>
                                  <p:childTnLst>
                                    <p:set>
                                      <p:cBhvr>
                                        <p:cTn id="729" dur="1" fill="hold">
                                          <p:stCondLst>
                                            <p:cond delay="0"/>
                                          </p:stCondLst>
                                        </p:cTn>
                                        <p:tgtEl>
                                          <p:spTgt spid="2745"/>
                                        </p:tgtEl>
                                        <p:attrNameLst>
                                          <p:attrName>style.visibility</p:attrName>
                                        </p:attrNameLst>
                                      </p:cBhvr>
                                      <p:to>
                                        <p:strVal val="visible"/>
                                      </p:to>
                                    </p:set>
                                    <p:animEffect filter="dissolve" transition="in">
                                      <p:cBhvr additive="repl">
                                        <p:cTn id="730" dur="500"/>
                                        <p:tgtEl>
                                          <p:spTgt spid="2745"/>
                                        </p:tgtEl>
                                      </p:cBhvr>
                                    </p:animEffect>
                                  </p:childTnLst>
                                </p:cTn>
                              </p:par>
                            </p:childTnLst>
                          </p:cTn>
                        </p:par>
                      </p:childTnLst>
                    </p:cTn>
                  </p:par>
                  <p:par>
                    <p:cTn id="731" fill="hold">
                      <p:stCondLst>
                        <p:cond delay="indefinite"/>
                      </p:stCondLst>
                      <p:childTnLst>
                        <p:par>
                          <p:cTn id="732" fill="hold">
                            <p:stCondLst>
                              <p:cond delay="0"/>
                            </p:stCondLst>
                            <p:childTnLst>
                              <p:par>
                                <p:cTn id="733" nodeType="clickEffect" fill="hold" presetClass="entr" presetID="9">
                                  <p:stCondLst>
                                    <p:cond delay="0"/>
                                  </p:stCondLst>
                                  <p:childTnLst>
                                    <p:set>
                                      <p:cBhvr>
                                        <p:cTn id="734" dur="1" fill="hold">
                                          <p:stCondLst>
                                            <p:cond delay="0"/>
                                          </p:stCondLst>
                                        </p:cTn>
                                        <p:tgtEl>
                                          <p:spTgt spid="2754"/>
                                        </p:tgtEl>
                                        <p:attrNameLst>
                                          <p:attrName>style.visibility</p:attrName>
                                        </p:attrNameLst>
                                      </p:cBhvr>
                                      <p:to>
                                        <p:strVal val="visible"/>
                                      </p:to>
                                    </p:set>
                                    <p:animEffect filter="dissolve" transition="in">
                                      <p:cBhvr additive="repl">
                                        <p:cTn id="735" dur="500"/>
                                        <p:tgtEl>
                                          <p:spTgt spid="2754"/>
                                        </p:tgtEl>
                                      </p:cBhvr>
                                    </p:animEffect>
                                  </p:childTnLst>
                                </p:cTn>
                              </p:par>
                            </p:childTnLst>
                          </p:cTn>
                        </p:par>
                      </p:childTnLst>
                    </p:cTn>
                  </p:par>
                  <p:par>
                    <p:cTn id="736" fill="hold">
                      <p:stCondLst>
                        <p:cond delay="indefinite"/>
                      </p:stCondLst>
                      <p:childTnLst>
                        <p:par>
                          <p:cTn id="737" fill="hold">
                            <p:stCondLst>
                              <p:cond delay="0"/>
                            </p:stCondLst>
                            <p:childTnLst>
                              <p:par>
                                <p:cTn id="738" nodeType="clickEffect" fill="hold" presetClass="entr" presetID="9">
                                  <p:stCondLst>
                                    <p:cond delay="0"/>
                                  </p:stCondLst>
                                  <p:childTnLst>
                                    <p:set>
                                      <p:cBhvr>
                                        <p:cTn id="739" dur="1" fill="hold">
                                          <p:stCondLst>
                                            <p:cond delay="0"/>
                                          </p:stCondLst>
                                        </p:cTn>
                                        <p:tgtEl>
                                          <p:spTgt spid="2775"/>
                                        </p:tgtEl>
                                        <p:attrNameLst>
                                          <p:attrName>style.visibility</p:attrName>
                                        </p:attrNameLst>
                                      </p:cBhvr>
                                      <p:to>
                                        <p:strVal val="visible"/>
                                      </p:to>
                                    </p:set>
                                    <p:animEffect filter="dissolve" transition="in">
                                      <p:cBhvr additive="repl">
                                        <p:cTn id="740" dur="500"/>
                                        <p:tgtEl>
                                          <p:spTgt spid="2775"/>
                                        </p:tgtEl>
                                      </p:cBhvr>
                                    </p:animEffect>
                                  </p:childTnLst>
                                </p:cTn>
                              </p:par>
                            </p:childTnLst>
                          </p:cTn>
                        </p:par>
                      </p:childTnLst>
                    </p:cTn>
                  </p:par>
                  <p:par>
                    <p:cTn id="741" fill="hold">
                      <p:stCondLst>
                        <p:cond delay="indefinite"/>
                      </p:stCondLst>
                      <p:childTnLst>
                        <p:par>
                          <p:cTn id="742" fill="hold">
                            <p:stCondLst>
                              <p:cond delay="0"/>
                            </p:stCondLst>
                            <p:childTnLst>
                              <p:par>
                                <p:cTn id="743" nodeType="clickEffect" fill="hold" presetClass="entr" presetID="9">
                                  <p:stCondLst>
                                    <p:cond delay="0"/>
                                  </p:stCondLst>
                                  <p:childTnLst>
                                    <p:set>
                                      <p:cBhvr>
                                        <p:cTn id="744" dur="1" fill="hold">
                                          <p:stCondLst>
                                            <p:cond delay="0"/>
                                          </p:stCondLst>
                                        </p:cTn>
                                        <p:tgtEl>
                                          <p:spTgt spid="2769"/>
                                        </p:tgtEl>
                                        <p:attrNameLst>
                                          <p:attrName>style.visibility</p:attrName>
                                        </p:attrNameLst>
                                      </p:cBhvr>
                                      <p:to>
                                        <p:strVal val="visible"/>
                                      </p:to>
                                    </p:set>
                                    <p:animEffect filter="dissolve" transition="in">
                                      <p:cBhvr additive="repl">
                                        <p:cTn id="745" dur="500"/>
                                        <p:tgtEl>
                                          <p:spTgt spid="2769"/>
                                        </p:tgtEl>
                                      </p:cBhvr>
                                    </p:animEffect>
                                  </p:childTnLst>
                                </p:cTn>
                              </p:par>
                              <p:par>
                                <p:cTn id="746" nodeType="withEffect" fill="hold" presetClass="entr" presetID="9">
                                  <p:stCondLst>
                                    <p:cond delay="0"/>
                                  </p:stCondLst>
                                  <p:childTnLst>
                                    <p:set>
                                      <p:cBhvr>
                                        <p:cTn id="747" dur="1" fill="hold">
                                          <p:stCondLst>
                                            <p:cond delay="0"/>
                                          </p:stCondLst>
                                        </p:cTn>
                                        <p:tgtEl>
                                          <p:spTgt spid="2772"/>
                                        </p:tgtEl>
                                        <p:attrNameLst>
                                          <p:attrName>style.visibility</p:attrName>
                                        </p:attrNameLst>
                                      </p:cBhvr>
                                      <p:to>
                                        <p:strVal val="visible"/>
                                      </p:to>
                                    </p:set>
                                    <p:animEffect filter="dissolve" transition="in">
                                      <p:cBhvr additive="repl">
                                        <p:cTn id="748" dur="500"/>
                                        <p:tgtEl>
                                          <p:spTgt spid="2772"/>
                                        </p:tgtEl>
                                      </p:cBhvr>
                                    </p:animEffect>
                                  </p:childTnLst>
                                </p:cTn>
                              </p:par>
                            </p:childTnLst>
                          </p:cTn>
                        </p:par>
                      </p:childTnLst>
                    </p:cTn>
                  </p:par>
                  <p:par>
                    <p:cTn id="749" fill="hold">
                      <p:stCondLst>
                        <p:cond delay="indefinite"/>
                      </p:stCondLst>
                      <p:childTnLst>
                        <p:par>
                          <p:cTn id="750" fill="hold">
                            <p:stCondLst>
                              <p:cond delay="0"/>
                            </p:stCondLst>
                            <p:childTnLst>
                              <p:par>
                                <p:cTn id="751" nodeType="clickEffect" fill="hold" presetClass="entr" presetID="9">
                                  <p:stCondLst>
                                    <p:cond delay="0"/>
                                  </p:stCondLst>
                                  <p:childTnLst>
                                    <p:set>
                                      <p:cBhvr>
                                        <p:cTn id="752" dur="1" fill="hold">
                                          <p:stCondLst>
                                            <p:cond delay="0"/>
                                          </p:stCondLst>
                                        </p:cTn>
                                        <p:tgtEl>
                                          <p:spTgt spid="2766"/>
                                        </p:tgtEl>
                                        <p:attrNameLst>
                                          <p:attrName>style.visibility</p:attrName>
                                        </p:attrNameLst>
                                      </p:cBhvr>
                                      <p:to>
                                        <p:strVal val="visible"/>
                                      </p:to>
                                    </p:set>
                                    <p:animEffect filter="dissolve" transition="in">
                                      <p:cBhvr additive="repl">
                                        <p:cTn id="753" dur="500"/>
                                        <p:tgtEl>
                                          <p:spTgt spid="2766"/>
                                        </p:tgtEl>
                                      </p:cBhvr>
                                    </p:animEffect>
                                  </p:childTnLst>
                                </p:cTn>
                              </p:par>
                            </p:childTnLst>
                          </p:cTn>
                        </p:par>
                      </p:childTnLst>
                    </p:cTn>
                  </p:par>
                  <p:par>
                    <p:cTn id="754" fill="hold">
                      <p:stCondLst>
                        <p:cond delay="indefinite"/>
                      </p:stCondLst>
                      <p:childTnLst>
                        <p:par>
                          <p:cTn id="755" fill="hold">
                            <p:stCondLst>
                              <p:cond delay="0"/>
                            </p:stCondLst>
                            <p:childTnLst>
                              <p:par>
                                <p:cTn id="756" nodeType="clickEffect" fill="hold" presetClass="entr" presetID="9">
                                  <p:stCondLst>
                                    <p:cond delay="0"/>
                                  </p:stCondLst>
                                  <p:childTnLst>
                                    <p:set>
                                      <p:cBhvr>
                                        <p:cTn id="757" dur="1" fill="hold">
                                          <p:stCondLst>
                                            <p:cond delay="0"/>
                                          </p:stCondLst>
                                        </p:cTn>
                                        <p:tgtEl>
                                          <p:spTgt spid="2762"/>
                                        </p:tgtEl>
                                        <p:attrNameLst>
                                          <p:attrName>style.visibility</p:attrName>
                                        </p:attrNameLst>
                                      </p:cBhvr>
                                      <p:to>
                                        <p:strVal val="visible"/>
                                      </p:to>
                                    </p:set>
                                    <p:animEffect filter="dissolve" transition="in">
                                      <p:cBhvr additive="repl">
                                        <p:cTn id="758" dur="500"/>
                                        <p:tgtEl>
                                          <p:spTgt spid="27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4" name="TextShape 1"/>
          <p:cNvSpPr txBox="1"/>
          <p:nvPr/>
        </p:nvSpPr>
        <p:spPr>
          <a:xfrm>
            <a:off x="722880" y="1409040"/>
            <a:ext cx="5557680" cy="5201280"/>
          </a:xfrm>
          <a:prstGeom prst="rect">
            <a:avLst/>
          </a:prstGeom>
          <a:noFill/>
          <a:ln w="0">
            <a:noFill/>
          </a:ln>
        </p:spPr>
        <p:txBody>
          <a:bodyPr>
            <a:normAutofit/>
          </a:bodyPr>
          <a:p>
            <a:pPr marL="352440" indent="-22176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network links have MTU (max. transfer size) - largest possible </a:t>
            </a:r>
            <a:r>
              <a:rPr b="0" lang="en-US" sz="2800" spc="-1" strike="noStrike">
                <a:solidFill>
                  <a:srgbClr val="ff0000"/>
                </a:solidFill>
                <a:latin typeface="Calibri"/>
                <a:ea typeface="ＭＳ Ｐゴシック"/>
              </a:rPr>
              <a:t>link-level frame</a:t>
            </a:r>
            <a:endParaRPr b="0" lang="en-US" sz="2800" spc="-1" strike="noStrike">
              <a:solidFill>
                <a:srgbClr val="000000"/>
              </a:solidFill>
              <a:latin typeface="Calibri"/>
            </a:endParaRPr>
          </a:p>
          <a:p>
            <a:pPr lvl="1" marL="695160" indent="-23148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different link types, different MTUs </a:t>
            </a:r>
            <a:endParaRPr b="0" lang="en-US" sz="2400" spc="-1" strike="noStrike">
              <a:solidFill>
                <a:srgbClr val="000000"/>
              </a:solidFill>
              <a:latin typeface="Calibri"/>
            </a:endParaRPr>
          </a:p>
          <a:p>
            <a:pPr marL="352440" indent="-22176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large IP datagram divided (“fragmented”) within net</a:t>
            </a:r>
            <a:endParaRPr b="0" lang="en-US" sz="2800" spc="-1" strike="noStrike">
              <a:solidFill>
                <a:srgbClr val="000000"/>
              </a:solidFill>
              <a:latin typeface="Calibri"/>
            </a:endParaRPr>
          </a:p>
          <a:p>
            <a:pPr lvl="1" marL="695160" indent="-23148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one datagram becomes several datagrams</a:t>
            </a:r>
            <a:endParaRPr b="0" lang="en-US" sz="2400" spc="-1" strike="noStrike">
              <a:solidFill>
                <a:srgbClr val="000000"/>
              </a:solidFill>
              <a:latin typeface="Calibri"/>
            </a:endParaRPr>
          </a:p>
          <a:p>
            <a:pPr lvl="1" marL="695160" indent="-23148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a:t>
            </a:r>
            <a:r>
              <a:rPr b="0" lang="en-US" sz="2400" spc="-1" strike="noStrike">
                <a:solidFill>
                  <a:srgbClr val="000000"/>
                </a:solidFill>
                <a:latin typeface="Calibri"/>
                <a:ea typeface="ＭＳ Ｐゴシック"/>
              </a:rPr>
              <a:t>reassembled</a:t>
            </a:r>
            <a:r>
              <a:rPr b="0" lang="en-US" sz="2400" spc="-1" strike="noStrike">
                <a:solidFill>
                  <a:srgbClr val="ff0000"/>
                </a:solidFill>
                <a:latin typeface="Calibri"/>
                <a:ea typeface="ＭＳ Ｐゴシック"/>
              </a:rPr>
              <a:t>” only at </a:t>
            </a:r>
            <a:r>
              <a:rPr b="0" i="1" lang="en-US" sz="2400" spc="-1" strike="noStrike">
                <a:solidFill>
                  <a:srgbClr val="ff0000"/>
                </a:solidFill>
                <a:latin typeface="Calibri"/>
                <a:ea typeface="ＭＳ Ｐゴシック"/>
              </a:rPr>
              <a:t>destination</a:t>
            </a:r>
            <a:endParaRPr b="0" lang="en-US" sz="2400" spc="-1" strike="noStrike">
              <a:solidFill>
                <a:srgbClr val="000000"/>
              </a:solidFill>
              <a:latin typeface="Calibri"/>
            </a:endParaRPr>
          </a:p>
          <a:p>
            <a:pPr lvl="1" marL="695160" indent="-23148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IP header bits used to identify, order related fragments</a:t>
            </a:r>
            <a:endParaRPr b="0" lang="en-US" sz="2400" spc="-1" strike="noStrike">
              <a:solidFill>
                <a:srgbClr val="000000"/>
              </a:solidFill>
              <a:latin typeface="Calibri"/>
            </a:endParaRPr>
          </a:p>
        </p:txBody>
      </p:sp>
      <p:sp>
        <p:nvSpPr>
          <p:cNvPr id="2785" name="TextShape 2"/>
          <p:cNvSpPr txBox="1"/>
          <p:nvPr/>
        </p:nvSpPr>
        <p:spPr>
          <a:xfrm>
            <a:off x="838080" y="31104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ea typeface="ＭＳ Ｐゴシック"/>
              </a:rPr>
              <a:t>IP fragmentation/reassembly</a:t>
            </a:r>
            <a:endParaRPr b="0" lang="en-US" sz="4400" spc="-1" strike="noStrike">
              <a:solidFill>
                <a:srgbClr val="000000"/>
              </a:solidFill>
              <a:latin typeface="Calibri"/>
            </a:endParaRPr>
          </a:p>
        </p:txBody>
      </p:sp>
      <p:sp>
        <p:nvSpPr>
          <p:cNvPr id="2786" name="TextShape 3"/>
          <p:cNvSpPr txBox="1"/>
          <p:nvPr/>
        </p:nvSpPr>
        <p:spPr>
          <a:xfrm>
            <a:off x="9219600" y="649944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C11D9F84-2FDB-4A35-93BD-095D43B57FBB}" type="slidenum">
              <a:rPr b="0" lang="en-US" sz="1100" spc="-1" strike="noStrike">
                <a:solidFill>
                  <a:srgbClr val="404040"/>
                </a:solidFill>
                <a:latin typeface="Calibri"/>
              </a:rPr>
              <a:t>44</a:t>
            </a:fld>
            <a:endParaRPr b="0" lang="en-US" sz="1100" spc="-1" strike="noStrike">
              <a:latin typeface="Times New Roman"/>
            </a:endParaRPr>
          </a:p>
        </p:txBody>
      </p:sp>
      <p:sp>
        <p:nvSpPr>
          <p:cNvPr id="2787" name="CustomShape 4"/>
          <p:cNvSpPr/>
          <p:nvPr/>
        </p:nvSpPr>
        <p:spPr>
          <a:xfrm>
            <a:off x="7707240" y="1494000"/>
            <a:ext cx="2436480" cy="2255400"/>
          </a:xfrm>
          <a:custGeom>
            <a:avLst/>
            <a:gdLst/>
            <a:ahLst/>
            <a:rect l="l" t="t"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9ce0fa"/>
          </a:solidFill>
          <a:ln w="0">
            <a:noFill/>
          </a:ln>
        </p:spPr>
        <p:style>
          <a:lnRef idx="0"/>
          <a:fillRef idx="0"/>
          <a:effectRef idx="0"/>
          <a:fontRef idx="minor"/>
        </p:style>
      </p:sp>
      <p:sp>
        <p:nvSpPr>
          <p:cNvPr id="2788" name="CustomShape 5"/>
          <p:cNvSpPr/>
          <p:nvPr/>
        </p:nvSpPr>
        <p:spPr>
          <a:xfrm>
            <a:off x="7707240" y="3895920"/>
            <a:ext cx="1976040" cy="1987200"/>
          </a:xfrm>
          <a:custGeom>
            <a:avLst/>
            <a:gdLst/>
            <a:ahLst/>
            <a:rect l="l" t="t" r="r" b="b"/>
            <a:pathLst>
              <a:path w="873" h="940">
                <a:moveTo>
                  <a:pt x="2" y="405"/>
                </a:moveTo>
                <a:cubicBezTo>
                  <a:pt x="17" y="290"/>
                  <a:pt x="138" y="129"/>
                  <a:pt x="230" y="65"/>
                </a:cubicBezTo>
                <a:cubicBezTo>
                  <a:pt x="322" y="1"/>
                  <a:pt x="460" y="0"/>
                  <a:pt x="555" y="22"/>
                </a:cubicBezTo>
                <a:cubicBezTo>
                  <a:pt x="650" y="44"/>
                  <a:pt x="748" y="143"/>
                  <a:pt x="800" y="197"/>
                </a:cubicBezTo>
                <a:cubicBezTo>
                  <a:pt x="852" y="251"/>
                  <a:pt x="859" y="292"/>
                  <a:pt x="866" y="347"/>
                </a:cubicBezTo>
                <a:cubicBezTo>
                  <a:pt x="873" y="402"/>
                  <a:pt x="855" y="457"/>
                  <a:pt x="842" y="527"/>
                </a:cubicBezTo>
                <a:cubicBezTo>
                  <a:pt x="829" y="597"/>
                  <a:pt x="827" y="714"/>
                  <a:pt x="788" y="767"/>
                </a:cubicBezTo>
                <a:cubicBezTo>
                  <a:pt x="749" y="820"/>
                  <a:pt x="670" y="819"/>
                  <a:pt x="608" y="845"/>
                </a:cubicBezTo>
                <a:cubicBezTo>
                  <a:pt x="546" y="871"/>
                  <a:pt x="496" y="940"/>
                  <a:pt x="418" y="925"/>
                </a:cubicBezTo>
                <a:cubicBezTo>
                  <a:pt x="340" y="910"/>
                  <a:pt x="208" y="840"/>
                  <a:pt x="139" y="754"/>
                </a:cubicBezTo>
                <a:cubicBezTo>
                  <a:pt x="69" y="667"/>
                  <a:pt x="0" y="546"/>
                  <a:pt x="2" y="405"/>
                </a:cubicBezTo>
                <a:close/>
              </a:path>
            </a:pathLst>
          </a:custGeom>
          <a:solidFill>
            <a:srgbClr val="9ce0fa"/>
          </a:solidFill>
          <a:ln w="0">
            <a:noFill/>
          </a:ln>
        </p:spPr>
        <p:style>
          <a:lnRef idx="0"/>
          <a:fillRef idx="0"/>
          <a:effectRef idx="0"/>
          <a:fontRef idx="minor"/>
        </p:style>
      </p:sp>
      <p:sp>
        <p:nvSpPr>
          <p:cNvPr id="2789" name="Line 6"/>
          <p:cNvSpPr/>
          <p:nvPr/>
        </p:nvSpPr>
        <p:spPr>
          <a:xfrm flipV="1">
            <a:off x="7780320" y="2449440"/>
            <a:ext cx="126720" cy="3240"/>
          </a:xfrm>
          <a:prstGeom prst="line">
            <a:avLst/>
          </a:prstGeom>
          <a:ln w="12700">
            <a:solidFill>
              <a:srgbClr val="000000"/>
            </a:solidFill>
            <a:round/>
          </a:ln>
        </p:spPr>
        <p:style>
          <a:lnRef idx="0"/>
          <a:fillRef idx="0"/>
          <a:effectRef idx="0"/>
          <a:fontRef idx="minor"/>
        </p:style>
      </p:sp>
      <p:sp>
        <p:nvSpPr>
          <p:cNvPr id="2790" name="Line 7"/>
          <p:cNvSpPr/>
          <p:nvPr/>
        </p:nvSpPr>
        <p:spPr>
          <a:xfrm>
            <a:off x="8356320" y="1774800"/>
            <a:ext cx="658800" cy="279360"/>
          </a:xfrm>
          <a:prstGeom prst="line">
            <a:avLst/>
          </a:prstGeom>
          <a:ln w="12700">
            <a:solidFill>
              <a:srgbClr val="000000"/>
            </a:solidFill>
            <a:round/>
          </a:ln>
        </p:spPr>
        <p:style>
          <a:lnRef idx="0"/>
          <a:fillRef idx="0"/>
          <a:effectRef idx="0"/>
          <a:fontRef idx="minor"/>
        </p:style>
      </p:sp>
      <p:sp>
        <p:nvSpPr>
          <p:cNvPr id="2791" name="Line 8"/>
          <p:cNvSpPr/>
          <p:nvPr/>
        </p:nvSpPr>
        <p:spPr>
          <a:xfrm>
            <a:off x="9202680" y="2111400"/>
            <a:ext cx="196560" cy="669600"/>
          </a:xfrm>
          <a:prstGeom prst="line">
            <a:avLst/>
          </a:prstGeom>
          <a:ln w="12700">
            <a:solidFill>
              <a:srgbClr val="000000"/>
            </a:solidFill>
            <a:round/>
          </a:ln>
        </p:spPr>
        <p:style>
          <a:lnRef idx="0"/>
          <a:fillRef idx="0"/>
          <a:effectRef idx="0"/>
          <a:fontRef idx="minor"/>
        </p:style>
      </p:sp>
      <p:sp>
        <p:nvSpPr>
          <p:cNvPr id="2792" name="Line 9"/>
          <p:cNvSpPr/>
          <p:nvPr/>
        </p:nvSpPr>
        <p:spPr>
          <a:xfrm>
            <a:off x="8105760" y="1887480"/>
            <a:ext cx="1440" cy="582480"/>
          </a:xfrm>
          <a:prstGeom prst="line">
            <a:avLst/>
          </a:prstGeom>
          <a:ln w="12700">
            <a:solidFill>
              <a:srgbClr val="000000"/>
            </a:solidFill>
            <a:round/>
          </a:ln>
        </p:spPr>
        <p:style>
          <a:lnRef idx="0"/>
          <a:fillRef idx="0"/>
          <a:effectRef idx="0"/>
          <a:fontRef idx="minor"/>
        </p:style>
      </p:sp>
      <p:sp>
        <p:nvSpPr>
          <p:cNvPr id="2793" name="Line 10"/>
          <p:cNvSpPr/>
          <p:nvPr/>
        </p:nvSpPr>
        <p:spPr>
          <a:xfrm>
            <a:off x="8340480" y="2541600"/>
            <a:ext cx="971640" cy="401400"/>
          </a:xfrm>
          <a:prstGeom prst="line">
            <a:avLst/>
          </a:prstGeom>
          <a:ln w="12700">
            <a:solidFill>
              <a:srgbClr val="000000"/>
            </a:solidFill>
            <a:round/>
          </a:ln>
        </p:spPr>
        <p:style>
          <a:lnRef idx="0"/>
          <a:fillRef idx="0"/>
          <a:effectRef idx="0"/>
          <a:fontRef idx="minor"/>
        </p:style>
      </p:sp>
      <p:sp>
        <p:nvSpPr>
          <p:cNvPr id="2794" name="Line 11"/>
          <p:cNvSpPr/>
          <p:nvPr/>
        </p:nvSpPr>
        <p:spPr>
          <a:xfrm flipH="1" flipV="1">
            <a:off x="9613800" y="3071520"/>
            <a:ext cx="476280" cy="687600"/>
          </a:xfrm>
          <a:prstGeom prst="line">
            <a:avLst/>
          </a:prstGeom>
          <a:ln w="12700">
            <a:solidFill>
              <a:srgbClr val="000000"/>
            </a:solidFill>
            <a:round/>
          </a:ln>
        </p:spPr>
        <p:style>
          <a:lnRef idx="0"/>
          <a:fillRef idx="0"/>
          <a:effectRef idx="0"/>
          <a:fontRef idx="minor"/>
        </p:style>
      </p:sp>
      <p:sp>
        <p:nvSpPr>
          <p:cNvPr id="2795" name="Line 12"/>
          <p:cNvSpPr/>
          <p:nvPr/>
        </p:nvSpPr>
        <p:spPr>
          <a:xfrm flipH="1">
            <a:off x="8364240" y="2079360"/>
            <a:ext cx="758880" cy="517680"/>
          </a:xfrm>
          <a:prstGeom prst="line">
            <a:avLst/>
          </a:prstGeom>
          <a:ln w="12700">
            <a:solidFill>
              <a:srgbClr val="000000"/>
            </a:solidFill>
            <a:round/>
          </a:ln>
        </p:spPr>
        <p:style>
          <a:lnRef idx="0"/>
          <a:fillRef idx="0"/>
          <a:effectRef idx="0"/>
          <a:fontRef idx="minor"/>
        </p:style>
      </p:sp>
      <p:sp>
        <p:nvSpPr>
          <p:cNvPr id="2796" name="Line 13"/>
          <p:cNvSpPr/>
          <p:nvPr/>
        </p:nvSpPr>
        <p:spPr>
          <a:xfrm flipH="1">
            <a:off x="8373960" y="1519200"/>
            <a:ext cx="476280" cy="342720"/>
          </a:xfrm>
          <a:prstGeom prst="line">
            <a:avLst/>
          </a:prstGeom>
          <a:ln w="12700">
            <a:solidFill>
              <a:srgbClr val="000000"/>
            </a:solidFill>
            <a:round/>
          </a:ln>
        </p:spPr>
        <p:style>
          <a:lnRef idx="0"/>
          <a:fillRef idx="0"/>
          <a:effectRef idx="0"/>
          <a:fontRef idx="minor"/>
        </p:style>
      </p:sp>
      <p:sp>
        <p:nvSpPr>
          <p:cNvPr id="2797" name="Line 14"/>
          <p:cNvSpPr/>
          <p:nvPr/>
        </p:nvSpPr>
        <p:spPr>
          <a:xfrm flipH="1">
            <a:off x="9091440" y="1695240"/>
            <a:ext cx="272880" cy="236520"/>
          </a:xfrm>
          <a:prstGeom prst="line">
            <a:avLst/>
          </a:prstGeom>
          <a:ln w="12700">
            <a:solidFill>
              <a:srgbClr val="000000"/>
            </a:solidFill>
            <a:round/>
          </a:ln>
        </p:spPr>
        <p:style>
          <a:lnRef idx="0"/>
          <a:fillRef idx="0"/>
          <a:effectRef idx="0"/>
          <a:fontRef idx="minor"/>
        </p:style>
      </p:sp>
      <p:sp>
        <p:nvSpPr>
          <p:cNvPr id="2798" name="Line 15"/>
          <p:cNvSpPr/>
          <p:nvPr/>
        </p:nvSpPr>
        <p:spPr>
          <a:xfrm flipH="1">
            <a:off x="9507960" y="4069080"/>
            <a:ext cx="645120" cy="976320"/>
          </a:xfrm>
          <a:prstGeom prst="line">
            <a:avLst/>
          </a:prstGeom>
          <a:ln w="12700">
            <a:solidFill>
              <a:srgbClr val="000000"/>
            </a:solidFill>
            <a:round/>
          </a:ln>
        </p:spPr>
        <p:style>
          <a:lnRef idx="0"/>
          <a:fillRef idx="0"/>
          <a:effectRef idx="0"/>
          <a:fontRef idx="minor"/>
        </p:style>
      </p:sp>
      <p:grpSp>
        <p:nvGrpSpPr>
          <p:cNvPr id="2799" name="Group 16"/>
          <p:cNvGrpSpPr/>
          <p:nvPr/>
        </p:nvGrpSpPr>
        <p:grpSpPr>
          <a:xfrm>
            <a:off x="8120520" y="2618640"/>
            <a:ext cx="1215360" cy="605520"/>
            <a:chOff x="8120520" y="2618640"/>
            <a:chExt cx="1215360" cy="605520"/>
          </a:xfrm>
        </p:grpSpPr>
        <p:grpSp>
          <p:nvGrpSpPr>
            <p:cNvPr id="2800" name="Group 17"/>
            <p:cNvGrpSpPr/>
            <p:nvPr/>
          </p:nvGrpSpPr>
          <p:grpSpPr>
            <a:xfrm>
              <a:off x="8120520" y="2618640"/>
              <a:ext cx="1012320" cy="574200"/>
              <a:chOff x="8120520" y="2618640"/>
              <a:chExt cx="1012320" cy="574200"/>
            </a:xfrm>
          </p:grpSpPr>
          <p:sp>
            <p:nvSpPr>
              <p:cNvPr id="2801" name="CustomShape 18"/>
              <p:cNvSpPr/>
              <p:nvPr/>
            </p:nvSpPr>
            <p:spPr>
              <a:xfrm rot="1433400">
                <a:off x="8113680" y="2820960"/>
                <a:ext cx="1028520" cy="171000"/>
              </a:xfrm>
              <a:prstGeom prst="rect">
                <a:avLst/>
              </a:prstGeom>
              <a:solidFill>
                <a:srgbClr val="3333cc"/>
              </a:solidFill>
              <a:ln w="0">
                <a:noFill/>
              </a:ln>
            </p:spPr>
            <p:style>
              <a:lnRef idx="0"/>
              <a:fillRef idx="0"/>
              <a:effectRef idx="0"/>
              <a:fontRef idx="minor"/>
            </p:style>
          </p:sp>
          <p:sp>
            <p:nvSpPr>
              <p:cNvPr id="2802" name="CustomShape 19"/>
              <p:cNvSpPr/>
              <p:nvPr/>
            </p:nvSpPr>
            <p:spPr>
              <a:xfrm rot="1433400">
                <a:off x="8118360" y="2782800"/>
                <a:ext cx="847440" cy="171000"/>
              </a:xfrm>
              <a:prstGeom prst="rect">
                <a:avLst/>
              </a:prstGeom>
              <a:solidFill>
                <a:srgbClr val="ff0000"/>
              </a:solidFill>
              <a:ln w="0">
                <a:noFill/>
              </a:ln>
            </p:spPr>
            <p:style>
              <a:lnRef idx="0"/>
              <a:fillRef idx="0"/>
              <a:effectRef idx="0"/>
              <a:fontRef idx="minor"/>
            </p:style>
          </p:sp>
        </p:grpSp>
        <p:sp>
          <p:nvSpPr>
            <p:cNvPr id="2803" name="Line 20"/>
            <p:cNvSpPr/>
            <p:nvPr/>
          </p:nvSpPr>
          <p:spPr>
            <a:xfrm>
              <a:off x="9117000" y="3135240"/>
              <a:ext cx="218880" cy="88920"/>
            </a:xfrm>
            <a:prstGeom prst="line">
              <a:avLst/>
            </a:prstGeom>
            <a:ln w="9525">
              <a:solidFill>
                <a:srgbClr val="000000"/>
              </a:solidFill>
              <a:round/>
              <a:tailEnd len="med" type="triangle" w="med"/>
            </a:ln>
          </p:spPr>
          <p:style>
            <a:lnRef idx="0"/>
            <a:fillRef idx="0"/>
            <a:effectRef idx="0"/>
            <a:fontRef idx="minor"/>
          </p:style>
        </p:sp>
      </p:grpSp>
      <p:sp>
        <p:nvSpPr>
          <p:cNvPr id="2804" name="CustomShape 21"/>
          <p:cNvSpPr/>
          <p:nvPr/>
        </p:nvSpPr>
        <p:spPr>
          <a:xfrm>
            <a:off x="9729360" y="2106720"/>
            <a:ext cx="2457720" cy="8204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600" spc="-1" strike="noStrike">
                <a:solidFill>
                  <a:srgbClr val="cc0000"/>
                </a:solidFill>
                <a:latin typeface="Arial"/>
                <a:ea typeface="ＭＳ Ｐゴシック"/>
              </a:rPr>
              <a:t>fragmentation:</a:t>
            </a:r>
            <a:r>
              <a:rPr b="0" lang="en-US" sz="1600" spc="-1" strike="noStrike">
                <a:solidFill>
                  <a:srgbClr val="000000"/>
                </a:solidFill>
                <a:latin typeface="Arial"/>
                <a:ea typeface="ＭＳ Ｐゴシック"/>
              </a:rPr>
              <a:t> </a:t>
            </a:r>
            <a:endParaRPr b="0" lang="en-US" sz="1600" spc="-1" strike="noStrike">
              <a:latin typeface="Arial"/>
            </a:endParaRPr>
          </a:p>
          <a:p>
            <a:pPr>
              <a:lnSpc>
                <a:spcPct val="100000"/>
              </a:lnSpc>
              <a:tabLst>
                <a:tab algn="l" pos="0"/>
              </a:tabLst>
            </a:pPr>
            <a:r>
              <a:rPr b="1" i="1" lang="en-US" sz="1600" spc="-1" strike="noStrike">
                <a:solidFill>
                  <a:srgbClr val="000099"/>
                </a:solidFill>
                <a:latin typeface="Arial"/>
                <a:ea typeface="ＭＳ Ｐゴシック"/>
              </a:rPr>
              <a:t>in:</a:t>
            </a:r>
            <a:r>
              <a:rPr b="0" lang="en-US" sz="1600" spc="-1" strike="noStrike">
                <a:solidFill>
                  <a:srgbClr val="000000"/>
                </a:solidFill>
                <a:latin typeface="Arial"/>
                <a:ea typeface="ＭＳ Ｐゴシック"/>
              </a:rPr>
              <a:t> one large datagram</a:t>
            </a:r>
            <a:endParaRPr b="0" lang="en-US" sz="1600" spc="-1" strike="noStrike">
              <a:latin typeface="Arial"/>
            </a:endParaRPr>
          </a:p>
          <a:p>
            <a:pPr>
              <a:lnSpc>
                <a:spcPct val="100000"/>
              </a:lnSpc>
              <a:tabLst>
                <a:tab algn="l" pos="0"/>
              </a:tabLst>
            </a:pPr>
            <a:r>
              <a:rPr b="1" i="1" lang="en-US" sz="1600" spc="-1" strike="noStrike">
                <a:solidFill>
                  <a:srgbClr val="000099"/>
                </a:solidFill>
                <a:latin typeface="Arial"/>
                <a:ea typeface="ＭＳ Ｐゴシック"/>
              </a:rPr>
              <a:t>out:</a:t>
            </a:r>
            <a:r>
              <a:rPr b="0" lang="en-US" sz="1600" spc="-1" strike="noStrike">
                <a:solidFill>
                  <a:srgbClr val="000000"/>
                </a:solidFill>
                <a:latin typeface="Arial"/>
                <a:ea typeface="ＭＳ Ｐゴシック"/>
              </a:rPr>
              <a:t> 3 smaller datagrams</a:t>
            </a:r>
            <a:endParaRPr b="0" lang="en-US" sz="1600" spc="-1" strike="noStrike">
              <a:latin typeface="Arial"/>
            </a:endParaRPr>
          </a:p>
        </p:txBody>
      </p:sp>
      <p:sp>
        <p:nvSpPr>
          <p:cNvPr id="2805" name="Line 22"/>
          <p:cNvSpPr/>
          <p:nvPr/>
        </p:nvSpPr>
        <p:spPr>
          <a:xfrm>
            <a:off x="8594640" y="5043240"/>
            <a:ext cx="287280" cy="3240"/>
          </a:xfrm>
          <a:prstGeom prst="line">
            <a:avLst/>
          </a:prstGeom>
          <a:ln w="12700">
            <a:solidFill>
              <a:srgbClr val="000000"/>
            </a:solidFill>
            <a:round/>
          </a:ln>
        </p:spPr>
        <p:style>
          <a:lnRef idx="0"/>
          <a:fillRef idx="0"/>
          <a:effectRef idx="0"/>
          <a:fontRef idx="minor"/>
        </p:style>
      </p:sp>
      <p:grpSp>
        <p:nvGrpSpPr>
          <p:cNvPr id="2806" name="Group 23"/>
          <p:cNvGrpSpPr/>
          <p:nvPr/>
        </p:nvGrpSpPr>
        <p:grpSpPr>
          <a:xfrm>
            <a:off x="8511480" y="4216680"/>
            <a:ext cx="711000" cy="561960"/>
            <a:chOff x="8511480" y="4216680"/>
            <a:chExt cx="711000" cy="561960"/>
          </a:xfrm>
        </p:grpSpPr>
        <p:grpSp>
          <p:nvGrpSpPr>
            <p:cNvPr id="2807" name="Group 24"/>
            <p:cNvGrpSpPr/>
            <p:nvPr/>
          </p:nvGrpSpPr>
          <p:grpSpPr>
            <a:xfrm>
              <a:off x="8770680" y="4216680"/>
              <a:ext cx="445680" cy="174600"/>
              <a:chOff x="8770680" y="4216680"/>
              <a:chExt cx="445680" cy="174600"/>
            </a:xfrm>
          </p:grpSpPr>
          <p:sp>
            <p:nvSpPr>
              <p:cNvPr id="2808" name="CustomShape 25"/>
              <p:cNvSpPr/>
              <p:nvPr/>
            </p:nvSpPr>
            <p:spPr>
              <a:xfrm rot="10826400">
                <a:off x="8771040" y="4217400"/>
                <a:ext cx="228240" cy="171000"/>
              </a:xfrm>
              <a:prstGeom prst="rect">
                <a:avLst/>
              </a:prstGeom>
              <a:solidFill>
                <a:srgbClr val="3333cc"/>
              </a:solidFill>
              <a:ln w="0">
                <a:noFill/>
              </a:ln>
            </p:spPr>
            <p:style>
              <a:lnRef idx="0"/>
              <a:fillRef idx="0"/>
              <a:effectRef idx="0"/>
              <a:fontRef idx="minor"/>
            </p:style>
          </p:sp>
          <p:sp>
            <p:nvSpPr>
              <p:cNvPr id="2809" name="CustomShape 26"/>
              <p:cNvSpPr/>
              <p:nvPr/>
            </p:nvSpPr>
            <p:spPr>
              <a:xfrm rot="10826400">
                <a:off x="8952120" y="4219200"/>
                <a:ext cx="263160" cy="171000"/>
              </a:xfrm>
              <a:prstGeom prst="rect">
                <a:avLst/>
              </a:prstGeom>
              <a:solidFill>
                <a:srgbClr val="ff0000"/>
              </a:solidFill>
              <a:ln w="0">
                <a:noFill/>
              </a:ln>
            </p:spPr>
            <p:style>
              <a:lnRef idx="0"/>
              <a:fillRef idx="0"/>
              <a:effectRef idx="0"/>
              <a:fontRef idx="minor"/>
            </p:style>
          </p:sp>
        </p:grpSp>
        <p:grpSp>
          <p:nvGrpSpPr>
            <p:cNvPr id="2810" name="Group 27"/>
            <p:cNvGrpSpPr/>
            <p:nvPr/>
          </p:nvGrpSpPr>
          <p:grpSpPr>
            <a:xfrm>
              <a:off x="8773920" y="4410360"/>
              <a:ext cx="445320" cy="174600"/>
              <a:chOff x="8773920" y="4410360"/>
              <a:chExt cx="445320" cy="174600"/>
            </a:xfrm>
          </p:grpSpPr>
          <p:sp>
            <p:nvSpPr>
              <p:cNvPr id="2811" name="CustomShape 28"/>
              <p:cNvSpPr/>
              <p:nvPr/>
            </p:nvSpPr>
            <p:spPr>
              <a:xfrm rot="10826400">
                <a:off x="8774280" y="4411080"/>
                <a:ext cx="228240" cy="171000"/>
              </a:xfrm>
              <a:prstGeom prst="rect">
                <a:avLst/>
              </a:prstGeom>
              <a:solidFill>
                <a:srgbClr val="3333cc"/>
              </a:solidFill>
              <a:ln w="0">
                <a:noFill/>
              </a:ln>
            </p:spPr>
            <p:style>
              <a:lnRef idx="0"/>
              <a:fillRef idx="0"/>
              <a:effectRef idx="0"/>
              <a:fontRef idx="minor"/>
            </p:style>
          </p:sp>
          <p:sp>
            <p:nvSpPr>
              <p:cNvPr id="2812" name="CustomShape 29"/>
              <p:cNvSpPr/>
              <p:nvPr/>
            </p:nvSpPr>
            <p:spPr>
              <a:xfrm rot="10826400">
                <a:off x="8955000" y="4412880"/>
                <a:ext cx="263160" cy="171000"/>
              </a:xfrm>
              <a:prstGeom prst="rect">
                <a:avLst/>
              </a:prstGeom>
              <a:solidFill>
                <a:srgbClr val="ff0000"/>
              </a:solidFill>
              <a:ln w="0">
                <a:noFill/>
              </a:ln>
            </p:spPr>
            <p:style>
              <a:lnRef idx="0"/>
              <a:fillRef idx="0"/>
              <a:effectRef idx="0"/>
              <a:fontRef idx="minor"/>
            </p:style>
          </p:sp>
        </p:grpSp>
        <p:grpSp>
          <p:nvGrpSpPr>
            <p:cNvPr id="2813" name="Group 30"/>
            <p:cNvGrpSpPr/>
            <p:nvPr/>
          </p:nvGrpSpPr>
          <p:grpSpPr>
            <a:xfrm>
              <a:off x="8777160" y="4604040"/>
              <a:ext cx="445320" cy="174600"/>
              <a:chOff x="8777160" y="4604040"/>
              <a:chExt cx="445320" cy="174600"/>
            </a:xfrm>
          </p:grpSpPr>
          <p:sp>
            <p:nvSpPr>
              <p:cNvPr id="2814" name="CustomShape 31"/>
              <p:cNvSpPr/>
              <p:nvPr/>
            </p:nvSpPr>
            <p:spPr>
              <a:xfrm rot="10826400">
                <a:off x="8777520" y="4604760"/>
                <a:ext cx="228240" cy="171000"/>
              </a:xfrm>
              <a:prstGeom prst="rect">
                <a:avLst/>
              </a:prstGeom>
              <a:solidFill>
                <a:srgbClr val="3333cc"/>
              </a:solidFill>
              <a:ln w="0">
                <a:noFill/>
              </a:ln>
            </p:spPr>
            <p:style>
              <a:lnRef idx="0"/>
              <a:fillRef idx="0"/>
              <a:effectRef idx="0"/>
              <a:fontRef idx="minor"/>
            </p:style>
          </p:sp>
          <p:sp>
            <p:nvSpPr>
              <p:cNvPr id="2815" name="CustomShape 32"/>
              <p:cNvSpPr/>
              <p:nvPr/>
            </p:nvSpPr>
            <p:spPr>
              <a:xfrm rot="10826400">
                <a:off x="8958240" y="4606560"/>
                <a:ext cx="263160" cy="171000"/>
              </a:xfrm>
              <a:prstGeom prst="rect">
                <a:avLst/>
              </a:prstGeom>
              <a:solidFill>
                <a:srgbClr val="ff0000"/>
              </a:solidFill>
              <a:ln w="0">
                <a:noFill/>
              </a:ln>
            </p:spPr>
            <p:style>
              <a:lnRef idx="0"/>
              <a:fillRef idx="0"/>
              <a:effectRef idx="0"/>
              <a:fontRef idx="minor"/>
            </p:style>
          </p:sp>
        </p:grpSp>
        <p:sp>
          <p:nvSpPr>
            <p:cNvPr id="2816" name="Line 33"/>
            <p:cNvSpPr/>
            <p:nvPr/>
          </p:nvSpPr>
          <p:spPr>
            <a:xfrm flipH="1">
              <a:off x="8520840" y="4308480"/>
              <a:ext cx="230040" cy="2880"/>
            </a:xfrm>
            <a:prstGeom prst="line">
              <a:avLst/>
            </a:prstGeom>
            <a:ln w="9525">
              <a:solidFill>
                <a:srgbClr val="000000"/>
              </a:solidFill>
              <a:round/>
              <a:tailEnd len="med" type="triangle" w="med"/>
            </a:ln>
          </p:spPr>
          <p:style>
            <a:lnRef idx="0"/>
            <a:fillRef idx="0"/>
            <a:effectRef idx="0"/>
            <a:fontRef idx="minor"/>
          </p:style>
        </p:sp>
        <p:sp>
          <p:nvSpPr>
            <p:cNvPr id="2817" name="Line 34"/>
            <p:cNvSpPr/>
            <p:nvPr/>
          </p:nvSpPr>
          <p:spPr>
            <a:xfrm flipH="1">
              <a:off x="8511480" y="4483080"/>
              <a:ext cx="229680" cy="2880"/>
            </a:xfrm>
            <a:prstGeom prst="line">
              <a:avLst/>
            </a:prstGeom>
            <a:ln w="9525">
              <a:solidFill>
                <a:srgbClr val="000000"/>
              </a:solidFill>
              <a:round/>
              <a:tailEnd len="med" type="triangle" w="med"/>
            </a:ln>
          </p:spPr>
          <p:style>
            <a:lnRef idx="0"/>
            <a:fillRef idx="0"/>
            <a:effectRef idx="0"/>
            <a:fontRef idx="minor"/>
          </p:style>
        </p:sp>
        <p:sp>
          <p:nvSpPr>
            <p:cNvPr id="2818" name="Line 35"/>
            <p:cNvSpPr/>
            <p:nvPr/>
          </p:nvSpPr>
          <p:spPr>
            <a:xfrm flipH="1">
              <a:off x="8514360" y="4689360"/>
              <a:ext cx="230040" cy="3240"/>
            </a:xfrm>
            <a:prstGeom prst="line">
              <a:avLst/>
            </a:prstGeom>
            <a:ln w="9525">
              <a:solidFill>
                <a:srgbClr val="000000"/>
              </a:solidFill>
              <a:round/>
              <a:tailEnd len="med" type="triangle" w="med"/>
            </a:ln>
          </p:spPr>
          <p:style>
            <a:lnRef idx="0"/>
            <a:fillRef idx="0"/>
            <a:effectRef idx="0"/>
            <a:fontRef idx="minor"/>
          </p:style>
        </p:sp>
      </p:grpSp>
      <p:grpSp>
        <p:nvGrpSpPr>
          <p:cNvPr id="2819" name="Group 36"/>
          <p:cNvGrpSpPr/>
          <p:nvPr/>
        </p:nvGrpSpPr>
        <p:grpSpPr>
          <a:xfrm>
            <a:off x="7392240" y="3737160"/>
            <a:ext cx="1399680" cy="491400"/>
            <a:chOff x="7392240" y="3737160"/>
            <a:chExt cx="1399680" cy="491400"/>
          </a:xfrm>
        </p:grpSpPr>
        <p:grpSp>
          <p:nvGrpSpPr>
            <p:cNvPr id="2820" name="Group 37"/>
            <p:cNvGrpSpPr/>
            <p:nvPr/>
          </p:nvGrpSpPr>
          <p:grpSpPr>
            <a:xfrm>
              <a:off x="7392240" y="4050360"/>
              <a:ext cx="1285200" cy="178200"/>
              <a:chOff x="7392240" y="4050360"/>
              <a:chExt cx="1285200" cy="178200"/>
            </a:xfrm>
          </p:grpSpPr>
          <p:grpSp>
            <p:nvGrpSpPr>
              <p:cNvPr id="2821" name="Group 38"/>
              <p:cNvGrpSpPr/>
              <p:nvPr/>
            </p:nvGrpSpPr>
            <p:grpSpPr>
              <a:xfrm>
                <a:off x="7647120" y="4050360"/>
                <a:ext cx="1030320" cy="178200"/>
                <a:chOff x="7647120" y="4050360"/>
                <a:chExt cx="1030320" cy="178200"/>
              </a:xfrm>
            </p:grpSpPr>
            <p:sp>
              <p:nvSpPr>
                <p:cNvPr id="2822" name="CustomShape 39"/>
                <p:cNvSpPr/>
                <p:nvPr/>
              </p:nvSpPr>
              <p:spPr>
                <a:xfrm rot="10792800">
                  <a:off x="7647120" y="4054320"/>
                  <a:ext cx="1029960" cy="172800"/>
                </a:xfrm>
                <a:prstGeom prst="rect">
                  <a:avLst/>
                </a:prstGeom>
                <a:solidFill>
                  <a:srgbClr val="3333cc"/>
                </a:solidFill>
                <a:ln w="0">
                  <a:noFill/>
                </a:ln>
              </p:spPr>
              <p:style>
                <a:lnRef idx="0"/>
                <a:fillRef idx="0"/>
                <a:effectRef idx="0"/>
                <a:fontRef idx="minor"/>
              </p:style>
            </p:sp>
            <p:sp>
              <p:nvSpPr>
                <p:cNvPr id="2823" name="CustomShape 40"/>
                <p:cNvSpPr/>
                <p:nvPr/>
              </p:nvSpPr>
              <p:spPr>
                <a:xfrm rot="10792800">
                  <a:off x="7825320" y="4051080"/>
                  <a:ext cx="848520" cy="172800"/>
                </a:xfrm>
                <a:prstGeom prst="rect">
                  <a:avLst/>
                </a:prstGeom>
                <a:solidFill>
                  <a:srgbClr val="ff0000"/>
                </a:solidFill>
                <a:ln w="0">
                  <a:noFill/>
                </a:ln>
              </p:spPr>
              <p:style>
                <a:lnRef idx="0"/>
                <a:fillRef idx="0"/>
                <a:effectRef idx="0"/>
                <a:fontRef idx="minor"/>
              </p:style>
            </p:sp>
          </p:grpSp>
          <p:sp>
            <p:nvSpPr>
              <p:cNvPr id="2824" name="Line 41"/>
              <p:cNvSpPr/>
              <p:nvPr/>
            </p:nvSpPr>
            <p:spPr>
              <a:xfrm flipH="1">
                <a:off x="7392240" y="4130640"/>
                <a:ext cx="229680" cy="2880"/>
              </a:xfrm>
              <a:prstGeom prst="line">
                <a:avLst/>
              </a:prstGeom>
              <a:ln w="9525">
                <a:solidFill>
                  <a:srgbClr val="000000"/>
                </a:solidFill>
                <a:round/>
                <a:tailEnd len="med" type="triangle" w="med"/>
              </a:ln>
            </p:spPr>
            <p:style>
              <a:lnRef idx="0"/>
              <a:fillRef idx="0"/>
              <a:effectRef idx="0"/>
              <a:fontRef idx="minor"/>
            </p:style>
          </p:sp>
        </p:grpSp>
        <p:sp>
          <p:nvSpPr>
            <p:cNvPr id="2825" name="CustomShape 42"/>
            <p:cNvSpPr/>
            <p:nvPr/>
          </p:nvSpPr>
          <p:spPr>
            <a:xfrm>
              <a:off x="7571520" y="3737160"/>
              <a:ext cx="122040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600" spc="-1" strike="noStrike">
                  <a:solidFill>
                    <a:srgbClr val="cc0000"/>
                  </a:solidFill>
                  <a:latin typeface="Arial"/>
                  <a:ea typeface="ＭＳ Ｐゴシック"/>
                </a:rPr>
                <a:t>reassembly</a:t>
              </a:r>
              <a:endParaRPr b="0" lang="en-US" sz="1600" spc="-1" strike="noStrike">
                <a:latin typeface="Arial"/>
              </a:endParaRPr>
            </a:p>
          </p:txBody>
        </p:sp>
      </p:grpSp>
      <p:grpSp>
        <p:nvGrpSpPr>
          <p:cNvPr id="2826" name="Group 43"/>
          <p:cNvGrpSpPr/>
          <p:nvPr/>
        </p:nvGrpSpPr>
        <p:grpSpPr>
          <a:xfrm>
            <a:off x="6959880" y="1573200"/>
            <a:ext cx="837720" cy="1720440"/>
            <a:chOff x="6959880" y="1573200"/>
            <a:chExt cx="837720" cy="1720440"/>
          </a:xfrm>
        </p:grpSpPr>
        <p:sp>
          <p:nvSpPr>
            <p:cNvPr id="2827" name="Line 44"/>
            <p:cNvSpPr/>
            <p:nvPr/>
          </p:nvSpPr>
          <p:spPr>
            <a:xfrm flipV="1">
              <a:off x="7699320" y="2079360"/>
              <a:ext cx="98280" cy="7920"/>
            </a:xfrm>
            <a:prstGeom prst="line">
              <a:avLst/>
            </a:prstGeom>
            <a:ln w="19050">
              <a:solidFill>
                <a:srgbClr val="000000"/>
              </a:solidFill>
              <a:round/>
            </a:ln>
          </p:spPr>
          <p:style>
            <a:lnRef idx="0"/>
            <a:fillRef idx="0"/>
            <a:effectRef idx="0"/>
            <a:fontRef idx="minor"/>
          </p:style>
        </p:sp>
        <p:sp>
          <p:nvSpPr>
            <p:cNvPr id="2828" name="Line 45"/>
            <p:cNvSpPr/>
            <p:nvPr/>
          </p:nvSpPr>
          <p:spPr>
            <a:xfrm flipV="1">
              <a:off x="7699320" y="2885760"/>
              <a:ext cx="98280" cy="3240"/>
            </a:xfrm>
            <a:prstGeom prst="line">
              <a:avLst/>
            </a:prstGeom>
            <a:ln w="19050">
              <a:solidFill>
                <a:srgbClr val="000000"/>
              </a:solidFill>
              <a:round/>
            </a:ln>
          </p:spPr>
          <p:style>
            <a:lnRef idx="0"/>
            <a:fillRef idx="0"/>
            <a:effectRef idx="0"/>
            <a:fontRef idx="minor"/>
          </p:style>
        </p:sp>
        <p:sp>
          <p:nvSpPr>
            <p:cNvPr id="2829" name="Line 46"/>
            <p:cNvSpPr/>
            <p:nvPr/>
          </p:nvSpPr>
          <p:spPr>
            <a:xfrm>
              <a:off x="7789680" y="2074680"/>
              <a:ext cx="360" cy="809640"/>
            </a:xfrm>
            <a:prstGeom prst="line">
              <a:avLst/>
            </a:prstGeom>
            <a:ln w="12700">
              <a:solidFill>
                <a:srgbClr val="000000"/>
              </a:solidFill>
              <a:round/>
            </a:ln>
          </p:spPr>
          <p:style>
            <a:lnRef idx="0"/>
            <a:fillRef idx="0"/>
            <a:effectRef idx="0"/>
            <a:fontRef idx="minor"/>
          </p:style>
        </p:sp>
        <p:grpSp>
          <p:nvGrpSpPr>
            <p:cNvPr id="2830" name="Group 47"/>
            <p:cNvGrpSpPr/>
            <p:nvPr/>
          </p:nvGrpSpPr>
          <p:grpSpPr>
            <a:xfrm>
              <a:off x="6959880" y="1573200"/>
              <a:ext cx="798120" cy="704520"/>
              <a:chOff x="6959880" y="1573200"/>
              <a:chExt cx="798120" cy="704520"/>
            </a:xfrm>
          </p:grpSpPr>
          <p:pic>
            <p:nvPicPr>
              <p:cNvPr id="2831" name="Picture 156" descr="desktop_computer_stylized_medium"/>
              <p:cNvPicPr/>
              <p:nvPr/>
            </p:nvPicPr>
            <p:blipFill>
              <a:blip r:embed="rId1"/>
              <a:stretch/>
            </p:blipFill>
            <p:spPr>
              <a:xfrm flipH="1">
                <a:off x="6959880" y="1573200"/>
                <a:ext cx="798120" cy="704520"/>
              </a:xfrm>
              <a:prstGeom prst="rect">
                <a:avLst/>
              </a:prstGeom>
              <a:ln w="0">
                <a:noFill/>
              </a:ln>
            </p:spPr>
          </p:pic>
          <p:sp>
            <p:nvSpPr>
              <p:cNvPr id="2832" name="CustomShape 48"/>
              <p:cNvSpPr/>
              <p:nvPr/>
            </p:nvSpPr>
            <p:spPr>
              <a:xfrm flipH="1">
                <a:off x="7299720" y="1640880"/>
                <a:ext cx="388080" cy="3225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sp>
          <p:nvSpPr>
            <p:cNvPr id="2833" name="CustomShape 49"/>
            <p:cNvSpPr/>
            <p:nvPr/>
          </p:nvSpPr>
          <p:spPr>
            <a:xfrm rot="5400000">
              <a:off x="7249680" y="2159280"/>
              <a:ext cx="535680" cy="517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Arial"/>
                  <a:ea typeface="ＭＳ Ｐゴシック"/>
                </a:rPr>
                <a:t>…</a:t>
              </a:r>
              <a:endParaRPr b="0" lang="en-US" sz="2800" spc="-1" strike="noStrike">
                <a:latin typeface="Arial"/>
              </a:endParaRPr>
            </a:p>
          </p:txBody>
        </p:sp>
        <p:grpSp>
          <p:nvGrpSpPr>
            <p:cNvPr id="2834" name="Group 50"/>
            <p:cNvGrpSpPr/>
            <p:nvPr/>
          </p:nvGrpSpPr>
          <p:grpSpPr>
            <a:xfrm>
              <a:off x="6978960" y="2589120"/>
              <a:ext cx="798120" cy="704520"/>
              <a:chOff x="6978960" y="2589120"/>
              <a:chExt cx="798120" cy="704520"/>
            </a:xfrm>
          </p:grpSpPr>
          <p:pic>
            <p:nvPicPr>
              <p:cNvPr id="2835" name="Picture 160" descr="desktop_computer_stylized_medium"/>
              <p:cNvPicPr/>
              <p:nvPr/>
            </p:nvPicPr>
            <p:blipFill>
              <a:blip r:embed="rId2"/>
              <a:stretch/>
            </p:blipFill>
            <p:spPr>
              <a:xfrm flipH="1">
                <a:off x="6978960" y="2589120"/>
                <a:ext cx="798120" cy="704520"/>
              </a:xfrm>
              <a:prstGeom prst="rect">
                <a:avLst/>
              </a:prstGeom>
              <a:ln w="0">
                <a:noFill/>
              </a:ln>
            </p:spPr>
          </p:pic>
          <p:sp>
            <p:nvSpPr>
              <p:cNvPr id="2836" name="CustomShape 51"/>
              <p:cNvSpPr/>
              <p:nvPr/>
            </p:nvSpPr>
            <p:spPr>
              <a:xfrm flipH="1">
                <a:off x="7318800" y="2656800"/>
                <a:ext cx="388080" cy="3225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grpSp>
        <p:nvGrpSpPr>
          <p:cNvPr id="2837" name="Group 52"/>
          <p:cNvGrpSpPr/>
          <p:nvPr/>
        </p:nvGrpSpPr>
        <p:grpSpPr>
          <a:xfrm>
            <a:off x="7863480" y="4265640"/>
            <a:ext cx="737280" cy="1385640"/>
            <a:chOff x="7863480" y="4265640"/>
            <a:chExt cx="737280" cy="1385640"/>
          </a:xfrm>
        </p:grpSpPr>
        <p:sp>
          <p:nvSpPr>
            <p:cNvPr id="2838" name="Line 53"/>
            <p:cNvSpPr/>
            <p:nvPr/>
          </p:nvSpPr>
          <p:spPr>
            <a:xfrm flipV="1">
              <a:off x="8514360" y="4673160"/>
              <a:ext cx="86400" cy="6480"/>
            </a:xfrm>
            <a:prstGeom prst="line">
              <a:avLst/>
            </a:prstGeom>
            <a:ln w="19050">
              <a:solidFill>
                <a:srgbClr val="000000"/>
              </a:solidFill>
              <a:round/>
            </a:ln>
          </p:spPr>
          <p:style>
            <a:lnRef idx="0"/>
            <a:fillRef idx="0"/>
            <a:effectRef idx="0"/>
            <a:fontRef idx="minor"/>
          </p:style>
        </p:sp>
        <p:sp>
          <p:nvSpPr>
            <p:cNvPr id="2839" name="Line 54"/>
            <p:cNvSpPr/>
            <p:nvPr/>
          </p:nvSpPr>
          <p:spPr>
            <a:xfrm flipV="1">
              <a:off x="8514360" y="5322600"/>
              <a:ext cx="86400" cy="2880"/>
            </a:xfrm>
            <a:prstGeom prst="line">
              <a:avLst/>
            </a:prstGeom>
            <a:ln w="19050">
              <a:solidFill>
                <a:srgbClr val="000000"/>
              </a:solidFill>
              <a:round/>
            </a:ln>
          </p:spPr>
          <p:style>
            <a:lnRef idx="0"/>
            <a:fillRef idx="0"/>
            <a:effectRef idx="0"/>
            <a:fontRef idx="minor"/>
          </p:style>
        </p:sp>
        <p:sp>
          <p:nvSpPr>
            <p:cNvPr id="2840" name="Line 55"/>
            <p:cNvSpPr/>
            <p:nvPr/>
          </p:nvSpPr>
          <p:spPr>
            <a:xfrm>
              <a:off x="8593920" y="4668120"/>
              <a:ext cx="360" cy="650880"/>
            </a:xfrm>
            <a:prstGeom prst="line">
              <a:avLst/>
            </a:prstGeom>
            <a:ln w="12700">
              <a:solidFill>
                <a:srgbClr val="000000"/>
              </a:solidFill>
              <a:round/>
            </a:ln>
          </p:spPr>
          <p:style>
            <a:lnRef idx="0"/>
            <a:fillRef idx="0"/>
            <a:effectRef idx="0"/>
            <a:fontRef idx="minor"/>
          </p:style>
        </p:sp>
        <p:grpSp>
          <p:nvGrpSpPr>
            <p:cNvPr id="2841" name="Group 56"/>
            <p:cNvGrpSpPr/>
            <p:nvPr/>
          </p:nvGrpSpPr>
          <p:grpSpPr>
            <a:xfrm>
              <a:off x="7863480" y="4265640"/>
              <a:ext cx="702720" cy="567360"/>
              <a:chOff x="7863480" y="4265640"/>
              <a:chExt cx="702720" cy="567360"/>
            </a:xfrm>
          </p:grpSpPr>
          <p:pic>
            <p:nvPicPr>
              <p:cNvPr id="2842" name="Picture 226" descr="desktop_computer_stylized_medium"/>
              <p:cNvPicPr/>
              <p:nvPr/>
            </p:nvPicPr>
            <p:blipFill>
              <a:blip r:embed="rId3"/>
              <a:stretch/>
            </p:blipFill>
            <p:spPr>
              <a:xfrm flipH="1">
                <a:off x="7863480" y="4265640"/>
                <a:ext cx="702720" cy="567360"/>
              </a:xfrm>
              <a:prstGeom prst="rect">
                <a:avLst/>
              </a:prstGeom>
              <a:ln w="0">
                <a:noFill/>
              </a:ln>
            </p:spPr>
          </p:pic>
          <p:sp>
            <p:nvSpPr>
              <p:cNvPr id="2843" name="CustomShape 57"/>
              <p:cNvSpPr/>
              <p:nvPr/>
            </p:nvSpPr>
            <p:spPr>
              <a:xfrm flipH="1">
                <a:off x="8161920" y="4320000"/>
                <a:ext cx="341640" cy="2595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sp>
          <p:nvSpPr>
            <p:cNvPr id="2844" name="CustomShape 58"/>
            <p:cNvSpPr/>
            <p:nvPr/>
          </p:nvSpPr>
          <p:spPr>
            <a:xfrm rot="5400000">
              <a:off x="8055720" y="4741200"/>
              <a:ext cx="535680" cy="516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Arial"/>
                  <a:ea typeface="ＭＳ Ｐゴシック"/>
                </a:rPr>
                <a:t>…</a:t>
              </a:r>
              <a:endParaRPr b="0" lang="en-US" sz="2800" spc="-1" strike="noStrike">
                <a:latin typeface="Arial"/>
              </a:endParaRPr>
            </a:p>
          </p:txBody>
        </p:sp>
        <p:grpSp>
          <p:nvGrpSpPr>
            <p:cNvPr id="2845" name="Group 59"/>
            <p:cNvGrpSpPr/>
            <p:nvPr/>
          </p:nvGrpSpPr>
          <p:grpSpPr>
            <a:xfrm>
              <a:off x="7880040" y="5083920"/>
              <a:ext cx="702720" cy="567360"/>
              <a:chOff x="7880040" y="5083920"/>
              <a:chExt cx="702720" cy="567360"/>
            </a:xfrm>
          </p:grpSpPr>
          <p:pic>
            <p:nvPicPr>
              <p:cNvPr id="2846" name="Picture 230" descr="desktop_computer_stylized_medium"/>
              <p:cNvPicPr/>
              <p:nvPr/>
            </p:nvPicPr>
            <p:blipFill>
              <a:blip r:embed="rId4"/>
              <a:stretch/>
            </p:blipFill>
            <p:spPr>
              <a:xfrm flipH="1">
                <a:off x="7880040" y="5083920"/>
                <a:ext cx="702720" cy="567360"/>
              </a:xfrm>
              <a:prstGeom prst="rect">
                <a:avLst/>
              </a:prstGeom>
              <a:ln w="0">
                <a:noFill/>
              </a:ln>
            </p:spPr>
          </p:pic>
          <p:sp>
            <p:nvSpPr>
              <p:cNvPr id="2847" name="CustomShape 60"/>
              <p:cNvSpPr/>
              <p:nvPr/>
            </p:nvSpPr>
            <p:spPr>
              <a:xfrm flipH="1">
                <a:off x="8178480" y="5138280"/>
                <a:ext cx="341640" cy="2595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grpSp>
        <p:nvGrpSpPr>
          <p:cNvPr id="2848" name="Group 61"/>
          <p:cNvGrpSpPr/>
          <p:nvPr/>
        </p:nvGrpSpPr>
        <p:grpSpPr>
          <a:xfrm>
            <a:off x="7884360" y="1658880"/>
            <a:ext cx="632520" cy="300960"/>
            <a:chOff x="7884360" y="1658880"/>
            <a:chExt cx="632520" cy="300960"/>
          </a:xfrm>
        </p:grpSpPr>
        <p:sp>
          <p:nvSpPr>
            <p:cNvPr id="2849" name="CustomShape 62"/>
            <p:cNvSpPr/>
            <p:nvPr/>
          </p:nvSpPr>
          <p:spPr>
            <a:xfrm>
              <a:off x="7884360" y="1763280"/>
              <a:ext cx="632520" cy="1965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2850" name="CustomShape 63"/>
            <p:cNvSpPr/>
            <p:nvPr/>
          </p:nvSpPr>
          <p:spPr>
            <a:xfrm>
              <a:off x="7884720" y="1658880"/>
              <a:ext cx="631800" cy="194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2851" name="Group 64"/>
            <p:cNvGrpSpPr/>
            <p:nvPr/>
          </p:nvGrpSpPr>
          <p:grpSpPr>
            <a:xfrm>
              <a:off x="7978320" y="1683720"/>
              <a:ext cx="444960" cy="142920"/>
              <a:chOff x="7978320" y="1683720"/>
              <a:chExt cx="444960" cy="142920"/>
            </a:xfrm>
          </p:grpSpPr>
          <p:sp>
            <p:nvSpPr>
              <p:cNvPr id="2852" name="CustomShape 65"/>
              <p:cNvSpPr/>
              <p:nvPr/>
            </p:nvSpPr>
            <p:spPr>
              <a:xfrm>
                <a:off x="7990560" y="1683720"/>
                <a:ext cx="420840" cy="799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53" name="CustomShape 66"/>
              <p:cNvSpPr/>
              <p:nvPr/>
            </p:nvSpPr>
            <p:spPr>
              <a:xfrm>
                <a:off x="8266320" y="1752480"/>
                <a:ext cx="156960" cy="68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54" name="CustomShape 67"/>
              <p:cNvSpPr/>
              <p:nvPr/>
            </p:nvSpPr>
            <p:spPr>
              <a:xfrm>
                <a:off x="7978320" y="1752480"/>
                <a:ext cx="154080" cy="676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855" name="CustomShape 68"/>
              <p:cNvSpPr/>
              <p:nvPr/>
            </p:nvSpPr>
            <p:spPr>
              <a:xfrm>
                <a:off x="8031960" y="1718640"/>
                <a:ext cx="335160" cy="1080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856" name="Group 69"/>
          <p:cNvGrpSpPr/>
          <p:nvPr/>
        </p:nvGrpSpPr>
        <p:grpSpPr>
          <a:xfrm>
            <a:off x="7880040" y="2314080"/>
            <a:ext cx="632520" cy="300960"/>
            <a:chOff x="7880040" y="2314080"/>
            <a:chExt cx="632520" cy="300960"/>
          </a:xfrm>
        </p:grpSpPr>
        <p:sp>
          <p:nvSpPr>
            <p:cNvPr id="2857" name="CustomShape 70"/>
            <p:cNvSpPr/>
            <p:nvPr/>
          </p:nvSpPr>
          <p:spPr>
            <a:xfrm>
              <a:off x="7880040" y="2418480"/>
              <a:ext cx="632520" cy="1965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2858" name="CustomShape 71"/>
            <p:cNvSpPr/>
            <p:nvPr/>
          </p:nvSpPr>
          <p:spPr>
            <a:xfrm>
              <a:off x="7880400" y="2314080"/>
              <a:ext cx="631800" cy="194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2859" name="Group 72"/>
            <p:cNvGrpSpPr/>
            <p:nvPr/>
          </p:nvGrpSpPr>
          <p:grpSpPr>
            <a:xfrm>
              <a:off x="7974000" y="2338920"/>
              <a:ext cx="444960" cy="142920"/>
              <a:chOff x="7974000" y="2338920"/>
              <a:chExt cx="444960" cy="142920"/>
            </a:xfrm>
          </p:grpSpPr>
          <p:sp>
            <p:nvSpPr>
              <p:cNvPr id="2860" name="CustomShape 73"/>
              <p:cNvSpPr/>
              <p:nvPr/>
            </p:nvSpPr>
            <p:spPr>
              <a:xfrm>
                <a:off x="7986240" y="2338920"/>
                <a:ext cx="420840" cy="799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61" name="CustomShape 74"/>
              <p:cNvSpPr/>
              <p:nvPr/>
            </p:nvSpPr>
            <p:spPr>
              <a:xfrm>
                <a:off x="8262000" y="2407320"/>
                <a:ext cx="156960" cy="68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62" name="CustomShape 75"/>
              <p:cNvSpPr/>
              <p:nvPr/>
            </p:nvSpPr>
            <p:spPr>
              <a:xfrm>
                <a:off x="7974000" y="2407320"/>
                <a:ext cx="154080" cy="676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863" name="CustomShape 76"/>
              <p:cNvSpPr/>
              <p:nvPr/>
            </p:nvSpPr>
            <p:spPr>
              <a:xfrm>
                <a:off x="8027640" y="2373840"/>
                <a:ext cx="335160" cy="1080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864" name="Group 77"/>
          <p:cNvGrpSpPr/>
          <p:nvPr/>
        </p:nvGrpSpPr>
        <p:grpSpPr>
          <a:xfrm>
            <a:off x="8794080" y="1869120"/>
            <a:ext cx="632520" cy="300600"/>
            <a:chOff x="8794080" y="1869120"/>
            <a:chExt cx="632520" cy="300600"/>
          </a:xfrm>
        </p:grpSpPr>
        <p:sp>
          <p:nvSpPr>
            <p:cNvPr id="2865" name="CustomShape 78"/>
            <p:cNvSpPr/>
            <p:nvPr/>
          </p:nvSpPr>
          <p:spPr>
            <a:xfrm>
              <a:off x="8794080" y="1973160"/>
              <a:ext cx="632520" cy="1965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2866" name="CustomShape 79"/>
            <p:cNvSpPr/>
            <p:nvPr/>
          </p:nvSpPr>
          <p:spPr>
            <a:xfrm>
              <a:off x="8794440" y="1869120"/>
              <a:ext cx="631800" cy="194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2867" name="Group 80"/>
            <p:cNvGrpSpPr/>
            <p:nvPr/>
          </p:nvGrpSpPr>
          <p:grpSpPr>
            <a:xfrm>
              <a:off x="8887680" y="1893960"/>
              <a:ext cx="444960" cy="142920"/>
              <a:chOff x="8887680" y="1893960"/>
              <a:chExt cx="444960" cy="142920"/>
            </a:xfrm>
          </p:grpSpPr>
          <p:sp>
            <p:nvSpPr>
              <p:cNvPr id="2868" name="CustomShape 81"/>
              <p:cNvSpPr/>
              <p:nvPr/>
            </p:nvSpPr>
            <p:spPr>
              <a:xfrm>
                <a:off x="8900280" y="1893960"/>
                <a:ext cx="420840" cy="799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69" name="CustomShape 82"/>
              <p:cNvSpPr/>
              <p:nvPr/>
            </p:nvSpPr>
            <p:spPr>
              <a:xfrm>
                <a:off x="9175680" y="1962360"/>
                <a:ext cx="156960" cy="68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70" name="CustomShape 83"/>
              <p:cNvSpPr/>
              <p:nvPr/>
            </p:nvSpPr>
            <p:spPr>
              <a:xfrm>
                <a:off x="8887680" y="1962360"/>
                <a:ext cx="154080" cy="676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871" name="CustomShape 84"/>
              <p:cNvSpPr/>
              <p:nvPr/>
            </p:nvSpPr>
            <p:spPr>
              <a:xfrm>
                <a:off x="8941320" y="1928880"/>
                <a:ext cx="335160" cy="1080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872" name="Group 85"/>
          <p:cNvGrpSpPr/>
          <p:nvPr/>
        </p:nvGrpSpPr>
        <p:grpSpPr>
          <a:xfrm>
            <a:off x="9121320" y="2764800"/>
            <a:ext cx="632520" cy="300600"/>
            <a:chOff x="9121320" y="2764800"/>
            <a:chExt cx="632520" cy="300600"/>
          </a:xfrm>
        </p:grpSpPr>
        <p:sp>
          <p:nvSpPr>
            <p:cNvPr id="2873" name="CustomShape 86"/>
            <p:cNvSpPr/>
            <p:nvPr/>
          </p:nvSpPr>
          <p:spPr>
            <a:xfrm>
              <a:off x="9121320" y="2868840"/>
              <a:ext cx="632520" cy="1965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2874" name="CustomShape 87"/>
            <p:cNvSpPr/>
            <p:nvPr/>
          </p:nvSpPr>
          <p:spPr>
            <a:xfrm>
              <a:off x="9121680" y="2764800"/>
              <a:ext cx="631800" cy="194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2875" name="Group 88"/>
            <p:cNvGrpSpPr/>
            <p:nvPr/>
          </p:nvGrpSpPr>
          <p:grpSpPr>
            <a:xfrm>
              <a:off x="9214920" y="2789280"/>
              <a:ext cx="444960" cy="142920"/>
              <a:chOff x="9214920" y="2789280"/>
              <a:chExt cx="444960" cy="142920"/>
            </a:xfrm>
          </p:grpSpPr>
          <p:sp>
            <p:nvSpPr>
              <p:cNvPr id="2876" name="CustomShape 89"/>
              <p:cNvSpPr/>
              <p:nvPr/>
            </p:nvSpPr>
            <p:spPr>
              <a:xfrm>
                <a:off x="9227520" y="2789280"/>
                <a:ext cx="420840" cy="799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77" name="CustomShape 90"/>
              <p:cNvSpPr/>
              <p:nvPr/>
            </p:nvSpPr>
            <p:spPr>
              <a:xfrm>
                <a:off x="9502920" y="2858040"/>
                <a:ext cx="156960" cy="68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78" name="CustomShape 91"/>
              <p:cNvSpPr/>
              <p:nvPr/>
            </p:nvSpPr>
            <p:spPr>
              <a:xfrm>
                <a:off x="9214920" y="2858040"/>
                <a:ext cx="154080" cy="676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879" name="CustomShape 92"/>
              <p:cNvSpPr/>
              <p:nvPr/>
            </p:nvSpPr>
            <p:spPr>
              <a:xfrm>
                <a:off x="9268560" y="2824200"/>
                <a:ext cx="335160" cy="1080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880" name="Group 93"/>
          <p:cNvGrpSpPr/>
          <p:nvPr/>
        </p:nvGrpSpPr>
        <p:grpSpPr>
          <a:xfrm>
            <a:off x="9420480" y="2959200"/>
            <a:ext cx="1144080" cy="811080"/>
            <a:chOff x="9420480" y="2959200"/>
            <a:chExt cx="1144080" cy="811080"/>
          </a:xfrm>
        </p:grpSpPr>
        <p:grpSp>
          <p:nvGrpSpPr>
            <p:cNvPr id="2881" name="Group 94"/>
            <p:cNvGrpSpPr/>
            <p:nvPr/>
          </p:nvGrpSpPr>
          <p:grpSpPr>
            <a:xfrm>
              <a:off x="9420480" y="2959200"/>
              <a:ext cx="390960" cy="465480"/>
              <a:chOff x="9420480" y="2959200"/>
              <a:chExt cx="390960" cy="465480"/>
            </a:xfrm>
          </p:grpSpPr>
          <p:sp>
            <p:nvSpPr>
              <p:cNvPr id="2882" name="CustomShape 95"/>
              <p:cNvSpPr/>
              <p:nvPr/>
            </p:nvSpPr>
            <p:spPr>
              <a:xfrm rot="3346800">
                <a:off x="9561960" y="3196800"/>
                <a:ext cx="228240" cy="171000"/>
              </a:xfrm>
              <a:prstGeom prst="rect">
                <a:avLst/>
              </a:prstGeom>
              <a:solidFill>
                <a:srgbClr val="3333cc"/>
              </a:solidFill>
              <a:ln w="0">
                <a:noFill/>
              </a:ln>
            </p:spPr>
            <p:style>
              <a:lnRef idx="0"/>
              <a:fillRef idx="0"/>
              <a:effectRef idx="0"/>
              <a:fontRef idx="minor"/>
            </p:style>
          </p:sp>
          <p:sp>
            <p:nvSpPr>
              <p:cNvPr id="2883" name="CustomShape 96"/>
              <p:cNvSpPr/>
              <p:nvPr/>
            </p:nvSpPr>
            <p:spPr>
              <a:xfrm rot="3346800">
                <a:off x="9433440" y="3030480"/>
                <a:ext cx="263160" cy="171000"/>
              </a:xfrm>
              <a:prstGeom prst="rect">
                <a:avLst/>
              </a:prstGeom>
              <a:solidFill>
                <a:srgbClr val="ff0000"/>
              </a:solidFill>
              <a:ln w="0">
                <a:noFill/>
              </a:ln>
            </p:spPr>
            <p:style>
              <a:lnRef idx="0"/>
              <a:fillRef idx="0"/>
              <a:effectRef idx="0"/>
              <a:fontRef idx="minor"/>
            </p:style>
          </p:sp>
        </p:grpSp>
        <p:grpSp>
          <p:nvGrpSpPr>
            <p:cNvPr id="2884" name="Group 97"/>
            <p:cNvGrpSpPr/>
            <p:nvPr/>
          </p:nvGrpSpPr>
          <p:grpSpPr>
            <a:xfrm>
              <a:off x="9731160" y="3063600"/>
              <a:ext cx="403200" cy="461520"/>
              <a:chOff x="9731160" y="3063600"/>
              <a:chExt cx="403200" cy="461520"/>
            </a:xfrm>
          </p:grpSpPr>
          <p:sp>
            <p:nvSpPr>
              <p:cNvPr id="2885" name="CustomShape 98"/>
              <p:cNvSpPr/>
              <p:nvPr/>
            </p:nvSpPr>
            <p:spPr>
              <a:xfrm rot="3215400">
                <a:off x="9883800" y="3296880"/>
                <a:ext cx="228240" cy="171000"/>
              </a:xfrm>
              <a:prstGeom prst="rect">
                <a:avLst/>
              </a:prstGeom>
              <a:solidFill>
                <a:srgbClr val="3333cc"/>
              </a:solidFill>
              <a:ln w="0">
                <a:noFill/>
              </a:ln>
            </p:spPr>
            <p:style>
              <a:lnRef idx="0"/>
              <a:fillRef idx="0"/>
              <a:effectRef idx="0"/>
              <a:fontRef idx="minor"/>
            </p:style>
          </p:sp>
          <p:sp>
            <p:nvSpPr>
              <p:cNvPr id="2886" name="CustomShape 99"/>
              <p:cNvSpPr/>
              <p:nvPr/>
            </p:nvSpPr>
            <p:spPr>
              <a:xfrm rot="3215400">
                <a:off x="9746280" y="3134520"/>
                <a:ext cx="263160" cy="171000"/>
              </a:xfrm>
              <a:prstGeom prst="rect">
                <a:avLst/>
              </a:prstGeom>
              <a:solidFill>
                <a:srgbClr val="ff0000"/>
              </a:solidFill>
              <a:ln w="0">
                <a:noFill/>
              </a:ln>
            </p:spPr>
            <p:style>
              <a:lnRef idx="0"/>
              <a:fillRef idx="0"/>
              <a:effectRef idx="0"/>
              <a:fontRef idx="minor"/>
            </p:style>
          </p:sp>
        </p:grpSp>
        <p:grpSp>
          <p:nvGrpSpPr>
            <p:cNvPr id="2887" name="Group 100"/>
            <p:cNvGrpSpPr/>
            <p:nvPr/>
          </p:nvGrpSpPr>
          <p:grpSpPr>
            <a:xfrm>
              <a:off x="10079640" y="3190320"/>
              <a:ext cx="412920" cy="452520"/>
              <a:chOff x="10079640" y="3190320"/>
              <a:chExt cx="412920" cy="452520"/>
            </a:xfrm>
          </p:grpSpPr>
          <p:sp>
            <p:nvSpPr>
              <p:cNvPr id="2888" name="CustomShape 101"/>
              <p:cNvSpPr/>
              <p:nvPr/>
            </p:nvSpPr>
            <p:spPr>
              <a:xfrm rot="3051600">
                <a:off x="10239840" y="3414600"/>
                <a:ext cx="228240" cy="171000"/>
              </a:xfrm>
              <a:prstGeom prst="rect">
                <a:avLst/>
              </a:prstGeom>
              <a:solidFill>
                <a:srgbClr val="3333cc"/>
              </a:solidFill>
              <a:ln w="0">
                <a:noFill/>
              </a:ln>
            </p:spPr>
            <p:style>
              <a:lnRef idx="0"/>
              <a:fillRef idx="0"/>
              <a:effectRef idx="0"/>
              <a:fontRef idx="minor"/>
            </p:style>
          </p:sp>
          <p:sp>
            <p:nvSpPr>
              <p:cNvPr id="2889" name="CustomShape 102"/>
              <p:cNvSpPr/>
              <p:nvPr/>
            </p:nvSpPr>
            <p:spPr>
              <a:xfrm rot="3051600">
                <a:off x="10097280" y="3260520"/>
                <a:ext cx="263160" cy="171000"/>
              </a:xfrm>
              <a:prstGeom prst="rect">
                <a:avLst/>
              </a:prstGeom>
              <a:solidFill>
                <a:srgbClr val="ff0000"/>
              </a:solidFill>
              <a:ln w="0">
                <a:noFill/>
              </a:ln>
            </p:spPr>
            <p:style>
              <a:lnRef idx="0"/>
              <a:fillRef idx="0"/>
              <a:effectRef idx="0"/>
              <a:fontRef idx="minor"/>
            </p:style>
          </p:sp>
        </p:grpSp>
        <p:sp>
          <p:nvSpPr>
            <p:cNvPr id="2890" name="Line 103"/>
            <p:cNvSpPr/>
            <p:nvPr/>
          </p:nvSpPr>
          <p:spPr>
            <a:xfrm>
              <a:off x="9751680" y="3382920"/>
              <a:ext cx="133560" cy="177840"/>
            </a:xfrm>
            <a:prstGeom prst="line">
              <a:avLst/>
            </a:prstGeom>
            <a:ln w="9525">
              <a:solidFill>
                <a:srgbClr val="000000"/>
              </a:solidFill>
              <a:round/>
              <a:tailEnd len="med" type="triangle" w="med"/>
            </a:ln>
          </p:spPr>
          <p:style>
            <a:lnRef idx="0"/>
            <a:fillRef idx="0"/>
            <a:effectRef idx="0"/>
            <a:fontRef idx="minor"/>
          </p:style>
        </p:sp>
        <p:sp>
          <p:nvSpPr>
            <p:cNvPr id="2891" name="Line 104"/>
            <p:cNvSpPr/>
            <p:nvPr/>
          </p:nvSpPr>
          <p:spPr>
            <a:xfrm>
              <a:off x="10075680" y="3481200"/>
              <a:ext cx="130320" cy="177840"/>
            </a:xfrm>
            <a:prstGeom prst="line">
              <a:avLst/>
            </a:prstGeom>
            <a:ln w="9525">
              <a:solidFill>
                <a:srgbClr val="000000"/>
              </a:solidFill>
              <a:round/>
              <a:tailEnd len="med" type="triangle" w="med"/>
            </a:ln>
          </p:spPr>
          <p:style>
            <a:lnRef idx="0"/>
            <a:fillRef idx="0"/>
            <a:effectRef idx="0"/>
            <a:fontRef idx="minor"/>
          </p:style>
        </p:sp>
        <p:sp>
          <p:nvSpPr>
            <p:cNvPr id="2892" name="Line 105"/>
            <p:cNvSpPr/>
            <p:nvPr/>
          </p:nvSpPr>
          <p:spPr>
            <a:xfrm>
              <a:off x="10443960" y="3595680"/>
              <a:ext cx="120600" cy="174600"/>
            </a:xfrm>
            <a:prstGeom prst="line">
              <a:avLst/>
            </a:prstGeom>
            <a:ln w="9525">
              <a:solidFill>
                <a:srgbClr val="000000"/>
              </a:solidFill>
              <a:round/>
              <a:tailEnd len="med" type="triangle" w="med"/>
            </a:ln>
          </p:spPr>
          <p:style>
            <a:lnRef idx="0"/>
            <a:fillRef idx="0"/>
            <a:effectRef idx="0"/>
            <a:fontRef idx="minor"/>
          </p:style>
        </p:sp>
      </p:grpSp>
      <p:grpSp>
        <p:nvGrpSpPr>
          <p:cNvPr id="2893" name="Group 106"/>
          <p:cNvGrpSpPr/>
          <p:nvPr/>
        </p:nvGrpSpPr>
        <p:grpSpPr>
          <a:xfrm>
            <a:off x="9820080" y="3769560"/>
            <a:ext cx="632520" cy="300600"/>
            <a:chOff x="9820080" y="3769560"/>
            <a:chExt cx="632520" cy="300600"/>
          </a:xfrm>
        </p:grpSpPr>
        <p:sp>
          <p:nvSpPr>
            <p:cNvPr id="2894" name="CustomShape 107"/>
            <p:cNvSpPr/>
            <p:nvPr/>
          </p:nvSpPr>
          <p:spPr>
            <a:xfrm>
              <a:off x="9820080" y="3873600"/>
              <a:ext cx="632520" cy="1965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2895" name="CustomShape 108"/>
            <p:cNvSpPr/>
            <p:nvPr/>
          </p:nvSpPr>
          <p:spPr>
            <a:xfrm>
              <a:off x="9820440" y="3769560"/>
              <a:ext cx="631800" cy="194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2896" name="Group 109"/>
            <p:cNvGrpSpPr/>
            <p:nvPr/>
          </p:nvGrpSpPr>
          <p:grpSpPr>
            <a:xfrm>
              <a:off x="9914040" y="3794400"/>
              <a:ext cx="444600" cy="142920"/>
              <a:chOff x="9914040" y="3794400"/>
              <a:chExt cx="444600" cy="142920"/>
            </a:xfrm>
          </p:grpSpPr>
          <p:sp>
            <p:nvSpPr>
              <p:cNvPr id="2897" name="CustomShape 110"/>
              <p:cNvSpPr/>
              <p:nvPr/>
            </p:nvSpPr>
            <p:spPr>
              <a:xfrm>
                <a:off x="9926280" y="3794400"/>
                <a:ext cx="420840" cy="799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98" name="CustomShape 111"/>
              <p:cNvSpPr/>
              <p:nvPr/>
            </p:nvSpPr>
            <p:spPr>
              <a:xfrm>
                <a:off x="10201680" y="3862800"/>
                <a:ext cx="156960" cy="68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99" name="CustomShape 112"/>
              <p:cNvSpPr/>
              <p:nvPr/>
            </p:nvSpPr>
            <p:spPr>
              <a:xfrm>
                <a:off x="9914040" y="3862800"/>
                <a:ext cx="154080" cy="676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900" name="CustomShape 113"/>
              <p:cNvSpPr/>
              <p:nvPr/>
            </p:nvSpPr>
            <p:spPr>
              <a:xfrm>
                <a:off x="9967680" y="3829320"/>
                <a:ext cx="335160" cy="1080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901" name="Group 114"/>
          <p:cNvGrpSpPr/>
          <p:nvPr/>
        </p:nvGrpSpPr>
        <p:grpSpPr>
          <a:xfrm>
            <a:off x="8883360" y="4890960"/>
            <a:ext cx="632520" cy="300600"/>
            <a:chOff x="8883360" y="4890960"/>
            <a:chExt cx="632520" cy="300600"/>
          </a:xfrm>
        </p:grpSpPr>
        <p:sp>
          <p:nvSpPr>
            <p:cNvPr id="2902" name="CustomShape 115"/>
            <p:cNvSpPr/>
            <p:nvPr/>
          </p:nvSpPr>
          <p:spPr>
            <a:xfrm>
              <a:off x="8883360" y="4995000"/>
              <a:ext cx="632520" cy="1965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2903" name="CustomShape 116"/>
            <p:cNvSpPr/>
            <p:nvPr/>
          </p:nvSpPr>
          <p:spPr>
            <a:xfrm>
              <a:off x="8883720" y="4890960"/>
              <a:ext cx="631800" cy="194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2904" name="Group 117"/>
            <p:cNvGrpSpPr/>
            <p:nvPr/>
          </p:nvGrpSpPr>
          <p:grpSpPr>
            <a:xfrm>
              <a:off x="8976960" y="4915800"/>
              <a:ext cx="444960" cy="142920"/>
              <a:chOff x="8976960" y="4915800"/>
              <a:chExt cx="444960" cy="142920"/>
            </a:xfrm>
          </p:grpSpPr>
          <p:sp>
            <p:nvSpPr>
              <p:cNvPr id="2905" name="CustomShape 118"/>
              <p:cNvSpPr/>
              <p:nvPr/>
            </p:nvSpPr>
            <p:spPr>
              <a:xfrm>
                <a:off x="8989560" y="4915800"/>
                <a:ext cx="420840" cy="799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906" name="CustomShape 119"/>
              <p:cNvSpPr/>
              <p:nvPr/>
            </p:nvSpPr>
            <p:spPr>
              <a:xfrm>
                <a:off x="9264960" y="4984200"/>
                <a:ext cx="156960" cy="68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907" name="CustomShape 120"/>
              <p:cNvSpPr/>
              <p:nvPr/>
            </p:nvSpPr>
            <p:spPr>
              <a:xfrm>
                <a:off x="8976960" y="4984200"/>
                <a:ext cx="154080" cy="676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908" name="CustomShape 121"/>
              <p:cNvSpPr/>
              <p:nvPr/>
            </p:nvSpPr>
            <p:spPr>
              <a:xfrm>
                <a:off x="9030600" y="4950720"/>
                <a:ext cx="335160" cy="1080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Tree>
  </p:cSld>
  <mc:AlternateContent>
    <mc:Choice Requires="p14">
      <p:transition spd="slow" p14:dur="2000"/>
    </mc:Choice>
    <mc:Fallback>
      <p:transition spd="slow"/>
    </mc:Fallback>
  </mc:AlternateContent>
  <p:timing>
    <p:tnLst>
      <p:par>
        <p:cTn id="759" dur="indefinite" restart="never" nodeType="tmRoot">
          <p:childTnLst>
            <p:seq>
              <p:cTn id="760" dur="indefinite" nodeType="mainSeq">
                <p:childTnLst>
                  <p:par>
                    <p:cTn id="761" fill="hold">
                      <p:stCondLst>
                        <p:cond delay="indefinite"/>
                      </p:stCondLst>
                      <p:childTnLst>
                        <p:par>
                          <p:cTn id="762" fill="hold">
                            <p:stCondLst>
                              <p:cond delay="0"/>
                            </p:stCondLst>
                            <p:childTnLst>
                              <p:par>
                                <p:cTn id="763" nodeType="clickEffect" fill="hold" presetClass="entr" presetID="22" presetSubtype="8">
                                  <p:stCondLst>
                                    <p:cond delay="0"/>
                                  </p:stCondLst>
                                  <p:childTnLst>
                                    <p:set>
                                      <p:cBhvr>
                                        <p:cTn id="764" dur="1" fill="hold">
                                          <p:stCondLst>
                                            <p:cond delay="0"/>
                                          </p:stCondLst>
                                        </p:cTn>
                                        <p:tgtEl>
                                          <p:spTgt spid="2799"/>
                                        </p:tgtEl>
                                        <p:attrNameLst>
                                          <p:attrName>style.visibility</p:attrName>
                                        </p:attrNameLst>
                                      </p:cBhvr>
                                      <p:to>
                                        <p:strVal val="visible"/>
                                      </p:to>
                                    </p:set>
                                    <p:animEffect filter="wipe(left)" transition="in">
                                      <p:cBhvr additive="repl">
                                        <p:cTn id="765" dur="1000"/>
                                        <p:tgtEl>
                                          <p:spTgt spid="2799"/>
                                        </p:tgtEl>
                                      </p:cBhvr>
                                    </p:animEffect>
                                  </p:childTnLst>
                                </p:cTn>
                              </p:par>
                            </p:childTnLst>
                          </p:cTn>
                        </p:par>
                      </p:childTnLst>
                    </p:cTn>
                  </p:par>
                  <p:par>
                    <p:cTn id="766" fill="hold">
                      <p:stCondLst>
                        <p:cond delay="indefinite"/>
                      </p:stCondLst>
                      <p:childTnLst>
                        <p:par>
                          <p:cTn id="767" fill="hold">
                            <p:stCondLst>
                              <p:cond delay="0"/>
                            </p:stCondLst>
                            <p:childTnLst>
                              <p:par>
                                <p:cTn id="768" nodeType="clickEffect" fill="hold" presetClass="entr" presetID="22" presetSubtype="1">
                                  <p:stCondLst>
                                    <p:cond delay="0"/>
                                  </p:stCondLst>
                                  <p:childTnLst>
                                    <p:set>
                                      <p:cBhvr>
                                        <p:cTn id="769" dur="1" fill="hold">
                                          <p:stCondLst>
                                            <p:cond delay="0"/>
                                          </p:stCondLst>
                                        </p:cTn>
                                        <p:tgtEl>
                                          <p:spTgt spid="2880"/>
                                        </p:tgtEl>
                                        <p:attrNameLst>
                                          <p:attrName>style.visibility</p:attrName>
                                        </p:attrNameLst>
                                      </p:cBhvr>
                                      <p:to>
                                        <p:strVal val="visible"/>
                                      </p:to>
                                    </p:set>
                                    <p:animEffect filter="wipe(up)" transition="in">
                                      <p:cBhvr additive="repl">
                                        <p:cTn id="770" dur="1000"/>
                                        <p:tgtEl>
                                          <p:spTgt spid="2880"/>
                                        </p:tgtEl>
                                      </p:cBhvr>
                                    </p:animEffect>
                                  </p:childTnLst>
                                </p:cTn>
                              </p:par>
                              <p:par>
                                <p:cTn id="771" nodeType="withEffect" fill="hold" presetClass="entr" presetID="9">
                                  <p:stCondLst>
                                    <p:cond delay="0"/>
                                  </p:stCondLst>
                                  <p:childTnLst>
                                    <p:set>
                                      <p:cBhvr>
                                        <p:cTn id="772" dur="1" fill="hold">
                                          <p:stCondLst>
                                            <p:cond delay="0"/>
                                          </p:stCondLst>
                                        </p:cTn>
                                        <p:tgtEl>
                                          <p:spTgt spid="2804">
                                            <p:txEl>
                                              <p:pRg st="0" end="0"/>
                                            </p:txEl>
                                          </p:spTgt>
                                        </p:tgtEl>
                                        <p:attrNameLst>
                                          <p:attrName>style.visibility</p:attrName>
                                        </p:attrNameLst>
                                      </p:cBhvr>
                                      <p:to>
                                        <p:strVal val="visible"/>
                                      </p:to>
                                    </p:set>
                                    <p:animEffect filter="dissolve" transition="in">
                                      <p:cBhvr additive="repl">
                                        <p:cTn id="773" dur="500"/>
                                        <p:tgtEl>
                                          <p:spTgt spid="2804">
                                            <p:txEl>
                                              <p:pRg st="0" end="0"/>
                                            </p:txEl>
                                          </p:spTgt>
                                        </p:tgtEl>
                                      </p:cBhvr>
                                    </p:animEffect>
                                  </p:childTnLst>
                                </p:cTn>
                              </p:par>
                              <p:par>
                                <p:cTn id="774" nodeType="withEffect" fill="hold" presetClass="entr" presetID="9">
                                  <p:stCondLst>
                                    <p:cond delay="0"/>
                                  </p:stCondLst>
                                  <p:childTnLst>
                                    <p:set>
                                      <p:cBhvr>
                                        <p:cTn id="775" dur="1" fill="hold">
                                          <p:stCondLst>
                                            <p:cond delay="0"/>
                                          </p:stCondLst>
                                        </p:cTn>
                                        <p:tgtEl>
                                          <p:spTgt spid="2804">
                                            <p:txEl>
                                              <p:pRg st="1" end="1"/>
                                            </p:txEl>
                                          </p:spTgt>
                                        </p:tgtEl>
                                        <p:attrNameLst>
                                          <p:attrName>style.visibility</p:attrName>
                                        </p:attrNameLst>
                                      </p:cBhvr>
                                      <p:to>
                                        <p:strVal val="visible"/>
                                      </p:to>
                                    </p:set>
                                    <p:animEffect filter="dissolve" transition="in">
                                      <p:cBhvr additive="repl">
                                        <p:cTn id="776" dur="500"/>
                                        <p:tgtEl>
                                          <p:spTgt spid="2804">
                                            <p:txEl>
                                              <p:pRg st="1" end="1"/>
                                            </p:txEl>
                                          </p:spTgt>
                                        </p:tgtEl>
                                      </p:cBhvr>
                                    </p:animEffect>
                                  </p:childTnLst>
                                </p:cTn>
                              </p:par>
                              <p:par>
                                <p:cTn id="777" nodeType="withEffect" fill="hold" presetClass="entr" presetID="9">
                                  <p:stCondLst>
                                    <p:cond delay="0"/>
                                  </p:stCondLst>
                                  <p:childTnLst>
                                    <p:set>
                                      <p:cBhvr>
                                        <p:cTn id="778" dur="1" fill="hold">
                                          <p:stCondLst>
                                            <p:cond delay="0"/>
                                          </p:stCondLst>
                                        </p:cTn>
                                        <p:tgtEl>
                                          <p:spTgt spid="2804">
                                            <p:txEl>
                                              <p:pRg st="2" end="2"/>
                                            </p:txEl>
                                          </p:spTgt>
                                        </p:tgtEl>
                                        <p:attrNameLst>
                                          <p:attrName>style.visibility</p:attrName>
                                        </p:attrNameLst>
                                      </p:cBhvr>
                                      <p:to>
                                        <p:strVal val="visible"/>
                                      </p:to>
                                    </p:set>
                                    <p:animEffect filter="dissolve" transition="in">
                                      <p:cBhvr additive="repl">
                                        <p:cTn id="779" dur="500"/>
                                        <p:tgtEl>
                                          <p:spTgt spid="2804">
                                            <p:txEl>
                                              <p:pRg st="2" end="2"/>
                                            </p:txEl>
                                          </p:spTgt>
                                        </p:tgtEl>
                                      </p:cBhvr>
                                    </p:animEffect>
                                  </p:childTnLst>
                                </p:cTn>
                              </p:par>
                            </p:childTnLst>
                          </p:cTn>
                        </p:par>
                      </p:childTnLst>
                    </p:cTn>
                  </p:par>
                  <p:par>
                    <p:cTn id="780" fill="hold">
                      <p:stCondLst>
                        <p:cond delay="indefinite"/>
                      </p:stCondLst>
                      <p:childTnLst>
                        <p:par>
                          <p:cTn id="781" fill="hold">
                            <p:stCondLst>
                              <p:cond delay="0"/>
                            </p:stCondLst>
                            <p:childTnLst>
                              <p:par>
                                <p:cTn id="782" nodeType="clickEffect" fill="hold" presetClass="entr" presetID="22" presetSubtype="2">
                                  <p:stCondLst>
                                    <p:cond delay="0"/>
                                  </p:stCondLst>
                                  <p:childTnLst>
                                    <p:set>
                                      <p:cBhvr>
                                        <p:cTn id="783" dur="1" fill="hold">
                                          <p:stCondLst>
                                            <p:cond delay="0"/>
                                          </p:stCondLst>
                                        </p:cTn>
                                        <p:tgtEl>
                                          <p:spTgt spid="2806"/>
                                        </p:tgtEl>
                                        <p:attrNameLst>
                                          <p:attrName>style.visibility</p:attrName>
                                        </p:attrNameLst>
                                      </p:cBhvr>
                                      <p:to>
                                        <p:strVal val="visible"/>
                                      </p:to>
                                    </p:set>
                                    <p:animEffect filter="wipe(right)" transition="in">
                                      <p:cBhvr additive="repl">
                                        <p:cTn id="784" dur="1000"/>
                                        <p:tgtEl>
                                          <p:spTgt spid="2806"/>
                                        </p:tgtEl>
                                      </p:cBhvr>
                                    </p:animEffect>
                                  </p:childTnLst>
                                </p:cTn>
                              </p:par>
                            </p:childTnLst>
                          </p:cTn>
                        </p:par>
                      </p:childTnLst>
                    </p:cTn>
                  </p:par>
                  <p:par>
                    <p:cTn id="785" fill="hold">
                      <p:stCondLst>
                        <p:cond delay="indefinite"/>
                      </p:stCondLst>
                      <p:childTnLst>
                        <p:par>
                          <p:cTn id="786" fill="hold">
                            <p:stCondLst>
                              <p:cond delay="0"/>
                            </p:stCondLst>
                            <p:childTnLst>
                              <p:par>
                                <p:cTn id="787" nodeType="clickEffect" fill="hold" presetClass="entr" presetID="22" presetSubtype="2">
                                  <p:stCondLst>
                                    <p:cond delay="0"/>
                                  </p:stCondLst>
                                  <p:childTnLst>
                                    <p:set>
                                      <p:cBhvr>
                                        <p:cTn id="788" dur="1" fill="hold">
                                          <p:stCondLst>
                                            <p:cond delay="0"/>
                                          </p:stCondLst>
                                        </p:cTn>
                                        <p:tgtEl>
                                          <p:spTgt spid="2819"/>
                                        </p:tgtEl>
                                        <p:attrNameLst>
                                          <p:attrName>style.visibility</p:attrName>
                                        </p:attrNameLst>
                                      </p:cBhvr>
                                      <p:to>
                                        <p:strVal val="visible"/>
                                      </p:to>
                                    </p:set>
                                    <p:animEffect filter="wipe(right)" transition="in">
                                      <p:cBhvr additive="repl">
                                        <p:cTn id="789" dur="500"/>
                                        <p:tgtEl>
                                          <p:spTgt spid="28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9" name="TextShape 1"/>
          <p:cNvSpPr txBox="1"/>
          <p:nvPr/>
        </p:nvSpPr>
        <p:spPr>
          <a:xfrm>
            <a:off x="838080" y="31104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ea typeface="ＭＳ Ｐゴシック"/>
              </a:rPr>
              <a:t>IP fragmentation/reassembly</a:t>
            </a:r>
            <a:endParaRPr b="0" lang="en-US" sz="4400" spc="-1" strike="noStrike">
              <a:solidFill>
                <a:srgbClr val="000000"/>
              </a:solidFill>
              <a:latin typeface="Calibri"/>
            </a:endParaRPr>
          </a:p>
        </p:txBody>
      </p:sp>
      <p:sp>
        <p:nvSpPr>
          <p:cNvPr id="2910" name="TextShape 2"/>
          <p:cNvSpPr txBox="1"/>
          <p:nvPr/>
        </p:nvSpPr>
        <p:spPr>
          <a:xfrm>
            <a:off x="9219600" y="649944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4F6FF7B3-E3BA-445A-A6F6-E0FB694D5AEC}" type="slidenum">
              <a:rPr b="0" lang="en-US" sz="1100" spc="-1" strike="noStrike">
                <a:solidFill>
                  <a:srgbClr val="404040"/>
                </a:solidFill>
                <a:latin typeface="Calibri"/>
              </a:rPr>
              <a:t>44</a:t>
            </a:fld>
            <a:endParaRPr b="0" lang="en-US" sz="1100" spc="-1" strike="noStrike">
              <a:latin typeface="Times New Roman"/>
            </a:endParaRPr>
          </a:p>
        </p:txBody>
      </p:sp>
      <p:grpSp>
        <p:nvGrpSpPr>
          <p:cNvPr id="2911" name="Group 3"/>
          <p:cNvGrpSpPr/>
          <p:nvPr/>
        </p:nvGrpSpPr>
        <p:grpSpPr>
          <a:xfrm>
            <a:off x="4989600" y="1527120"/>
            <a:ext cx="4181040" cy="658080"/>
            <a:chOff x="4989600" y="1527120"/>
            <a:chExt cx="4181040" cy="658080"/>
          </a:xfrm>
        </p:grpSpPr>
        <p:sp>
          <p:nvSpPr>
            <p:cNvPr id="2912" name="CustomShape 4"/>
            <p:cNvSpPr/>
            <p:nvPr/>
          </p:nvSpPr>
          <p:spPr>
            <a:xfrm>
              <a:off x="4989600" y="1585800"/>
              <a:ext cx="4181040" cy="54252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2913" name="CustomShape 5"/>
            <p:cNvSpPr/>
            <p:nvPr/>
          </p:nvSpPr>
          <p:spPr>
            <a:xfrm>
              <a:off x="6146280" y="1527120"/>
              <a:ext cx="42948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ID</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=x</a:t>
              </a:r>
              <a:endParaRPr b="0" lang="en-US" sz="1800" spc="-1" strike="noStrike">
                <a:latin typeface="Arial"/>
              </a:endParaRPr>
            </a:p>
          </p:txBody>
        </p:sp>
        <p:sp>
          <p:nvSpPr>
            <p:cNvPr id="2914" name="CustomShape 6"/>
            <p:cNvSpPr/>
            <p:nvPr/>
          </p:nvSpPr>
          <p:spPr>
            <a:xfrm>
              <a:off x="7600320" y="1546200"/>
              <a:ext cx="734400" cy="639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offset</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p:txBody>
        </p:sp>
        <p:sp>
          <p:nvSpPr>
            <p:cNvPr id="2915" name="CustomShape 7"/>
            <p:cNvSpPr/>
            <p:nvPr/>
          </p:nvSpPr>
          <p:spPr>
            <a:xfrm>
              <a:off x="6597000" y="1546200"/>
              <a:ext cx="941400" cy="639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fragflag</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p:txBody>
        </p:sp>
        <p:sp>
          <p:nvSpPr>
            <p:cNvPr id="2916" name="CustomShape 8"/>
            <p:cNvSpPr/>
            <p:nvPr/>
          </p:nvSpPr>
          <p:spPr>
            <a:xfrm>
              <a:off x="5347080" y="1527120"/>
              <a:ext cx="82116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length</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=4000</a:t>
              </a:r>
              <a:endParaRPr b="0" lang="en-US" sz="1800" spc="-1" strike="noStrike">
                <a:latin typeface="Arial"/>
              </a:endParaRPr>
            </a:p>
          </p:txBody>
        </p:sp>
        <p:sp>
          <p:nvSpPr>
            <p:cNvPr id="2917" name="Line 9"/>
            <p:cNvSpPr/>
            <p:nvPr/>
          </p:nvSpPr>
          <p:spPr>
            <a:xfrm>
              <a:off x="5370480" y="1585800"/>
              <a:ext cx="360" cy="542880"/>
            </a:xfrm>
            <a:prstGeom prst="line">
              <a:avLst/>
            </a:prstGeom>
            <a:ln w="19050">
              <a:solidFill>
                <a:srgbClr val="000000"/>
              </a:solidFill>
              <a:round/>
            </a:ln>
          </p:spPr>
          <p:style>
            <a:lnRef idx="0"/>
            <a:fillRef idx="0"/>
            <a:effectRef idx="0"/>
            <a:fontRef idx="minor"/>
          </p:style>
        </p:sp>
        <p:sp>
          <p:nvSpPr>
            <p:cNvPr id="2918" name="Line 10"/>
            <p:cNvSpPr/>
            <p:nvPr/>
          </p:nvSpPr>
          <p:spPr>
            <a:xfrm>
              <a:off x="6170760" y="1585800"/>
              <a:ext cx="360" cy="542880"/>
            </a:xfrm>
            <a:prstGeom prst="line">
              <a:avLst/>
            </a:prstGeom>
            <a:ln w="19050">
              <a:solidFill>
                <a:srgbClr val="000000"/>
              </a:solidFill>
              <a:round/>
            </a:ln>
          </p:spPr>
          <p:style>
            <a:lnRef idx="0"/>
            <a:fillRef idx="0"/>
            <a:effectRef idx="0"/>
            <a:fontRef idx="minor"/>
          </p:style>
        </p:sp>
        <p:sp>
          <p:nvSpPr>
            <p:cNvPr id="2919" name="Line 11"/>
            <p:cNvSpPr/>
            <p:nvPr/>
          </p:nvSpPr>
          <p:spPr>
            <a:xfrm>
              <a:off x="6599160" y="1604880"/>
              <a:ext cx="360" cy="542880"/>
            </a:xfrm>
            <a:prstGeom prst="line">
              <a:avLst/>
            </a:prstGeom>
            <a:ln w="19050">
              <a:solidFill>
                <a:srgbClr val="000000"/>
              </a:solidFill>
              <a:round/>
            </a:ln>
          </p:spPr>
          <p:style>
            <a:lnRef idx="0"/>
            <a:fillRef idx="0"/>
            <a:effectRef idx="0"/>
            <a:fontRef idx="minor"/>
          </p:style>
        </p:sp>
        <p:sp>
          <p:nvSpPr>
            <p:cNvPr id="2920" name="Line 12"/>
            <p:cNvSpPr/>
            <p:nvPr/>
          </p:nvSpPr>
          <p:spPr>
            <a:xfrm>
              <a:off x="7580520" y="1585800"/>
              <a:ext cx="360" cy="542880"/>
            </a:xfrm>
            <a:prstGeom prst="line">
              <a:avLst/>
            </a:prstGeom>
            <a:ln w="19050">
              <a:solidFill>
                <a:srgbClr val="000000"/>
              </a:solidFill>
              <a:round/>
            </a:ln>
          </p:spPr>
          <p:style>
            <a:lnRef idx="0"/>
            <a:fillRef idx="0"/>
            <a:effectRef idx="0"/>
            <a:fontRef idx="minor"/>
          </p:style>
        </p:sp>
        <p:sp>
          <p:nvSpPr>
            <p:cNvPr id="2921" name="Line 13"/>
            <p:cNvSpPr/>
            <p:nvPr/>
          </p:nvSpPr>
          <p:spPr>
            <a:xfrm>
              <a:off x="8332920" y="1585800"/>
              <a:ext cx="360" cy="542880"/>
            </a:xfrm>
            <a:prstGeom prst="line">
              <a:avLst/>
            </a:prstGeom>
            <a:ln w="19050">
              <a:solidFill>
                <a:srgbClr val="000000"/>
              </a:solidFill>
              <a:round/>
            </a:ln>
          </p:spPr>
          <p:style>
            <a:lnRef idx="0"/>
            <a:fillRef idx="0"/>
            <a:effectRef idx="0"/>
            <a:fontRef idx="minor"/>
          </p:style>
        </p:sp>
        <p:sp>
          <p:nvSpPr>
            <p:cNvPr id="2922" name="CustomShape 14"/>
            <p:cNvSpPr/>
            <p:nvPr/>
          </p:nvSpPr>
          <p:spPr>
            <a:xfrm>
              <a:off x="8523720" y="1577880"/>
              <a:ext cx="218880" cy="563040"/>
            </a:xfrm>
            <a:prstGeom prst="rect">
              <a:avLst/>
            </a:prstGeom>
            <a:solidFill>
              <a:srgbClr val="ffffff"/>
            </a:solidFill>
            <a:ln w="0">
              <a:noFill/>
            </a:ln>
          </p:spPr>
          <p:style>
            <a:lnRef idx="0"/>
            <a:fillRef idx="0"/>
            <a:effectRef idx="0"/>
            <a:fontRef idx="minor"/>
          </p:style>
        </p:sp>
      </p:grpSp>
      <p:grpSp>
        <p:nvGrpSpPr>
          <p:cNvPr id="2923" name="Group 15"/>
          <p:cNvGrpSpPr/>
          <p:nvPr/>
        </p:nvGrpSpPr>
        <p:grpSpPr>
          <a:xfrm>
            <a:off x="5082840" y="2290680"/>
            <a:ext cx="4640400" cy="3330360"/>
            <a:chOff x="5082840" y="2290680"/>
            <a:chExt cx="4640400" cy="3330360"/>
          </a:xfrm>
        </p:grpSpPr>
        <p:grpSp>
          <p:nvGrpSpPr>
            <p:cNvPr id="2924" name="Group 16"/>
            <p:cNvGrpSpPr/>
            <p:nvPr/>
          </p:nvGrpSpPr>
          <p:grpSpPr>
            <a:xfrm>
              <a:off x="5542200" y="3279600"/>
              <a:ext cx="4181040" cy="658080"/>
              <a:chOff x="5542200" y="3279600"/>
              <a:chExt cx="4181040" cy="658080"/>
            </a:xfrm>
          </p:grpSpPr>
          <p:sp>
            <p:nvSpPr>
              <p:cNvPr id="2925" name="CustomShape 17"/>
              <p:cNvSpPr/>
              <p:nvPr/>
            </p:nvSpPr>
            <p:spPr>
              <a:xfrm>
                <a:off x="5542200" y="3338640"/>
                <a:ext cx="4181040" cy="54252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2926" name="CustomShape 18"/>
              <p:cNvSpPr/>
              <p:nvPr/>
            </p:nvSpPr>
            <p:spPr>
              <a:xfrm>
                <a:off x="6698520" y="3279600"/>
                <a:ext cx="42948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ID</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=x</a:t>
                </a:r>
                <a:endParaRPr b="0" lang="en-US" sz="1800" spc="-1" strike="noStrike">
                  <a:latin typeface="Arial"/>
                </a:endParaRPr>
              </a:p>
            </p:txBody>
          </p:sp>
          <p:sp>
            <p:nvSpPr>
              <p:cNvPr id="2927" name="CustomShape 19"/>
              <p:cNvSpPr/>
              <p:nvPr/>
            </p:nvSpPr>
            <p:spPr>
              <a:xfrm>
                <a:off x="8152920" y="3298680"/>
                <a:ext cx="734400" cy="639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offset</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p:txBody>
          </p:sp>
          <p:sp>
            <p:nvSpPr>
              <p:cNvPr id="2928" name="CustomShape 20"/>
              <p:cNvSpPr/>
              <p:nvPr/>
            </p:nvSpPr>
            <p:spPr>
              <a:xfrm>
                <a:off x="7149240" y="3298680"/>
                <a:ext cx="941400" cy="639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fragflag</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=1</a:t>
                </a:r>
                <a:endParaRPr b="0" lang="en-US" sz="1800" spc="-1" strike="noStrike">
                  <a:latin typeface="Arial"/>
                </a:endParaRPr>
              </a:p>
            </p:txBody>
          </p:sp>
          <p:sp>
            <p:nvSpPr>
              <p:cNvPr id="2929" name="CustomShape 21"/>
              <p:cNvSpPr/>
              <p:nvPr/>
            </p:nvSpPr>
            <p:spPr>
              <a:xfrm>
                <a:off x="5899680" y="3279600"/>
                <a:ext cx="82116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length</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=1500</a:t>
                </a:r>
                <a:endParaRPr b="0" lang="en-US" sz="1800" spc="-1" strike="noStrike">
                  <a:latin typeface="Arial"/>
                </a:endParaRPr>
              </a:p>
            </p:txBody>
          </p:sp>
          <p:sp>
            <p:nvSpPr>
              <p:cNvPr id="2930" name="Line 22"/>
              <p:cNvSpPr/>
              <p:nvPr/>
            </p:nvSpPr>
            <p:spPr>
              <a:xfrm>
                <a:off x="5923080" y="3338280"/>
                <a:ext cx="360" cy="542880"/>
              </a:xfrm>
              <a:prstGeom prst="line">
                <a:avLst/>
              </a:prstGeom>
              <a:ln w="19050">
                <a:solidFill>
                  <a:srgbClr val="000000"/>
                </a:solidFill>
                <a:round/>
              </a:ln>
            </p:spPr>
            <p:style>
              <a:lnRef idx="0"/>
              <a:fillRef idx="0"/>
              <a:effectRef idx="0"/>
              <a:fontRef idx="minor"/>
            </p:style>
          </p:sp>
          <p:sp>
            <p:nvSpPr>
              <p:cNvPr id="2931" name="Line 23"/>
              <p:cNvSpPr/>
              <p:nvPr/>
            </p:nvSpPr>
            <p:spPr>
              <a:xfrm>
                <a:off x="6723000" y="3338280"/>
                <a:ext cx="360" cy="542880"/>
              </a:xfrm>
              <a:prstGeom prst="line">
                <a:avLst/>
              </a:prstGeom>
              <a:ln w="19050">
                <a:solidFill>
                  <a:srgbClr val="000000"/>
                </a:solidFill>
                <a:round/>
              </a:ln>
            </p:spPr>
            <p:style>
              <a:lnRef idx="0"/>
              <a:fillRef idx="0"/>
              <a:effectRef idx="0"/>
              <a:fontRef idx="minor"/>
            </p:style>
          </p:sp>
          <p:sp>
            <p:nvSpPr>
              <p:cNvPr id="2932" name="Line 24"/>
              <p:cNvSpPr/>
              <p:nvPr/>
            </p:nvSpPr>
            <p:spPr>
              <a:xfrm>
                <a:off x="7151760" y="3357360"/>
                <a:ext cx="360" cy="542880"/>
              </a:xfrm>
              <a:prstGeom prst="line">
                <a:avLst/>
              </a:prstGeom>
              <a:ln w="19050">
                <a:solidFill>
                  <a:srgbClr val="000000"/>
                </a:solidFill>
                <a:round/>
              </a:ln>
            </p:spPr>
            <p:style>
              <a:lnRef idx="0"/>
              <a:fillRef idx="0"/>
              <a:effectRef idx="0"/>
              <a:fontRef idx="minor"/>
            </p:style>
          </p:sp>
          <p:sp>
            <p:nvSpPr>
              <p:cNvPr id="2933" name="Line 25"/>
              <p:cNvSpPr/>
              <p:nvPr/>
            </p:nvSpPr>
            <p:spPr>
              <a:xfrm>
                <a:off x="8132760" y="3338280"/>
                <a:ext cx="360" cy="542880"/>
              </a:xfrm>
              <a:prstGeom prst="line">
                <a:avLst/>
              </a:prstGeom>
              <a:ln w="19050">
                <a:solidFill>
                  <a:srgbClr val="000000"/>
                </a:solidFill>
                <a:round/>
              </a:ln>
            </p:spPr>
            <p:style>
              <a:lnRef idx="0"/>
              <a:fillRef idx="0"/>
              <a:effectRef idx="0"/>
              <a:fontRef idx="minor"/>
            </p:style>
          </p:sp>
          <p:sp>
            <p:nvSpPr>
              <p:cNvPr id="2934" name="Line 26"/>
              <p:cNvSpPr/>
              <p:nvPr/>
            </p:nvSpPr>
            <p:spPr>
              <a:xfrm>
                <a:off x="8885160" y="3338280"/>
                <a:ext cx="360" cy="542880"/>
              </a:xfrm>
              <a:prstGeom prst="line">
                <a:avLst/>
              </a:prstGeom>
              <a:ln w="19050">
                <a:solidFill>
                  <a:srgbClr val="000000"/>
                </a:solidFill>
                <a:round/>
              </a:ln>
            </p:spPr>
            <p:style>
              <a:lnRef idx="0"/>
              <a:fillRef idx="0"/>
              <a:effectRef idx="0"/>
              <a:fontRef idx="minor"/>
            </p:style>
          </p:sp>
          <p:sp>
            <p:nvSpPr>
              <p:cNvPr id="2935" name="CustomShape 27"/>
              <p:cNvSpPr/>
              <p:nvPr/>
            </p:nvSpPr>
            <p:spPr>
              <a:xfrm>
                <a:off x="9075960" y="3327480"/>
                <a:ext cx="218880" cy="563040"/>
              </a:xfrm>
              <a:prstGeom prst="rect">
                <a:avLst/>
              </a:prstGeom>
              <a:solidFill>
                <a:srgbClr val="ffffff"/>
              </a:solidFill>
              <a:ln w="0">
                <a:noFill/>
              </a:ln>
            </p:spPr>
            <p:style>
              <a:lnRef idx="0"/>
              <a:fillRef idx="0"/>
              <a:effectRef idx="0"/>
              <a:fontRef idx="minor"/>
            </p:style>
          </p:sp>
        </p:grpSp>
        <p:grpSp>
          <p:nvGrpSpPr>
            <p:cNvPr id="2936" name="Group 28"/>
            <p:cNvGrpSpPr/>
            <p:nvPr/>
          </p:nvGrpSpPr>
          <p:grpSpPr>
            <a:xfrm>
              <a:off x="5542200" y="4079880"/>
              <a:ext cx="4181040" cy="658080"/>
              <a:chOff x="5542200" y="4079880"/>
              <a:chExt cx="4181040" cy="658080"/>
            </a:xfrm>
          </p:grpSpPr>
          <p:sp>
            <p:nvSpPr>
              <p:cNvPr id="2937" name="CustomShape 29"/>
              <p:cNvSpPr/>
              <p:nvPr/>
            </p:nvSpPr>
            <p:spPr>
              <a:xfrm>
                <a:off x="5542200" y="4138560"/>
                <a:ext cx="4181040" cy="54252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2938" name="CustomShape 30"/>
              <p:cNvSpPr/>
              <p:nvPr/>
            </p:nvSpPr>
            <p:spPr>
              <a:xfrm>
                <a:off x="6698520" y="4079880"/>
                <a:ext cx="42948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ID</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=x</a:t>
                </a:r>
                <a:endParaRPr b="0" lang="en-US" sz="1800" spc="-1" strike="noStrike">
                  <a:latin typeface="Arial"/>
                </a:endParaRPr>
              </a:p>
            </p:txBody>
          </p:sp>
          <p:sp>
            <p:nvSpPr>
              <p:cNvPr id="2939" name="CustomShape 31"/>
              <p:cNvSpPr/>
              <p:nvPr/>
            </p:nvSpPr>
            <p:spPr>
              <a:xfrm>
                <a:off x="8152920" y="4098960"/>
                <a:ext cx="734400" cy="639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offset</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=185</a:t>
                </a:r>
                <a:endParaRPr b="0" lang="en-US" sz="1800" spc="-1" strike="noStrike">
                  <a:latin typeface="Arial"/>
                </a:endParaRPr>
              </a:p>
            </p:txBody>
          </p:sp>
          <p:sp>
            <p:nvSpPr>
              <p:cNvPr id="2940" name="CustomShape 32"/>
              <p:cNvSpPr/>
              <p:nvPr/>
            </p:nvSpPr>
            <p:spPr>
              <a:xfrm>
                <a:off x="7149240" y="4098960"/>
                <a:ext cx="941400" cy="639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fragflag</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=1</a:t>
                </a:r>
                <a:endParaRPr b="0" lang="en-US" sz="1800" spc="-1" strike="noStrike">
                  <a:latin typeface="Arial"/>
                </a:endParaRPr>
              </a:p>
            </p:txBody>
          </p:sp>
          <p:sp>
            <p:nvSpPr>
              <p:cNvPr id="2941" name="CustomShape 33"/>
              <p:cNvSpPr/>
              <p:nvPr/>
            </p:nvSpPr>
            <p:spPr>
              <a:xfrm>
                <a:off x="5899680" y="4079880"/>
                <a:ext cx="82116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length</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=1500</a:t>
                </a:r>
                <a:endParaRPr b="0" lang="en-US" sz="1800" spc="-1" strike="noStrike">
                  <a:latin typeface="Arial"/>
                </a:endParaRPr>
              </a:p>
            </p:txBody>
          </p:sp>
          <p:sp>
            <p:nvSpPr>
              <p:cNvPr id="2942" name="Line 34"/>
              <p:cNvSpPr/>
              <p:nvPr/>
            </p:nvSpPr>
            <p:spPr>
              <a:xfrm>
                <a:off x="5923080" y="4138560"/>
                <a:ext cx="360" cy="542880"/>
              </a:xfrm>
              <a:prstGeom prst="line">
                <a:avLst/>
              </a:prstGeom>
              <a:ln w="19050">
                <a:solidFill>
                  <a:srgbClr val="000000"/>
                </a:solidFill>
                <a:round/>
              </a:ln>
            </p:spPr>
            <p:style>
              <a:lnRef idx="0"/>
              <a:fillRef idx="0"/>
              <a:effectRef idx="0"/>
              <a:fontRef idx="minor"/>
            </p:style>
          </p:sp>
          <p:sp>
            <p:nvSpPr>
              <p:cNvPr id="2943" name="Line 35"/>
              <p:cNvSpPr/>
              <p:nvPr/>
            </p:nvSpPr>
            <p:spPr>
              <a:xfrm>
                <a:off x="6723000" y="4138560"/>
                <a:ext cx="360" cy="542880"/>
              </a:xfrm>
              <a:prstGeom prst="line">
                <a:avLst/>
              </a:prstGeom>
              <a:ln w="19050">
                <a:solidFill>
                  <a:srgbClr val="000000"/>
                </a:solidFill>
                <a:round/>
              </a:ln>
            </p:spPr>
            <p:style>
              <a:lnRef idx="0"/>
              <a:fillRef idx="0"/>
              <a:effectRef idx="0"/>
              <a:fontRef idx="minor"/>
            </p:style>
          </p:sp>
          <p:sp>
            <p:nvSpPr>
              <p:cNvPr id="2944" name="Line 36"/>
              <p:cNvSpPr/>
              <p:nvPr/>
            </p:nvSpPr>
            <p:spPr>
              <a:xfrm>
                <a:off x="7151760" y="4157640"/>
                <a:ext cx="360" cy="542880"/>
              </a:xfrm>
              <a:prstGeom prst="line">
                <a:avLst/>
              </a:prstGeom>
              <a:ln w="19050">
                <a:solidFill>
                  <a:srgbClr val="000000"/>
                </a:solidFill>
                <a:round/>
              </a:ln>
            </p:spPr>
            <p:style>
              <a:lnRef idx="0"/>
              <a:fillRef idx="0"/>
              <a:effectRef idx="0"/>
              <a:fontRef idx="minor"/>
            </p:style>
          </p:sp>
          <p:sp>
            <p:nvSpPr>
              <p:cNvPr id="2945" name="Line 37"/>
              <p:cNvSpPr/>
              <p:nvPr/>
            </p:nvSpPr>
            <p:spPr>
              <a:xfrm>
                <a:off x="8132760" y="4138560"/>
                <a:ext cx="360" cy="542880"/>
              </a:xfrm>
              <a:prstGeom prst="line">
                <a:avLst/>
              </a:prstGeom>
              <a:ln w="19050">
                <a:solidFill>
                  <a:srgbClr val="000000"/>
                </a:solidFill>
                <a:round/>
              </a:ln>
            </p:spPr>
            <p:style>
              <a:lnRef idx="0"/>
              <a:fillRef idx="0"/>
              <a:effectRef idx="0"/>
              <a:fontRef idx="minor"/>
            </p:style>
          </p:sp>
          <p:sp>
            <p:nvSpPr>
              <p:cNvPr id="2946" name="Line 38"/>
              <p:cNvSpPr/>
              <p:nvPr/>
            </p:nvSpPr>
            <p:spPr>
              <a:xfrm>
                <a:off x="8885160" y="4138560"/>
                <a:ext cx="360" cy="542880"/>
              </a:xfrm>
              <a:prstGeom prst="line">
                <a:avLst/>
              </a:prstGeom>
              <a:ln w="19050">
                <a:solidFill>
                  <a:srgbClr val="000000"/>
                </a:solidFill>
                <a:round/>
              </a:ln>
            </p:spPr>
            <p:style>
              <a:lnRef idx="0"/>
              <a:fillRef idx="0"/>
              <a:effectRef idx="0"/>
              <a:fontRef idx="minor"/>
            </p:style>
          </p:sp>
          <p:sp>
            <p:nvSpPr>
              <p:cNvPr id="2947" name="CustomShape 39"/>
              <p:cNvSpPr/>
              <p:nvPr/>
            </p:nvSpPr>
            <p:spPr>
              <a:xfrm>
                <a:off x="9075960" y="4127400"/>
                <a:ext cx="218880" cy="563040"/>
              </a:xfrm>
              <a:prstGeom prst="rect">
                <a:avLst/>
              </a:prstGeom>
              <a:solidFill>
                <a:srgbClr val="ffffff"/>
              </a:solidFill>
              <a:ln w="0">
                <a:noFill/>
              </a:ln>
            </p:spPr>
            <p:style>
              <a:lnRef idx="0"/>
              <a:fillRef idx="0"/>
              <a:effectRef idx="0"/>
              <a:fontRef idx="minor"/>
            </p:style>
          </p:sp>
        </p:grpSp>
        <p:grpSp>
          <p:nvGrpSpPr>
            <p:cNvPr id="2948" name="Group 40"/>
            <p:cNvGrpSpPr/>
            <p:nvPr/>
          </p:nvGrpSpPr>
          <p:grpSpPr>
            <a:xfrm>
              <a:off x="5532840" y="4908600"/>
              <a:ext cx="4181040" cy="712440"/>
              <a:chOff x="5532840" y="4908600"/>
              <a:chExt cx="4181040" cy="712440"/>
            </a:xfrm>
          </p:grpSpPr>
          <p:sp>
            <p:nvSpPr>
              <p:cNvPr id="2949" name="CustomShape 41"/>
              <p:cNvSpPr/>
              <p:nvPr/>
            </p:nvSpPr>
            <p:spPr>
              <a:xfrm>
                <a:off x="5532840" y="4967280"/>
                <a:ext cx="4181040" cy="54252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2950" name="CustomShape 42"/>
              <p:cNvSpPr/>
              <p:nvPr/>
            </p:nvSpPr>
            <p:spPr>
              <a:xfrm>
                <a:off x="6689160" y="4908600"/>
                <a:ext cx="42948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ID</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=x</a:t>
                </a:r>
                <a:endParaRPr b="0" lang="en-US" sz="1800" spc="-1" strike="noStrike">
                  <a:latin typeface="Arial"/>
                </a:endParaRPr>
              </a:p>
            </p:txBody>
          </p:sp>
          <p:sp>
            <p:nvSpPr>
              <p:cNvPr id="2951" name="CustomShape 43"/>
              <p:cNvSpPr/>
              <p:nvPr/>
            </p:nvSpPr>
            <p:spPr>
              <a:xfrm>
                <a:off x="8143200" y="4927680"/>
                <a:ext cx="734400" cy="639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offset</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=370</a:t>
                </a:r>
                <a:endParaRPr b="0" lang="en-US" sz="1800" spc="-1" strike="noStrike">
                  <a:latin typeface="Arial"/>
                </a:endParaRPr>
              </a:p>
            </p:txBody>
          </p:sp>
          <p:sp>
            <p:nvSpPr>
              <p:cNvPr id="2952" name="CustomShape 44"/>
              <p:cNvSpPr/>
              <p:nvPr/>
            </p:nvSpPr>
            <p:spPr>
              <a:xfrm>
                <a:off x="7139880" y="4927680"/>
                <a:ext cx="941400" cy="639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fragflag</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p:txBody>
          </p:sp>
          <p:sp>
            <p:nvSpPr>
              <p:cNvPr id="2953" name="CustomShape 45"/>
              <p:cNvSpPr/>
              <p:nvPr/>
            </p:nvSpPr>
            <p:spPr>
              <a:xfrm>
                <a:off x="5889960" y="4908600"/>
                <a:ext cx="82116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length</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=1040</a:t>
                </a:r>
                <a:endParaRPr b="0" lang="en-US" sz="1800" spc="-1" strike="noStrike">
                  <a:latin typeface="Arial"/>
                </a:endParaRPr>
              </a:p>
            </p:txBody>
          </p:sp>
          <p:sp>
            <p:nvSpPr>
              <p:cNvPr id="2954" name="Line 46"/>
              <p:cNvSpPr/>
              <p:nvPr/>
            </p:nvSpPr>
            <p:spPr>
              <a:xfrm>
                <a:off x="5913360" y="4967280"/>
                <a:ext cx="360" cy="542880"/>
              </a:xfrm>
              <a:prstGeom prst="line">
                <a:avLst/>
              </a:prstGeom>
              <a:ln w="19050">
                <a:solidFill>
                  <a:srgbClr val="000000"/>
                </a:solidFill>
                <a:round/>
              </a:ln>
            </p:spPr>
            <p:style>
              <a:lnRef idx="0"/>
              <a:fillRef idx="0"/>
              <a:effectRef idx="0"/>
              <a:fontRef idx="minor"/>
            </p:style>
          </p:sp>
          <p:sp>
            <p:nvSpPr>
              <p:cNvPr id="2955" name="Line 47"/>
              <p:cNvSpPr/>
              <p:nvPr/>
            </p:nvSpPr>
            <p:spPr>
              <a:xfrm>
                <a:off x="6713640" y="4967280"/>
                <a:ext cx="360" cy="542880"/>
              </a:xfrm>
              <a:prstGeom prst="line">
                <a:avLst/>
              </a:prstGeom>
              <a:ln w="19050">
                <a:solidFill>
                  <a:srgbClr val="000000"/>
                </a:solidFill>
                <a:round/>
              </a:ln>
            </p:spPr>
            <p:style>
              <a:lnRef idx="0"/>
              <a:fillRef idx="0"/>
              <a:effectRef idx="0"/>
              <a:fontRef idx="minor"/>
            </p:style>
          </p:sp>
          <p:sp>
            <p:nvSpPr>
              <p:cNvPr id="2956" name="Line 48"/>
              <p:cNvSpPr/>
              <p:nvPr/>
            </p:nvSpPr>
            <p:spPr>
              <a:xfrm>
                <a:off x="7142400" y="4986000"/>
                <a:ext cx="360" cy="543240"/>
              </a:xfrm>
              <a:prstGeom prst="line">
                <a:avLst/>
              </a:prstGeom>
              <a:ln w="19050">
                <a:solidFill>
                  <a:srgbClr val="000000"/>
                </a:solidFill>
                <a:round/>
              </a:ln>
            </p:spPr>
            <p:style>
              <a:lnRef idx="0"/>
              <a:fillRef idx="0"/>
              <a:effectRef idx="0"/>
              <a:fontRef idx="minor"/>
            </p:style>
          </p:sp>
          <p:sp>
            <p:nvSpPr>
              <p:cNvPr id="2957" name="Line 49"/>
              <p:cNvSpPr/>
              <p:nvPr/>
            </p:nvSpPr>
            <p:spPr>
              <a:xfrm>
                <a:off x="8123400" y="4967280"/>
                <a:ext cx="360" cy="542880"/>
              </a:xfrm>
              <a:prstGeom prst="line">
                <a:avLst/>
              </a:prstGeom>
              <a:ln w="19050">
                <a:solidFill>
                  <a:srgbClr val="000000"/>
                </a:solidFill>
                <a:round/>
              </a:ln>
            </p:spPr>
            <p:style>
              <a:lnRef idx="0"/>
              <a:fillRef idx="0"/>
              <a:effectRef idx="0"/>
              <a:fontRef idx="minor"/>
            </p:style>
          </p:sp>
          <p:sp>
            <p:nvSpPr>
              <p:cNvPr id="2958" name="Line 50"/>
              <p:cNvSpPr/>
              <p:nvPr/>
            </p:nvSpPr>
            <p:spPr>
              <a:xfrm>
                <a:off x="8875800" y="4967280"/>
                <a:ext cx="360" cy="542880"/>
              </a:xfrm>
              <a:prstGeom prst="line">
                <a:avLst/>
              </a:prstGeom>
              <a:ln w="19050">
                <a:solidFill>
                  <a:srgbClr val="000000"/>
                </a:solidFill>
                <a:round/>
              </a:ln>
            </p:spPr>
            <p:style>
              <a:lnRef idx="0"/>
              <a:fillRef idx="0"/>
              <a:effectRef idx="0"/>
              <a:fontRef idx="minor"/>
            </p:style>
          </p:sp>
          <p:sp>
            <p:nvSpPr>
              <p:cNvPr id="2959" name="CustomShape 51"/>
              <p:cNvSpPr/>
              <p:nvPr/>
            </p:nvSpPr>
            <p:spPr>
              <a:xfrm>
                <a:off x="9053640" y="4956120"/>
                <a:ext cx="231480" cy="664920"/>
              </a:xfrm>
              <a:prstGeom prst="rect">
                <a:avLst/>
              </a:prstGeom>
              <a:solidFill>
                <a:srgbClr val="ffffff"/>
              </a:solidFill>
              <a:ln w="0">
                <a:noFill/>
              </a:ln>
            </p:spPr>
            <p:style>
              <a:lnRef idx="0"/>
              <a:fillRef idx="0"/>
              <a:effectRef idx="0"/>
              <a:fontRef idx="minor"/>
            </p:style>
          </p:sp>
        </p:grpSp>
        <p:sp>
          <p:nvSpPr>
            <p:cNvPr id="2960" name="CustomShape 52"/>
            <p:cNvSpPr/>
            <p:nvPr/>
          </p:nvSpPr>
          <p:spPr>
            <a:xfrm>
              <a:off x="5104080" y="2290680"/>
              <a:ext cx="333000" cy="2161800"/>
            </a:xfrm>
            <a:custGeom>
              <a:avLst/>
              <a:gdLst/>
              <a:ahLst/>
              <a:rect l="l" t="t" r="r" b="b"/>
              <a:pathLst>
                <a:path w="210" h="1362">
                  <a:moveTo>
                    <a:pt x="0" y="0"/>
                  </a:moveTo>
                  <a:lnTo>
                    <a:pt x="0" y="1362"/>
                  </a:lnTo>
                  <a:lnTo>
                    <a:pt x="210" y="858"/>
                  </a:lnTo>
                </a:path>
              </a:pathLst>
            </a:custGeom>
            <a:noFill/>
            <a:ln w="19050">
              <a:solidFill>
                <a:srgbClr val="cc0000"/>
              </a:solidFill>
              <a:round/>
              <a:tailEnd len="med" type="triangle" w="med"/>
            </a:ln>
          </p:spPr>
          <p:style>
            <a:lnRef idx="0"/>
            <a:fillRef idx="0"/>
            <a:effectRef idx="0"/>
            <a:fontRef idx="minor"/>
          </p:style>
        </p:sp>
        <p:sp>
          <p:nvSpPr>
            <p:cNvPr id="2961" name="Line 53"/>
            <p:cNvSpPr/>
            <p:nvPr/>
          </p:nvSpPr>
          <p:spPr>
            <a:xfrm>
              <a:off x="5103720" y="4424040"/>
              <a:ext cx="362160" cy="360"/>
            </a:xfrm>
            <a:prstGeom prst="line">
              <a:avLst/>
            </a:prstGeom>
            <a:ln w="19050">
              <a:solidFill>
                <a:srgbClr val="cc0000"/>
              </a:solidFill>
              <a:round/>
              <a:tailEnd len="med" type="triangle" w="med"/>
            </a:ln>
          </p:spPr>
          <p:style>
            <a:lnRef idx="0"/>
            <a:fillRef idx="0"/>
            <a:effectRef idx="0"/>
            <a:fontRef idx="minor"/>
          </p:style>
        </p:sp>
        <p:sp>
          <p:nvSpPr>
            <p:cNvPr id="2962" name="Line 54"/>
            <p:cNvSpPr/>
            <p:nvPr/>
          </p:nvSpPr>
          <p:spPr>
            <a:xfrm>
              <a:off x="5113440" y="4433760"/>
              <a:ext cx="333360" cy="790560"/>
            </a:xfrm>
            <a:prstGeom prst="line">
              <a:avLst/>
            </a:prstGeom>
            <a:ln w="19050">
              <a:solidFill>
                <a:srgbClr val="cc0000"/>
              </a:solidFill>
              <a:round/>
              <a:tailEnd len="med" type="triangle" w="med"/>
            </a:ln>
          </p:spPr>
          <p:style>
            <a:lnRef idx="0"/>
            <a:fillRef idx="0"/>
            <a:effectRef idx="0"/>
            <a:fontRef idx="minor"/>
          </p:style>
        </p:sp>
        <p:sp>
          <p:nvSpPr>
            <p:cNvPr id="2963" name="CustomShape 55"/>
            <p:cNvSpPr/>
            <p:nvPr/>
          </p:nvSpPr>
          <p:spPr>
            <a:xfrm>
              <a:off x="5082840" y="2365200"/>
              <a:ext cx="314676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800" spc="-1" strike="noStrike">
                  <a:solidFill>
                    <a:srgbClr val="cc0000"/>
                  </a:solidFill>
                  <a:latin typeface="Arial"/>
                  <a:ea typeface="ＭＳ Ｐゴシック"/>
                </a:rPr>
                <a:t>one large datagram becomes</a:t>
              </a:r>
              <a:endParaRPr b="0" lang="en-US" sz="1800" spc="-1" strike="noStrike">
                <a:latin typeface="Arial"/>
              </a:endParaRPr>
            </a:p>
            <a:p>
              <a:pPr>
                <a:lnSpc>
                  <a:spcPct val="100000"/>
                </a:lnSpc>
                <a:tabLst>
                  <a:tab algn="l" pos="0"/>
                </a:tabLst>
              </a:pPr>
              <a:r>
                <a:rPr b="0" i="1" lang="en-US" sz="1800" spc="-1" strike="noStrike">
                  <a:solidFill>
                    <a:srgbClr val="cc0000"/>
                  </a:solidFill>
                  <a:latin typeface="Arial"/>
                  <a:ea typeface="ＭＳ Ｐゴシック"/>
                </a:rPr>
                <a:t>several smaller datagrams</a:t>
              </a:r>
              <a:endParaRPr b="0" lang="en-US" sz="1800" spc="-1" strike="noStrike">
                <a:latin typeface="Arial"/>
              </a:endParaRPr>
            </a:p>
          </p:txBody>
        </p:sp>
      </p:grpSp>
      <p:sp>
        <p:nvSpPr>
          <p:cNvPr id="2964" name="CustomShape 56"/>
          <p:cNvSpPr/>
          <p:nvPr/>
        </p:nvSpPr>
        <p:spPr>
          <a:xfrm>
            <a:off x="734400" y="1472040"/>
            <a:ext cx="3806640" cy="1677600"/>
          </a:xfrm>
          <a:prstGeom prst="rect">
            <a:avLst/>
          </a:prstGeom>
          <a:noFill/>
          <a:ln w="0">
            <a:noFill/>
          </a:ln>
        </p:spPr>
        <p:style>
          <a:lnRef idx="0"/>
          <a:fillRef idx="0"/>
          <a:effectRef idx="0"/>
          <a:fontRef idx="minor"/>
        </p:style>
        <p:txBody>
          <a:bodyPr lIns="90000" rIns="90000" tIns="45000" bIns="45000">
            <a:noAutofit/>
          </a:bodyPr>
          <a:p>
            <a:pPr marL="343080" indent="-342720">
              <a:lnSpc>
                <a:spcPct val="85000"/>
              </a:lnSpc>
              <a:spcBef>
                <a:spcPts val="641"/>
              </a:spcBef>
              <a:tabLst>
                <a:tab algn="l" pos="0"/>
              </a:tabLst>
            </a:pPr>
            <a:r>
              <a:rPr b="0" lang="en-US" sz="3200" spc="-1" strike="noStrike">
                <a:solidFill>
                  <a:srgbClr val="0000a3"/>
                </a:solidFill>
                <a:latin typeface="Calibri"/>
                <a:ea typeface="ＭＳ Ｐゴシック"/>
              </a:rPr>
              <a:t>example:</a:t>
            </a:r>
            <a:endParaRPr b="0" lang="en-US" sz="3200" spc="-1" strike="noStrike">
              <a:latin typeface="Arial"/>
            </a:endParaRPr>
          </a:p>
          <a:p>
            <a:pPr marL="403200" indent="-283680">
              <a:lnSpc>
                <a:spcPct val="85000"/>
              </a:lnSpc>
              <a:spcBef>
                <a:spcPts val="479"/>
              </a:spcBef>
              <a:buClr>
                <a:srgbClr val="000099"/>
              </a:buClr>
              <a:buFont typeface="Wingdings" charset="2"/>
              <a:buChar char=""/>
              <a:tabLst>
                <a:tab algn="l" pos="0"/>
              </a:tabLst>
            </a:pPr>
            <a:r>
              <a:rPr b="0" lang="en-US" sz="2400" spc="-1" strike="noStrike">
                <a:solidFill>
                  <a:srgbClr val="000000"/>
                </a:solidFill>
                <a:latin typeface="Calibri"/>
                <a:ea typeface="ＭＳ Ｐゴシック"/>
              </a:rPr>
              <a:t>4000 byte datagram</a:t>
            </a:r>
            <a:endParaRPr b="0" lang="en-US" sz="2400" spc="-1" strike="noStrike">
              <a:latin typeface="Arial"/>
            </a:endParaRPr>
          </a:p>
          <a:p>
            <a:pPr marL="403200" indent="-283680">
              <a:lnSpc>
                <a:spcPct val="85000"/>
              </a:lnSpc>
              <a:spcBef>
                <a:spcPts val="479"/>
              </a:spcBef>
              <a:buClr>
                <a:srgbClr val="000099"/>
              </a:buClr>
              <a:buFont typeface="Wingdings" charset="2"/>
              <a:buChar char=""/>
              <a:tabLst>
                <a:tab algn="l" pos="0"/>
              </a:tabLst>
            </a:pPr>
            <a:r>
              <a:rPr b="0" lang="en-US" sz="2400" spc="-1" strike="noStrike">
                <a:solidFill>
                  <a:srgbClr val="000000"/>
                </a:solidFill>
                <a:latin typeface="Calibri"/>
                <a:ea typeface="ＭＳ Ｐゴシック"/>
              </a:rPr>
              <a:t>MTU = 1500 bytes</a:t>
            </a:r>
            <a:endParaRPr b="0" lang="en-US" sz="2400" spc="-1" strike="noStrike">
              <a:latin typeface="Arial"/>
            </a:endParaRPr>
          </a:p>
          <a:p>
            <a:pPr>
              <a:lnSpc>
                <a:spcPct val="85000"/>
              </a:lnSpc>
              <a:spcBef>
                <a:spcPts val="400"/>
              </a:spcBef>
              <a:tabLst>
                <a:tab algn="l" pos="0"/>
              </a:tabLst>
            </a:pPr>
            <a:endParaRPr b="0" lang="en-US" sz="2400" spc="-1" strike="noStrike">
              <a:latin typeface="Arial"/>
            </a:endParaRPr>
          </a:p>
        </p:txBody>
      </p:sp>
      <p:sp>
        <p:nvSpPr>
          <p:cNvPr id="2965" name="CustomShape 57"/>
          <p:cNvSpPr/>
          <p:nvPr/>
        </p:nvSpPr>
        <p:spPr>
          <a:xfrm>
            <a:off x="2439720" y="3238560"/>
            <a:ext cx="160128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1480 bytes in </a:t>
            </a:r>
            <a:br/>
            <a:r>
              <a:rPr b="0" lang="en-US" sz="1800" spc="-1" strike="noStrike">
                <a:solidFill>
                  <a:srgbClr val="000000"/>
                </a:solidFill>
                <a:latin typeface="Arial"/>
                <a:ea typeface="ＭＳ Ｐゴシック"/>
              </a:rPr>
              <a:t>data field</a:t>
            </a:r>
            <a:endParaRPr b="0" lang="en-US" sz="1800" spc="-1" strike="noStrike">
              <a:latin typeface="Arial"/>
            </a:endParaRPr>
          </a:p>
        </p:txBody>
      </p:sp>
      <p:sp>
        <p:nvSpPr>
          <p:cNvPr id="2966" name="CustomShape 58"/>
          <p:cNvSpPr/>
          <p:nvPr/>
        </p:nvSpPr>
        <p:spPr>
          <a:xfrm>
            <a:off x="2901240" y="4071960"/>
            <a:ext cx="94140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offset =</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1480/8 </a:t>
            </a:r>
            <a:endParaRPr b="0" lang="en-US" sz="1800" spc="-1" strike="noStrike">
              <a:latin typeface="Arial"/>
            </a:endParaRPr>
          </a:p>
        </p:txBody>
      </p:sp>
      <p:sp>
        <p:nvSpPr>
          <p:cNvPr id="2967" name="Line 59"/>
          <p:cNvSpPr/>
          <p:nvPr/>
        </p:nvSpPr>
        <p:spPr>
          <a:xfrm>
            <a:off x="3380040" y="3590640"/>
            <a:ext cx="2619360" cy="360"/>
          </a:xfrm>
          <a:prstGeom prst="line">
            <a:avLst/>
          </a:prstGeom>
          <a:ln w="9525">
            <a:solidFill>
              <a:srgbClr val="000000"/>
            </a:solidFill>
            <a:round/>
          </a:ln>
        </p:spPr>
        <p:style>
          <a:lnRef idx="0"/>
          <a:fillRef idx="0"/>
          <a:effectRef idx="0"/>
          <a:fontRef idx="minor"/>
        </p:style>
      </p:sp>
      <p:sp>
        <p:nvSpPr>
          <p:cNvPr id="2968" name="Line 60"/>
          <p:cNvSpPr/>
          <p:nvPr/>
        </p:nvSpPr>
        <p:spPr>
          <a:xfrm flipH="1">
            <a:off x="3713400" y="4394160"/>
            <a:ext cx="4671720" cy="360"/>
          </a:xfrm>
          <a:prstGeom prst="line">
            <a:avLst/>
          </a:prstGeom>
          <a:ln w="9525">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timing>
    <p:tnLst>
      <p:par>
        <p:cTn id="790" dur="indefinite" restart="never" nodeType="tmRoot">
          <p:childTnLst>
            <p:seq>
              <p:cTn id="791" dur="indefinite" nodeType="mainSeq">
                <p:childTnLst>
                  <p:par>
                    <p:cTn id="792" fill="hold">
                      <p:stCondLst>
                        <p:cond delay="indefinite"/>
                      </p:stCondLst>
                      <p:childTnLst>
                        <p:par>
                          <p:cTn id="793" fill="hold">
                            <p:stCondLst>
                              <p:cond delay="0"/>
                            </p:stCondLst>
                            <p:childTnLst>
                              <p:par>
                                <p:cTn id="794" nodeType="clickEffect" fill="hold" presetClass="entr" presetID="22" presetSubtype="1">
                                  <p:stCondLst>
                                    <p:cond delay="0"/>
                                  </p:stCondLst>
                                  <p:childTnLst>
                                    <p:set>
                                      <p:cBhvr>
                                        <p:cTn id="795" dur="1" fill="hold">
                                          <p:stCondLst>
                                            <p:cond delay="0"/>
                                          </p:stCondLst>
                                        </p:cTn>
                                        <p:tgtEl>
                                          <p:spTgt spid="2923"/>
                                        </p:tgtEl>
                                        <p:attrNameLst>
                                          <p:attrName>style.visibility</p:attrName>
                                        </p:attrNameLst>
                                      </p:cBhvr>
                                      <p:to>
                                        <p:strVal val="visible"/>
                                      </p:to>
                                    </p:set>
                                    <p:animEffect filter="wipe(up)" transition="in">
                                      <p:cBhvr additive="repl">
                                        <p:cTn id="796" dur="1000"/>
                                        <p:tgtEl>
                                          <p:spTgt spid="2923"/>
                                        </p:tgtEl>
                                      </p:cBhvr>
                                    </p:animEffect>
                                  </p:childTnLst>
                                </p:cTn>
                              </p:par>
                            </p:childTnLst>
                          </p:cTn>
                        </p:par>
                      </p:childTnLst>
                    </p:cTn>
                  </p:par>
                  <p:par>
                    <p:cTn id="797" fill="hold">
                      <p:stCondLst>
                        <p:cond delay="indefinite"/>
                      </p:stCondLst>
                      <p:childTnLst>
                        <p:par>
                          <p:cTn id="798" fill="hold">
                            <p:stCondLst>
                              <p:cond delay="0"/>
                            </p:stCondLst>
                            <p:childTnLst>
                              <p:par>
                                <p:cTn id="799" nodeType="clickEffect" fill="hold" presetClass="entr" presetID="9">
                                  <p:stCondLst>
                                    <p:cond delay="0"/>
                                  </p:stCondLst>
                                  <p:childTnLst>
                                    <p:set>
                                      <p:cBhvr>
                                        <p:cTn id="800" dur="1" fill="hold">
                                          <p:stCondLst>
                                            <p:cond delay="0"/>
                                          </p:stCondLst>
                                        </p:cTn>
                                        <p:tgtEl>
                                          <p:spTgt spid="2965"/>
                                        </p:tgtEl>
                                        <p:attrNameLst>
                                          <p:attrName>style.visibility</p:attrName>
                                        </p:attrNameLst>
                                      </p:cBhvr>
                                      <p:to>
                                        <p:strVal val="visible"/>
                                      </p:to>
                                    </p:set>
                                    <p:animEffect filter="dissolve" transition="in">
                                      <p:cBhvr additive="repl">
                                        <p:cTn id="801" dur="500"/>
                                        <p:tgtEl>
                                          <p:spTgt spid="2965"/>
                                        </p:tgtEl>
                                      </p:cBhvr>
                                    </p:animEffect>
                                  </p:childTnLst>
                                </p:cTn>
                              </p:par>
                              <p:par>
                                <p:cTn id="802" nodeType="withEffect" fill="hold" presetClass="entr" presetID="9">
                                  <p:stCondLst>
                                    <p:cond delay="0"/>
                                  </p:stCondLst>
                                  <p:childTnLst>
                                    <p:set>
                                      <p:cBhvr>
                                        <p:cTn id="803" dur="1" fill="hold">
                                          <p:stCondLst>
                                            <p:cond delay="0"/>
                                          </p:stCondLst>
                                        </p:cTn>
                                        <p:tgtEl>
                                          <p:spTgt spid="2967"/>
                                        </p:tgtEl>
                                        <p:attrNameLst>
                                          <p:attrName>style.visibility</p:attrName>
                                        </p:attrNameLst>
                                      </p:cBhvr>
                                      <p:to>
                                        <p:strVal val="visible"/>
                                      </p:to>
                                    </p:set>
                                    <p:animEffect filter="dissolve" transition="in">
                                      <p:cBhvr additive="repl">
                                        <p:cTn id="804" dur="500"/>
                                        <p:tgtEl>
                                          <p:spTgt spid="2967"/>
                                        </p:tgtEl>
                                      </p:cBhvr>
                                    </p:animEffect>
                                  </p:childTnLst>
                                </p:cTn>
                              </p:par>
                            </p:childTnLst>
                          </p:cTn>
                        </p:par>
                      </p:childTnLst>
                    </p:cTn>
                  </p:par>
                  <p:par>
                    <p:cTn id="805" fill="hold">
                      <p:stCondLst>
                        <p:cond delay="indefinite"/>
                      </p:stCondLst>
                      <p:childTnLst>
                        <p:par>
                          <p:cTn id="806" fill="hold">
                            <p:stCondLst>
                              <p:cond delay="0"/>
                            </p:stCondLst>
                            <p:childTnLst>
                              <p:par>
                                <p:cTn id="807" nodeType="clickEffect" fill="hold" presetClass="entr" presetID="9">
                                  <p:stCondLst>
                                    <p:cond delay="0"/>
                                  </p:stCondLst>
                                  <p:childTnLst>
                                    <p:set>
                                      <p:cBhvr>
                                        <p:cTn id="808" dur="1" fill="hold">
                                          <p:stCondLst>
                                            <p:cond delay="0"/>
                                          </p:stCondLst>
                                        </p:cTn>
                                        <p:tgtEl>
                                          <p:spTgt spid="2966"/>
                                        </p:tgtEl>
                                        <p:attrNameLst>
                                          <p:attrName>style.visibility</p:attrName>
                                        </p:attrNameLst>
                                      </p:cBhvr>
                                      <p:to>
                                        <p:strVal val="visible"/>
                                      </p:to>
                                    </p:set>
                                    <p:animEffect filter="dissolve" transition="in">
                                      <p:cBhvr additive="repl">
                                        <p:cTn id="809" dur="500"/>
                                        <p:tgtEl>
                                          <p:spTgt spid="2966"/>
                                        </p:tgtEl>
                                      </p:cBhvr>
                                    </p:animEffect>
                                  </p:childTnLst>
                                </p:cTn>
                              </p:par>
                              <p:par>
                                <p:cTn id="810" nodeType="withEffect" fill="hold" presetClass="entr" presetID="9">
                                  <p:stCondLst>
                                    <p:cond delay="0"/>
                                  </p:stCondLst>
                                  <p:childTnLst>
                                    <p:set>
                                      <p:cBhvr>
                                        <p:cTn id="811" dur="1" fill="hold">
                                          <p:stCondLst>
                                            <p:cond delay="0"/>
                                          </p:stCondLst>
                                        </p:cTn>
                                        <p:tgtEl>
                                          <p:spTgt spid="2968"/>
                                        </p:tgtEl>
                                        <p:attrNameLst>
                                          <p:attrName>style.visibility</p:attrName>
                                        </p:attrNameLst>
                                      </p:cBhvr>
                                      <p:to>
                                        <p:strVal val="visible"/>
                                      </p:to>
                                    </p:set>
                                    <p:animEffect filter="dissolve" transition="in">
                                      <p:cBhvr additive="repl">
                                        <p:cTn id="812" dur="500"/>
                                        <p:tgtEl>
                                          <p:spTgt spid="29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9" name="TextShape 1"/>
          <p:cNvSpPr txBox="1"/>
          <p:nvPr/>
        </p:nvSpPr>
        <p:spPr>
          <a:xfrm>
            <a:off x="872640" y="1409040"/>
            <a:ext cx="5557680" cy="4841640"/>
          </a:xfrm>
          <a:prstGeom prst="rect">
            <a:avLst/>
          </a:prstGeom>
          <a:noFill/>
          <a:ln w="0">
            <a:noFill/>
          </a:ln>
        </p:spPr>
        <p:txBody>
          <a:bodyPr>
            <a:normAutofit/>
          </a:bodyPr>
          <a:p>
            <a:pPr marL="352440" indent="-293400">
              <a:lnSpc>
                <a:spcPct val="90000"/>
              </a:lnSpc>
              <a:spcBef>
                <a:spcPts val="1001"/>
              </a:spcBef>
              <a:buClr>
                <a:srgbClr val="0000a3"/>
              </a:buClr>
              <a:buFont typeface="Wingdings" charset="2"/>
              <a:buChar char=""/>
            </a:pPr>
            <a:r>
              <a:rPr b="0" lang="en-US" sz="3200" spc="-1" strike="noStrike">
                <a:solidFill>
                  <a:srgbClr val="c00000"/>
                </a:solidFill>
                <a:latin typeface="Calibri"/>
                <a:ea typeface="ＭＳ Ｐゴシック"/>
              </a:rPr>
              <a:t>IP address:</a:t>
            </a:r>
            <a:r>
              <a:rPr b="0" lang="en-US" sz="2800" spc="-1" strike="noStrike">
                <a:solidFill>
                  <a:srgbClr val="c00000"/>
                </a:solidFill>
                <a:latin typeface="Calibri"/>
                <a:ea typeface="ＭＳ Ｐゴシック"/>
              </a:rPr>
              <a:t> </a:t>
            </a:r>
            <a:r>
              <a:rPr b="0" lang="en-US" sz="2800" spc="-1" strike="noStrike">
                <a:solidFill>
                  <a:srgbClr val="000000"/>
                </a:solidFill>
                <a:latin typeface="Calibri"/>
                <a:ea typeface="ＭＳ Ｐゴシック"/>
              </a:rPr>
              <a:t>32-bit identifier associated with each host or router </a:t>
            </a:r>
            <a:r>
              <a:rPr b="0" i="1" lang="en-US" sz="2800" spc="-1" strike="noStrike">
                <a:solidFill>
                  <a:srgbClr val="0000a3"/>
                </a:solidFill>
                <a:latin typeface="Calibri"/>
                <a:ea typeface="ＭＳ Ｐゴシック"/>
              </a:rPr>
              <a:t>interface</a:t>
            </a:r>
            <a:r>
              <a:rPr b="0" lang="en-US" sz="2800" spc="-1" strike="noStrike">
                <a:solidFill>
                  <a:srgbClr val="000000"/>
                </a:solidFill>
                <a:latin typeface="Calibri"/>
                <a:ea typeface="ＭＳ Ｐゴシック"/>
              </a:rPr>
              <a:t> </a:t>
            </a:r>
            <a:endParaRPr b="0" lang="en-US" sz="2800" spc="-1" strike="noStrike">
              <a:solidFill>
                <a:srgbClr val="000000"/>
              </a:solidFill>
              <a:latin typeface="Calibri"/>
            </a:endParaRPr>
          </a:p>
          <a:p>
            <a:pPr marL="352440" indent="-293400">
              <a:lnSpc>
                <a:spcPct val="90000"/>
              </a:lnSpc>
              <a:spcBef>
                <a:spcPts val="1001"/>
              </a:spcBef>
              <a:buClr>
                <a:srgbClr val="0000a3"/>
              </a:buClr>
              <a:buFont typeface="Wingdings" charset="2"/>
              <a:buChar char=""/>
            </a:pPr>
            <a:r>
              <a:rPr b="0" lang="en-US" sz="3200" spc="-1" strike="noStrike">
                <a:solidFill>
                  <a:srgbClr val="cc0000"/>
                </a:solidFill>
                <a:latin typeface="Calibri"/>
                <a:ea typeface="ＭＳ Ｐゴシック"/>
              </a:rPr>
              <a:t>interface:</a:t>
            </a:r>
            <a:r>
              <a:rPr b="0" lang="en-US" sz="2800" spc="-1" strike="noStrike">
                <a:solidFill>
                  <a:srgbClr val="000000"/>
                </a:solidFill>
                <a:latin typeface="Calibri"/>
                <a:ea typeface="ＭＳ Ｐゴシック"/>
              </a:rPr>
              <a:t> connection between host/router and physical link</a:t>
            </a:r>
            <a:endParaRPr b="0" lang="en-US" sz="2800" spc="-1" strike="noStrike">
              <a:solidFill>
                <a:srgbClr val="000000"/>
              </a:solidFill>
              <a:latin typeface="Calibri"/>
            </a:endParaRPr>
          </a:p>
          <a:p>
            <a:pPr lvl="1" marL="522360" indent="-29808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router’s typically have multiple interfaces</a:t>
            </a:r>
            <a:endParaRPr b="0" lang="en-US" sz="2800" spc="-1" strike="noStrike">
              <a:solidFill>
                <a:srgbClr val="000000"/>
              </a:solidFill>
              <a:latin typeface="Calibri"/>
            </a:endParaRPr>
          </a:p>
          <a:p>
            <a:pPr lvl="1" marL="522360" indent="-29808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host typically has one or two interfaces </a:t>
            </a:r>
            <a:r>
              <a:rPr b="0" lang="en-US" sz="2400" spc="-1" strike="noStrike">
                <a:solidFill>
                  <a:srgbClr val="000000"/>
                </a:solidFill>
                <a:latin typeface="Calibri"/>
                <a:ea typeface="ＭＳ Ｐゴシック"/>
              </a:rPr>
              <a:t>(e.g., wired Ethernet, wireless 802.11)</a:t>
            </a:r>
            <a:endParaRPr b="0" lang="en-US" sz="2400" spc="-1" strike="noStrike">
              <a:solidFill>
                <a:srgbClr val="000000"/>
              </a:solidFill>
              <a:latin typeface="Calibri"/>
            </a:endParaRPr>
          </a:p>
        </p:txBody>
      </p:sp>
      <p:sp>
        <p:nvSpPr>
          <p:cNvPr id="2970" name="TextShape 2"/>
          <p:cNvSpPr txBox="1"/>
          <p:nvPr/>
        </p:nvSpPr>
        <p:spPr>
          <a:xfrm>
            <a:off x="838080" y="31104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ea typeface="ＭＳ Ｐゴシック"/>
              </a:rPr>
              <a:t>IP addressing: introduction</a:t>
            </a:r>
            <a:endParaRPr b="0" lang="en-US" sz="4400" spc="-1" strike="noStrike">
              <a:solidFill>
                <a:srgbClr val="000000"/>
              </a:solidFill>
              <a:latin typeface="Calibri"/>
            </a:endParaRPr>
          </a:p>
        </p:txBody>
      </p:sp>
      <p:sp>
        <p:nvSpPr>
          <p:cNvPr id="2971" name="CustomShape 3"/>
          <p:cNvSpPr/>
          <p:nvPr/>
        </p:nvSpPr>
        <p:spPr>
          <a:xfrm rot="16200000">
            <a:off x="8946000" y="3046680"/>
            <a:ext cx="845640" cy="159336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2972" name="CustomShape 4"/>
          <p:cNvSpPr/>
          <p:nvPr/>
        </p:nvSpPr>
        <p:spPr>
          <a:xfrm rot="10800000">
            <a:off x="9944640" y="1720440"/>
            <a:ext cx="845640" cy="159336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2973" name="CustomShape 5"/>
          <p:cNvSpPr/>
          <p:nvPr/>
        </p:nvSpPr>
        <p:spPr>
          <a:xfrm>
            <a:off x="7908840" y="1302840"/>
            <a:ext cx="1037880" cy="1926720"/>
          </a:xfrm>
          <a:custGeom>
            <a:avLst/>
            <a:gdLst/>
            <a:ahLst/>
            <a:rect l="l" t="t" r="r" b="b"/>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w="0">
            <a:noFill/>
          </a:ln>
        </p:spPr>
        <p:style>
          <a:lnRef idx="0"/>
          <a:fillRef idx="0"/>
          <a:effectRef idx="0"/>
          <a:fontRef idx="minor"/>
        </p:style>
      </p:sp>
      <p:sp>
        <p:nvSpPr>
          <p:cNvPr id="2974" name="CustomShape 6"/>
          <p:cNvSpPr/>
          <p:nvPr/>
        </p:nvSpPr>
        <p:spPr>
          <a:xfrm>
            <a:off x="7293240" y="113292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223.1.1.1</a:t>
            </a:r>
            <a:endParaRPr b="0" lang="en-US" sz="1200" spc="-1" strike="noStrike">
              <a:latin typeface="Arial"/>
            </a:endParaRPr>
          </a:p>
        </p:txBody>
      </p:sp>
      <p:grpSp>
        <p:nvGrpSpPr>
          <p:cNvPr id="2975" name="Group 7"/>
          <p:cNvGrpSpPr/>
          <p:nvPr/>
        </p:nvGrpSpPr>
        <p:grpSpPr>
          <a:xfrm>
            <a:off x="6560640" y="2093400"/>
            <a:ext cx="917640" cy="272880"/>
            <a:chOff x="6560640" y="2093400"/>
            <a:chExt cx="917640" cy="272880"/>
          </a:xfrm>
        </p:grpSpPr>
        <p:sp>
          <p:nvSpPr>
            <p:cNvPr id="2976" name="CustomShape 8"/>
            <p:cNvSpPr/>
            <p:nvPr/>
          </p:nvSpPr>
          <p:spPr>
            <a:xfrm>
              <a:off x="6645240" y="2171160"/>
              <a:ext cx="833040" cy="180720"/>
            </a:xfrm>
            <a:prstGeom prst="rect">
              <a:avLst/>
            </a:prstGeom>
            <a:solidFill>
              <a:srgbClr val="ffffff"/>
            </a:solidFill>
            <a:ln w="0">
              <a:noFill/>
            </a:ln>
          </p:spPr>
          <p:style>
            <a:lnRef idx="0"/>
            <a:fillRef idx="0"/>
            <a:effectRef idx="0"/>
            <a:fontRef idx="minor"/>
          </p:style>
        </p:sp>
        <p:sp>
          <p:nvSpPr>
            <p:cNvPr id="2977" name="CustomShape 9"/>
            <p:cNvSpPr/>
            <p:nvPr/>
          </p:nvSpPr>
          <p:spPr>
            <a:xfrm>
              <a:off x="6560640" y="209340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223.1.1.2</a:t>
              </a:r>
              <a:endParaRPr b="0" lang="en-US" sz="1200" spc="-1" strike="noStrike">
                <a:latin typeface="Arial"/>
              </a:endParaRPr>
            </a:p>
          </p:txBody>
        </p:sp>
      </p:grpSp>
      <p:sp>
        <p:nvSpPr>
          <p:cNvPr id="2978" name="CustomShape 10"/>
          <p:cNvSpPr/>
          <p:nvPr/>
        </p:nvSpPr>
        <p:spPr>
          <a:xfrm>
            <a:off x="7398720" y="308844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223.1.1.3</a:t>
            </a:r>
            <a:endParaRPr b="0" lang="en-US" sz="1200" spc="-1" strike="noStrike">
              <a:latin typeface="Arial"/>
            </a:endParaRPr>
          </a:p>
        </p:txBody>
      </p:sp>
      <p:sp>
        <p:nvSpPr>
          <p:cNvPr id="2979" name="CustomShape 11"/>
          <p:cNvSpPr/>
          <p:nvPr/>
        </p:nvSpPr>
        <p:spPr>
          <a:xfrm>
            <a:off x="8368200" y="227592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223.1.1.4</a:t>
            </a:r>
            <a:endParaRPr b="0" lang="en-US" sz="1200" spc="-1" strike="noStrike">
              <a:latin typeface="Arial"/>
            </a:endParaRPr>
          </a:p>
        </p:txBody>
      </p:sp>
      <p:sp>
        <p:nvSpPr>
          <p:cNvPr id="2980" name="CustomShape 12"/>
          <p:cNvSpPr/>
          <p:nvPr/>
        </p:nvSpPr>
        <p:spPr>
          <a:xfrm>
            <a:off x="9581400" y="227700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223.1.2.9</a:t>
            </a:r>
            <a:endParaRPr b="0" lang="en-US" sz="1200" spc="-1" strike="noStrike">
              <a:latin typeface="Arial"/>
            </a:endParaRPr>
          </a:p>
        </p:txBody>
      </p:sp>
      <p:sp>
        <p:nvSpPr>
          <p:cNvPr id="2981" name="CustomShape 13"/>
          <p:cNvSpPr/>
          <p:nvPr/>
        </p:nvSpPr>
        <p:spPr>
          <a:xfrm>
            <a:off x="10150560" y="322020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223.1.2.2</a:t>
            </a:r>
            <a:endParaRPr b="0" lang="en-US" sz="1200" spc="-1" strike="noStrike">
              <a:latin typeface="Arial"/>
            </a:endParaRPr>
          </a:p>
        </p:txBody>
      </p:sp>
      <p:sp>
        <p:nvSpPr>
          <p:cNvPr id="2982" name="CustomShape 14"/>
          <p:cNvSpPr/>
          <p:nvPr/>
        </p:nvSpPr>
        <p:spPr>
          <a:xfrm>
            <a:off x="10110240" y="170352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223.1.2.1</a:t>
            </a:r>
            <a:endParaRPr b="0" lang="en-US" sz="1200" spc="-1" strike="noStrike">
              <a:latin typeface="Arial"/>
            </a:endParaRPr>
          </a:p>
        </p:txBody>
      </p:sp>
      <p:sp>
        <p:nvSpPr>
          <p:cNvPr id="2983" name="Line 15"/>
          <p:cNvSpPr/>
          <p:nvPr/>
        </p:nvSpPr>
        <p:spPr>
          <a:xfrm>
            <a:off x="9359640" y="2734920"/>
            <a:ext cx="360" cy="879120"/>
          </a:xfrm>
          <a:prstGeom prst="line">
            <a:avLst/>
          </a:prstGeom>
          <a:ln w="19050">
            <a:solidFill>
              <a:srgbClr val="000000"/>
            </a:solidFill>
            <a:round/>
          </a:ln>
        </p:spPr>
        <p:style>
          <a:lnRef idx="0"/>
          <a:fillRef idx="0"/>
          <a:effectRef idx="0"/>
          <a:fontRef idx="minor"/>
        </p:style>
      </p:sp>
      <p:sp>
        <p:nvSpPr>
          <p:cNvPr id="2984" name="CustomShape 16"/>
          <p:cNvSpPr/>
          <p:nvPr/>
        </p:nvSpPr>
        <p:spPr>
          <a:xfrm>
            <a:off x="9957600" y="419508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223.1.3.2</a:t>
            </a:r>
            <a:endParaRPr b="0" lang="en-US" sz="1200" spc="-1" strike="noStrike">
              <a:latin typeface="Arial"/>
            </a:endParaRPr>
          </a:p>
        </p:txBody>
      </p:sp>
      <p:sp>
        <p:nvSpPr>
          <p:cNvPr id="2985" name="CustomShape 17"/>
          <p:cNvSpPr/>
          <p:nvPr/>
        </p:nvSpPr>
        <p:spPr>
          <a:xfrm>
            <a:off x="8714880" y="419976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223.1.3.1</a:t>
            </a:r>
            <a:endParaRPr b="0" lang="en-US" sz="1200" spc="-1" strike="noStrike">
              <a:latin typeface="Arial"/>
            </a:endParaRPr>
          </a:p>
        </p:txBody>
      </p:sp>
      <p:grpSp>
        <p:nvGrpSpPr>
          <p:cNvPr id="2986" name="Group 18"/>
          <p:cNvGrpSpPr/>
          <p:nvPr/>
        </p:nvGrpSpPr>
        <p:grpSpPr>
          <a:xfrm>
            <a:off x="8888040" y="2996640"/>
            <a:ext cx="906480" cy="272880"/>
            <a:chOff x="8888040" y="2996640"/>
            <a:chExt cx="906480" cy="272880"/>
          </a:xfrm>
        </p:grpSpPr>
        <p:sp>
          <p:nvSpPr>
            <p:cNvPr id="2987" name="CustomShape 19"/>
            <p:cNvSpPr/>
            <p:nvPr/>
          </p:nvSpPr>
          <p:spPr>
            <a:xfrm>
              <a:off x="8943840" y="3039480"/>
              <a:ext cx="847440" cy="180720"/>
            </a:xfrm>
            <a:prstGeom prst="rect">
              <a:avLst/>
            </a:prstGeom>
            <a:solidFill>
              <a:srgbClr val="ffffff"/>
            </a:solidFill>
            <a:ln w="0">
              <a:noFill/>
            </a:ln>
          </p:spPr>
          <p:style>
            <a:lnRef idx="0"/>
            <a:fillRef idx="0"/>
            <a:effectRef idx="0"/>
            <a:fontRef idx="minor"/>
          </p:style>
        </p:sp>
        <p:sp>
          <p:nvSpPr>
            <p:cNvPr id="2988" name="CustomShape 20"/>
            <p:cNvSpPr/>
            <p:nvPr/>
          </p:nvSpPr>
          <p:spPr>
            <a:xfrm>
              <a:off x="8888040" y="2996640"/>
              <a:ext cx="90648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223.1.3.27</a:t>
              </a:r>
              <a:endParaRPr b="0" lang="en-US" sz="1200" spc="-1" strike="noStrike">
                <a:latin typeface="Arial"/>
              </a:endParaRPr>
            </a:p>
          </p:txBody>
        </p:sp>
      </p:grpSp>
      <p:grpSp>
        <p:nvGrpSpPr>
          <p:cNvPr id="2989" name="Group 21"/>
          <p:cNvGrpSpPr/>
          <p:nvPr/>
        </p:nvGrpSpPr>
        <p:grpSpPr>
          <a:xfrm>
            <a:off x="6899760" y="5763600"/>
            <a:ext cx="4960440" cy="893520"/>
            <a:chOff x="6899760" y="5763600"/>
            <a:chExt cx="4960440" cy="893520"/>
          </a:xfrm>
        </p:grpSpPr>
        <p:sp>
          <p:nvSpPr>
            <p:cNvPr id="2990" name="CustomShape 22"/>
            <p:cNvSpPr/>
            <p:nvPr/>
          </p:nvSpPr>
          <p:spPr>
            <a:xfrm>
              <a:off x="6899760" y="5763600"/>
              <a:ext cx="496044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223.1.1.1 = 11011111 00000001 00000001 00000001</a:t>
              </a:r>
              <a:endParaRPr b="0" lang="en-US" sz="1600" spc="-1" strike="noStrike">
                <a:latin typeface="Arial"/>
              </a:endParaRPr>
            </a:p>
          </p:txBody>
        </p:sp>
        <p:sp>
          <p:nvSpPr>
            <p:cNvPr id="2991" name="CustomShape 23"/>
            <p:cNvSpPr/>
            <p:nvPr/>
          </p:nvSpPr>
          <p:spPr>
            <a:xfrm>
              <a:off x="8036280" y="6058080"/>
              <a:ext cx="891720" cy="105840"/>
            </a:xfrm>
            <a:custGeom>
              <a:avLst/>
              <a:gdLst/>
              <a:ahLst/>
              <a:rect l="l" t="t" r="r" b="b"/>
              <a:pathLst>
                <a:path w="562" h="58">
                  <a:moveTo>
                    <a:pt x="0" y="0"/>
                  </a:moveTo>
                  <a:lnTo>
                    <a:pt x="0" y="58"/>
                  </a:lnTo>
                  <a:lnTo>
                    <a:pt x="562" y="58"/>
                  </a:lnTo>
                  <a:lnTo>
                    <a:pt x="562" y="16"/>
                  </a:lnTo>
                </a:path>
              </a:pathLst>
            </a:custGeom>
            <a:noFill/>
            <a:ln w="19050">
              <a:solidFill>
                <a:srgbClr val="000000"/>
              </a:solidFill>
              <a:round/>
            </a:ln>
          </p:spPr>
          <p:style>
            <a:lnRef idx="0"/>
            <a:fillRef idx="0"/>
            <a:effectRef idx="0"/>
            <a:fontRef idx="minor"/>
          </p:style>
        </p:sp>
        <p:sp>
          <p:nvSpPr>
            <p:cNvPr id="2992" name="CustomShape 24"/>
            <p:cNvSpPr/>
            <p:nvPr/>
          </p:nvSpPr>
          <p:spPr>
            <a:xfrm>
              <a:off x="8998560" y="6080040"/>
              <a:ext cx="891720" cy="91080"/>
            </a:xfrm>
            <a:custGeom>
              <a:avLst/>
              <a:gdLst/>
              <a:ahLst/>
              <a:rect l="l" t="t" r="r" b="b"/>
              <a:pathLst>
                <a:path w="562" h="50">
                  <a:moveTo>
                    <a:pt x="0" y="0"/>
                  </a:moveTo>
                  <a:lnTo>
                    <a:pt x="0" y="50"/>
                  </a:lnTo>
                  <a:lnTo>
                    <a:pt x="562" y="50"/>
                  </a:lnTo>
                  <a:lnTo>
                    <a:pt x="562" y="8"/>
                  </a:lnTo>
                </a:path>
              </a:pathLst>
            </a:custGeom>
            <a:noFill/>
            <a:ln w="19050">
              <a:solidFill>
                <a:srgbClr val="000000"/>
              </a:solidFill>
              <a:round/>
            </a:ln>
          </p:spPr>
          <p:style>
            <a:lnRef idx="0"/>
            <a:fillRef idx="0"/>
            <a:effectRef idx="0"/>
            <a:fontRef idx="minor"/>
          </p:style>
        </p:sp>
        <p:sp>
          <p:nvSpPr>
            <p:cNvPr id="2993" name="CustomShape 25"/>
            <p:cNvSpPr/>
            <p:nvPr/>
          </p:nvSpPr>
          <p:spPr>
            <a:xfrm>
              <a:off x="9963720" y="6083640"/>
              <a:ext cx="869760" cy="91080"/>
            </a:xfrm>
            <a:custGeom>
              <a:avLst/>
              <a:gdLst/>
              <a:ahLst/>
              <a:rect l="l" t="t" r="r" b="b"/>
              <a:pathLst>
                <a:path w="562" h="50">
                  <a:moveTo>
                    <a:pt x="0" y="0"/>
                  </a:moveTo>
                  <a:lnTo>
                    <a:pt x="0" y="50"/>
                  </a:lnTo>
                  <a:lnTo>
                    <a:pt x="562" y="50"/>
                  </a:lnTo>
                  <a:lnTo>
                    <a:pt x="562" y="8"/>
                  </a:lnTo>
                </a:path>
              </a:pathLst>
            </a:custGeom>
            <a:noFill/>
            <a:ln w="19050">
              <a:solidFill>
                <a:srgbClr val="000000"/>
              </a:solidFill>
              <a:round/>
            </a:ln>
          </p:spPr>
          <p:style>
            <a:lnRef idx="0"/>
            <a:fillRef idx="0"/>
            <a:effectRef idx="0"/>
            <a:fontRef idx="minor"/>
          </p:style>
        </p:sp>
        <p:sp>
          <p:nvSpPr>
            <p:cNvPr id="2994" name="CustomShape 26"/>
            <p:cNvSpPr/>
            <p:nvPr/>
          </p:nvSpPr>
          <p:spPr>
            <a:xfrm>
              <a:off x="10928880" y="6087240"/>
              <a:ext cx="869760" cy="91080"/>
            </a:xfrm>
            <a:custGeom>
              <a:avLst/>
              <a:gdLst/>
              <a:ahLst/>
              <a:rect l="l" t="t" r="r" b="b"/>
              <a:pathLst>
                <a:path w="562" h="50">
                  <a:moveTo>
                    <a:pt x="0" y="0"/>
                  </a:moveTo>
                  <a:lnTo>
                    <a:pt x="0" y="50"/>
                  </a:lnTo>
                  <a:lnTo>
                    <a:pt x="562" y="50"/>
                  </a:lnTo>
                  <a:lnTo>
                    <a:pt x="562" y="8"/>
                  </a:lnTo>
                </a:path>
              </a:pathLst>
            </a:custGeom>
            <a:noFill/>
            <a:ln w="19050">
              <a:solidFill>
                <a:srgbClr val="000000"/>
              </a:solidFill>
              <a:round/>
            </a:ln>
          </p:spPr>
          <p:style>
            <a:lnRef idx="0"/>
            <a:fillRef idx="0"/>
            <a:effectRef idx="0"/>
            <a:fontRef idx="minor"/>
          </p:style>
        </p:sp>
        <p:sp>
          <p:nvSpPr>
            <p:cNvPr id="2995" name="CustomShape 27"/>
            <p:cNvSpPr/>
            <p:nvPr/>
          </p:nvSpPr>
          <p:spPr>
            <a:xfrm>
              <a:off x="8235720" y="6312240"/>
              <a:ext cx="5194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223</a:t>
              </a:r>
              <a:endParaRPr b="0" lang="en-US" sz="1600" spc="-1" strike="noStrike">
                <a:latin typeface="Arial"/>
              </a:endParaRPr>
            </a:p>
          </p:txBody>
        </p:sp>
        <p:sp>
          <p:nvSpPr>
            <p:cNvPr id="2996" name="CustomShape 28"/>
            <p:cNvSpPr/>
            <p:nvPr/>
          </p:nvSpPr>
          <p:spPr>
            <a:xfrm>
              <a:off x="9279360" y="6323400"/>
              <a:ext cx="29376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1</a:t>
              </a:r>
              <a:endParaRPr b="0" lang="en-US" sz="1600" spc="-1" strike="noStrike">
                <a:latin typeface="Arial"/>
              </a:endParaRPr>
            </a:p>
          </p:txBody>
        </p:sp>
        <p:sp>
          <p:nvSpPr>
            <p:cNvPr id="2997" name="CustomShape 29"/>
            <p:cNvSpPr/>
            <p:nvPr/>
          </p:nvSpPr>
          <p:spPr>
            <a:xfrm>
              <a:off x="11236680" y="6323400"/>
              <a:ext cx="29376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1</a:t>
              </a:r>
              <a:endParaRPr b="0" lang="en-US" sz="1600" spc="-1" strike="noStrike">
                <a:latin typeface="Arial"/>
              </a:endParaRPr>
            </a:p>
          </p:txBody>
        </p:sp>
        <p:sp>
          <p:nvSpPr>
            <p:cNvPr id="2998" name="CustomShape 30"/>
            <p:cNvSpPr/>
            <p:nvPr/>
          </p:nvSpPr>
          <p:spPr>
            <a:xfrm>
              <a:off x="10217520" y="6323400"/>
              <a:ext cx="29376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1</a:t>
              </a:r>
              <a:endParaRPr b="0" lang="en-US" sz="1600" spc="-1" strike="noStrike">
                <a:latin typeface="Arial"/>
              </a:endParaRPr>
            </a:p>
          </p:txBody>
        </p:sp>
      </p:grpSp>
      <p:grpSp>
        <p:nvGrpSpPr>
          <p:cNvPr id="2999" name="Group 31"/>
          <p:cNvGrpSpPr/>
          <p:nvPr/>
        </p:nvGrpSpPr>
        <p:grpSpPr>
          <a:xfrm>
            <a:off x="7116840" y="1378800"/>
            <a:ext cx="641160" cy="558360"/>
            <a:chOff x="7116840" y="1378800"/>
            <a:chExt cx="641160" cy="558360"/>
          </a:xfrm>
        </p:grpSpPr>
        <p:pic>
          <p:nvPicPr>
            <p:cNvPr id="3000" name="Picture 74" descr="desktop_computer_stylized_medium"/>
            <p:cNvPicPr/>
            <p:nvPr/>
          </p:nvPicPr>
          <p:blipFill>
            <a:blip r:embed="rId1"/>
            <a:stretch/>
          </p:blipFill>
          <p:spPr>
            <a:xfrm flipH="1">
              <a:off x="7116840" y="1378800"/>
              <a:ext cx="641160" cy="558360"/>
            </a:xfrm>
            <a:prstGeom prst="rect">
              <a:avLst/>
            </a:prstGeom>
            <a:ln w="0">
              <a:noFill/>
            </a:ln>
          </p:spPr>
        </p:pic>
        <p:sp>
          <p:nvSpPr>
            <p:cNvPr id="3001" name="CustomShape 32"/>
            <p:cNvSpPr/>
            <p:nvPr/>
          </p:nvSpPr>
          <p:spPr>
            <a:xfrm flipH="1">
              <a:off x="7389360" y="143244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002" name="Group 33"/>
          <p:cNvGrpSpPr/>
          <p:nvPr/>
        </p:nvGrpSpPr>
        <p:grpSpPr>
          <a:xfrm>
            <a:off x="7112160" y="1977480"/>
            <a:ext cx="641160" cy="558360"/>
            <a:chOff x="7112160" y="1977480"/>
            <a:chExt cx="641160" cy="558360"/>
          </a:xfrm>
        </p:grpSpPr>
        <p:pic>
          <p:nvPicPr>
            <p:cNvPr id="3003" name="Picture 81" descr="desktop_computer_stylized_medium"/>
            <p:cNvPicPr/>
            <p:nvPr/>
          </p:nvPicPr>
          <p:blipFill>
            <a:blip r:embed="rId2"/>
            <a:stretch/>
          </p:blipFill>
          <p:spPr>
            <a:xfrm flipH="1">
              <a:off x="7112160" y="1977480"/>
              <a:ext cx="641160" cy="558360"/>
            </a:xfrm>
            <a:prstGeom prst="rect">
              <a:avLst/>
            </a:prstGeom>
            <a:ln w="0">
              <a:noFill/>
            </a:ln>
          </p:spPr>
        </p:pic>
        <p:sp>
          <p:nvSpPr>
            <p:cNvPr id="3004" name="CustomShape 34"/>
            <p:cNvSpPr/>
            <p:nvPr/>
          </p:nvSpPr>
          <p:spPr>
            <a:xfrm flipH="1">
              <a:off x="7384680" y="203112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005" name="Group 35"/>
          <p:cNvGrpSpPr/>
          <p:nvPr/>
        </p:nvGrpSpPr>
        <p:grpSpPr>
          <a:xfrm>
            <a:off x="7140600" y="2586960"/>
            <a:ext cx="641160" cy="558360"/>
            <a:chOff x="7140600" y="2586960"/>
            <a:chExt cx="641160" cy="558360"/>
          </a:xfrm>
        </p:grpSpPr>
        <p:pic>
          <p:nvPicPr>
            <p:cNvPr id="3006" name="Picture 84" descr="desktop_computer_stylized_medium"/>
            <p:cNvPicPr/>
            <p:nvPr/>
          </p:nvPicPr>
          <p:blipFill>
            <a:blip r:embed="rId3"/>
            <a:stretch/>
          </p:blipFill>
          <p:spPr>
            <a:xfrm flipH="1">
              <a:off x="7140600" y="2586960"/>
              <a:ext cx="641160" cy="558360"/>
            </a:xfrm>
            <a:prstGeom prst="rect">
              <a:avLst/>
            </a:prstGeom>
            <a:ln w="0">
              <a:noFill/>
            </a:ln>
          </p:spPr>
        </p:pic>
        <p:sp>
          <p:nvSpPr>
            <p:cNvPr id="3007" name="CustomShape 36"/>
            <p:cNvSpPr/>
            <p:nvPr/>
          </p:nvSpPr>
          <p:spPr>
            <a:xfrm flipH="1">
              <a:off x="7413120" y="264060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008" name="Group 37"/>
          <p:cNvGrpSpPr/>
          <p:nvPr/>
        </p:nvGrpSpPr>
        <p:grpSpPr>
          <a:xfrm>
            <a:off x="10799640" y="1536120"/>
            <a:ext cx="641160" cy="558360"/>
            <a:chOff x="10799640" y="1536120"/>
            <a:chExt cx="641160" cy="558360"/>
          </a:xfrm>
        </p:grpSpPr>
        <p:pic>
          <p:nvPicPr>
            <p:cNvPr id="3009" name="Picture 88" descr="desktop_computer_stylized_medium"/>
            <p:cNvPicPr/>
            <p:nvPr/>
          </p:nvPicPr>
          <p:blipFill>
            <a:blip r:embed="rId4"/>
            <a:stretch/>
          </p:blipFill>
          <p:spPr>
            <a:xfrm>
              <a:off x="10799640" y="1536120"/>
              <a:ext cx="641160" cy="558360"/>
            </a:xfrm>
            <a:prstGeom prst="rect">
              <a:avLst/>
            </a:prstGeom>
            <a:ln w="0">
              <a:noFill/>
            </a:ln>
          </p:spPr>
        </p:pic>
        <p:sp>
          <p:nvSpPr>
            <p:cNvPr id="3010" name="CustomShape 38"/>
            <p:cNvSpPr/>
            <p:nvPr/>
          </p:nvSpPr>
          <p:spPr>
            <a:xfrm>
              <a:off x="10856160" y="158976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011" name="Group 39"/>
          <p:cNvGrpSpPr/>
          <p:nvPr/>
        </p:nvGrpSpPr>
        <p:grpSpPr>
          <a:xfrm>
            <a:off x="10814040" y="2815560"/>
            <a:ext cx="641160" cy="558360"/>
            <a:chOff x="10814040" y="2815560"/>
            <a:chExt cx="641160" cy="558360"/>
          </a:xfrm>
        </p:grpSpPr>
        <p:pic>
          <p:nvPicPr>
            <p:cNvPr id="3012" name="Picture 91" descr="desktop_computer_stylized_medium"/>
            <p:cNvPicPr/>
            <p:nvPr/>
          </p:nvPicPr>
          <p:blipFill>
            <a:blip r:embed="rId5"/>
            <a:stretch/>
          </p:blipFill>
          <p:spPr>
            <a:xfrm>
              <a:off x="10814040" y="2815560"/>
              <a:ext cx="641160" cy="558360"/>
            </a:xfrm>
            <a:prstGeom prst="rect">
              <a:avLst/>
            </a:prstGeom>
            <a:ln w="0">
              <a:noFill/>
            </a:ln>
          </p:spPr>
        </p:pic>
        <p:sp>
          <p:nvSpPr>
            <p:cNvPr id="3013" name="CustomShape 40"/>
            <p:cNvSpPr/>
            <p:nvPr/>
          </p:nvSpPr>
          <p:spPr>
            <a:xfrm>
              <a:off x="10870200" y="286920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014" name="Group 41"/>
          <p:cNvGrpSpPr/>
          <p:nvPr/>
        </p:nvGrpSpPr>
        <p:grpSpPr>
          <a:xfrm>
            <a:off x="9715680" y="4339440"/>
            <a:ext cx="641160" cy="558360"/>
            <a:chOff x="9715680" y="4339440"/>
            <a:chExt cx="641160" cy="558360"/>
          </a:xfrm>
        </p:grpSpPr>
        <p:pic>
          <p:nvPicPr>
            <p:cNvPr id="3015" name="Picture 94" descr="desktop_computer_stylized_medium"/>
            <p:cNvPicPr/>
            <p:nvPr/>
          </p:nvPicPr>
          <p:blipFill>
            <a:blip r:embed="rId6"/>
            <a:stretch/>
          </p:blipFill>
          <p:spPr>
            <a:xfrm>
              <a:off x="9715680" y="4339440"/>
              <a:ext cx="641160" cy="558360"/>
            </a:xfrm>
            <a:prstGeom prst="rect">
              <a:avLst/>
            </a:prstGeom>
            <a:ln w="0">
              <a:noFill/>
            </a:ln>
          </p:spPr>
        </p:pic>
        <p:sp>
          <p:nvSpPr>
            <p:cNvPr id="3016" name="CustomShape 42"/>
            <p:cNvSpPr/>
            <p:nvPr/>
          </p:nvSpPr>
          <p:spPr>
            <a:xfrm>
              <a:off x="9771840" y="439308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017" name="Group 43"/>
          <p:cNvGrpSpPr/>
          <p:nvPr/>
        </p:nvGrpSpPr>
        <p:grpSpPr>
          <a:xfrm>
            <a:off x="8551800" y="4380840"/>
            <a:ext cx="641160" cy="558360"/>
            <a:chOff x="8551800" y="4380840"/>
            <a:chExt cx="641160" cy="558360"/>
          </a:xfrm>
        </p:grpSpPr>
        <p:pic>
          <p:nvPicPr>
            <p:cNvPr id="3018" name="Picture 97" descr="desktop_computer_stylized_medium"/>
            <p:cNvPicPr/>
            <p:nvPr/>
          </p:nvPicPr>
          <p:blipFill>
            <a:blip r:embed="rId7"/>
            <a:stretch/>
          </p:blipFill>
          <p:spPr>
            <a:xfrm>
              <a:off x="8551800" y="4380840"/>
              <a:ext cx="641160" cy="558360"/>
            </a:xfrm>
            <a:prstGeom prst="rect">
              <a:avLst/>
            </a:prstGeom>
            <a:ln w="0">
              <a:noFill/>
            </a:ln>
          </p:spPr>
        </p:pic>
        <p:sp>
          <p:nvSpPr>
            <p:cNvPr id="3019" name="CustomShape 44"/>
            <p:cNvSpPr/>
            <p:nvPr/>
          </p:nvSpPr>
          <p:spPr>
            <a:xfrm>
              <a:off x="8607960" y="443448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3020" name="Line 45"/>
          <p:cNvSpPr/>
          <p:nvPr/>
        </p:nvSpPr>
        <p:spPr>
          <a:xfrm>
            <a:off x="7697160" y="1785600"/>
            <a:ext cx="3430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21" name="Line 46"/>
          <p:cNvSpPr/>
          <p:nvPr/>
        </p:nvSpPr>
        <p:spPr>
          <a:xfrm>
            <a:off x="7706880" y="2384640"/>
            <a:ext cx="34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22" name="Line 47"/>
          <p:cNvSpPr/>
          <p:nvPr/>
        </p:nvSpPr>
        <p:spPr>
          <a:xfrm>
            <a:off x="7734240" y="2997720"/>
            <a:ext cx="34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23" name="Line 48"/>
          <p:cNvSpPr/>
          <p:nvPr/>
        </p:nvSpPr>
        <p:spPr>
          <a:xfrm>
            <a:off x="8364240" y="2578320"/>
            <a:ext cx="7945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24" name="Line 49"/>
          <p:cNvSpPr/>
          <p:nvPr/>
        </p:nvSpPr>
        <p:spPr>
          <a:xfrm>
            <a:off x="9547560" y="2584440"/>
            <a:ext cx="97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3025" name="Group 50"/>
          <p:cNvGrpSpPr/>
          <p:nvPr/>
        </p:nvGrpSpPr>
        <p:grpSpPr>
          <a:xfrm>
            <a:off x="9053640" y="2438640"/>
            <a:ext cx="632520" cy="300600"/>
            <a:chOff x="9053640" y="2438640"/>
            <a:chExt cx="632520" cy="300600"/>
          </a:xfrm>
        </p:grpSpPr>
        <p:sp>
          <p:nvSpPr>
            <p:cNvPr id="3026" name="CustomShape 51"/>
            <p:cNvSpPr/>
            <p:nvPr/>
          </p:nvSpPr>
          <p:spPr>
            <a:xfrm>
              <a:off x="9053640" y="2542680"/>
              <a:ext cx="632520" cy="1965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3027" name="CustomShape 52"/>
            <p:cNvSpPr/>
            <p:nvPr/>
          </p:nvSpPr>
          <p:spPr>
            <a:xfrm>
              <a:off x="9054000" y="2438640"/>
              <a:ext cx="631800" cy="194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3028" name="Group 53"/>
            <p:cNvGrpSpPr/>
            <p:nvPr/>
          </p:nvGrpSpPr>
          <p:grpSpPr>
            <a:xfrm>
              <a:off x="9147600" y="2463120"/>
              <a:ext cx="444960" cy="142920"/>
              <a:chOff x="9147600" y="2463120"/>
              <a:chExt cx="444960" cy="142920"/>
            </a:xfrm>
          </p:grpSpPr>
          <p:sp>
            <p:nvSpPr>
              <p:cNvPr id="3029" name="CustomShape 54"/>
              <p:cNvSpPr/>
              <p:nvPr/>
            </p:nvSpPr>
            <p:spPr>
              <a:xfrm>
                <a:off x="9159840" y="2463120"/>
                <a:ext cx="420840" cy="799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030" name="CustomShape 55"/>
              <p:cNvSpPr/>
              <p:nvPr/>
            </p:nvSpPr>
            <p:spPr>
              <a:xfrm>
                <a:off x="9435600" y="2531880"/>
                <a:ext cx="156960" cy="68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031" name="CustomShape 56"/>
              <p:cNvSpPr/>
              <p:nvPr/>
            </p:nvSpPr>
            <p:spPr>
              <a:xfrm>
                <a:off x="9147600" y="2531880"/>
                <a:ext cx="154080" cy="676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032" name="CustomShape 57"/>
              <p:cNvSpPr/>
              <p:nvPr/>
            </p:nvSpPr>
            <p:spPr>
              <a:xfrm>
                <a:off x="9201240" y="2498040"/>
                <a:ext cx="335160" cy="1080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3033" name="Line 58"/>
          <p:cNvSpPr/>
          <p:nvPr/>
        </p:nvSpPr>
        <p:spPr>
          <a:xfrm>
            <a:off x="10629720" y="194220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34" name="Line 59"/>
          <p:cNvSpPr/>
          <p:nvPr/>
        </p:nvSpPr>
        <p:spPr>
          <a:xfrm>
            <a:off x="10631160" y="322524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35" name="Line 60"/>
          <p:cNvSpPr/>
          <p:nvPr/>
        </p:nvSpPr>
        <p:spPr>
          <a:xfrm>
            <a:off x="8740800" y="4181760"/>
            <a:ext cx="360" cy="2329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36" name="Line 61"/>
          <p:cNvSpPr/>
          <p:nvPr/>
        </p:nvSpPr>
        <p:spPr>
          <a:xfrm>
            <a:off x="9886320" y="4143960"/>
            <a:ext cx="360" cy="2329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37" name="CustomShape 62"/>
          <p:cNvSpPr/>
          <p:nvPr/>
        </p:nvSpPr>
        <p:spPr>
          <a:xfrm>
            <a:off x="6867720" y="5290560"/>
            <a:ext cx="460080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rPr>
              <a:t>dotted-decimal IP address notation:</a:t>
            </a:r>
            <a:endParaRPr b="0" lang="en-US" sz="2400" spc="-1" strike="noStrike">
              <a:latin typeface="Arial"/>
            </a:endParaRPr>
          </a:p>
        </p:txBody>
      </p:sp>
      <p:sp>
        <p:nvSpPr>
          <p:cNvPr id="3038" name="TextShape 63"/>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F2F74C79-3576-469E-B892-7C82F1847768}" type="slidenum">
              <a:rPr b="0" lang="en-US" sz="1100" spc="-1" strike="noStrike">
                <a:solidFill>
                  <a:srgbClr val="404040"/>
                </a:solidFill>
                <a:latin typeface="Calibri"/>
              </a:rPr>
              <a:t>46</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813" dur="indefinite" restart="never" nodeType="tmRoot">
          <p:childTnLst>
            <p:seq>
              <p:cTn id="814" dur="indefinite" nodeType="mainSeq">
                <p:childTnLst>
                  <p:par>
                    <p:cTn id="815" fill="hold">
                      <p:stCondLst>
                        <p:cond delay="indefinite"/>
                      </p:stCondLst>
                      <p:childTnLst>
                        <p:par>
                          <p:cTn id="816" fill="hold">
                            <p:stCondLst>
                              <p:cond delay="0"/>
                            </p:stCondLst>
                            <p:childTnLst>
                              <p:par>
                                <p:cTn id="817" nodeType="clickEffect" fill="hold" presetClass="entr" presetID="9">
                                  <p:stCondLst>
                                    <p:cond delay="0"/>
                                  </p:stCondLst>
                                  <p:childTnLst>
                                    <p:set>
                                      <p:cBhvr>
                                        <p:cTn id="818" dur="1" fill="hold">
                                          <p:stCondLst>
                                            <p:cond delay="0"/>
                                          </p:stCondLst>
                                        </p:cTn>
                                        <p:tgtEl>
                                          <p:spTgt spid="2969">
                                            <p:txEl>
                                              <p:pRg st="0" end="0"/>
                                            </p:txEl>
                                          </p:spTgt>
                                        </p:tgtEl>
                                        <p:attrNameLst>
                                          <p:attrName>style.visibility</p:attrName>
                                        </p:attrNameLst>
                                      </p:cBhvr>
                                      <p:to>
                                        <p:strVal val="visible"/>
                                      </p:to>
                                    </p:set>
                                    <p:animEffect filter="dissolve" transition="in">
                                      <p:cBhvr additive="repl">
                                        <p:cTn id="819" dur="500"/>
                                        <p:tgtEl>
                                          <p:spTgt spid="2969">
                                            <p:txEl>
                                              <p:pRg st="0" end="0"/>
                                            </p:txEl>
                                          </p:spTgt>
                                        </p:tgtEl>
                                      </p:cBhvr>
                                    </p:animEffect>
                                  </p:childTnLst>
                                </p:cTn>
                              </p:par>
                            </p:childTnLst>
                          </p:cTn>
                        </p:par>
                      </p:childTnLst>
                    </p:cTn>
                  </p:par>
                  <p:par>
                    <p:cTn id="820" fill="hold">
                      <p:stCondLst>
                        <p:cond delay="indefinite"/>
                      </p:stCondLst>
                      <p:childTnLst>
                        <p:par>
                          <p:cTn id="821" fill="hold">
                            <p:stCondLst>
                              <p:cond delay="0"/>
                            </p:stCondLst>
                            <p:childTnLst>
                              <p:par>
                                <p:cTn id="822" nodeType="clickEffect" fill="hold" presetClass="entr" presetID="9">
                                  <p:stCondLst>
                                    <p:cond delay="0"/>
                                  </p:stCondLst>
                                  <p:childTnLst>
                                    <p:set>
                                      <p:cBhvr>
                                        <p:cTn id="823" dur="1" fill="hold">
                                          <p:stCondLst>
                                            <p:cond delay="0"/>
                                          </p:stCondLst>
                                        </p:cTn>
                                        <p:tgtEl>
                                          <p:spTgt spid="2969">
                                            <p:txEl>
                                              <p:pRg st="1" end="1"/>
                                            </p:txEl>
                                          </p:spTgt>
                                        </p:tgtEl>
                                        <p:attrNameLst>
                                          <p:attrName>style.visibility</p:attrName>
                                        </p:attrNameLst>
                                      </p:cBhvr>
                                      <p:to>
                                        <p:strVal val="visible"/>
                                      </p:to>
                                    </p:set>
                                    <p:animEffect filter="dissolve" transition="in">
                                      <p:cBhvr additive="repl">
                                        <p:cTn id="824" dur="500"/>
                                        <p:tgtEl>
                                          <p:spTgt spid="2969">
                                            <p:txEl>
                                              <p:pRg st="1" end="1"/>
                                            </p:txEl>
                                          </p:spTgt>
                                        </p:tgtEl>
                                      </p:cBhvr>
                                    </p:animEffect>
                                  </p:childTnLst>
                                </p:cTn>
                              </p:par>
                              <p:par>
                                <p:cTn id="825" nodeType="withEffect" fill="hold" presetClass="entr" presetID="9">
                                  <p:stCondLst>
                                    <p:cond delay="0"/>
                                  </p:stCondLst>
                                  <p:childTnLst>
                                    <p:set>
                                      <p:cBhvr>
                                        <p:cTn id="826" dur="1" fill="hold">
                                          <p:stCondLst>
                                            <p:cond delay="0"/>
                                          </p:stCondLst>
                                        </p:cTn>
                                        <p:tgtEl>
                                          <p:spTgt spid="2969">
                                            <p:txEl>
                                              <p:pRg st="2" end="2"/>
                                            </p:txEl>
                                          </p:spTgt>
                                        </p:tgtEl>
                                        <p:attrNameLst>
                                          <p:attrName>style.visibility</p:attrName>
                                        </p:attrNameLst>
                                      </p:cBhvr>
                                      <p:to>
                                        <p:strVal val="visible"/>
                                      </p:to>
                                    </p:set>
                                    <p:animEffect filter="dissolve" transition="in">
                                      <p:cBhvr additive="repl">
                                        <p:cTn id="827" dur="500"/>
                                        <p:tgtEl>
                                          <p:spTgt spid="2969">
                                            <p:txEl>
                                              <p:pRg st="2" end="2"/>
                                            </p:txEl>
                                          </p:spTgt>
                                        </p:tgtEl>
                                      </p:cBhvr>
                                    </p:animEffect>
                                  </p:childTnLst>
                                </p:cTn>
                              </p:par>
                              <p:par>
                                <p:cTn id="828" nodeType="withEffect" fill="hold" presetClass="entr" presetID="9">
                                  <p:stCondLst>
                                    <p:cond delay="0"/>
                                  </p:stCondLst>
                                  <p:childTnLst>
                                    <p:set>
                                      <p:cBhvr>
                                        <p:cTn id="829" dur="1" fill="hold">
                                          <p:stCondLst>
                                            <p:cond delay="0"/>
                                          </p:stCondLst>
                                        </p:cTn>
                                        <p:tgtEl>
                                          <p:spTgt spid="2969">
                                            <p:txEl>
                                              <p:pRg st="3" end="3"/>
                                            </p:txEl>
                                          </p:spTgt>
                                        </p:tgtEl>
                                        <p:attrNameLst>
                                          <p:attrName>style.visibility</p:attrName>
                                        </p:attrNameLst>
                                      </p:cBhvr>
                                      <p:to>
                                        <p:strVal val="visible"/>
                                      </p:to>
                                    </p:set>
                                    <p:animEffect filter="dissolve" transition="in">
                                      <p:cBhvr additive="repl">
                                        <p:cTn id="830" dur="500"/>
                                        <p:tgtEl>
                                          <p:spTgt spid="2969">
                                            <p:txEl>
                                              <p:pRg st="3" end="3"/>
                                            </p:txEl>
                                          </p:spTgt>
                                        </p:tgtEl>
                                      </p:cBhvr>
                                    </p:animEffect>
                                  </p:childTnLst>
                                </p:cTn>
                              </p:par>
                            </p:childTnLst>
                          </p:cTn>
                        </p:par>
                      </p:childTnLst>
                    </p:cTn>
                  </p:par>
                  <p:par>
                    <p:cTn id="831" fill="hold">
                      <p:stCondLst>
                        <p:cond delay="indefinite"/>
                      </p:stCondLst>
                      <p:childTnLst>
                        <p:par>
                          <p:cTn id="832" fill="hold">
                            <p:stCondLst>
                              <p:cond delay="0"/>
                            </p:stCondLst>
                            <p:childTnLst>
                              <p:par>
                                <p:cTn id="833" nodeType="clickEffect" fill="hold" presetClass="entr" presetID="9">
                                  <p:stCondLst>
                                    <p:cond delay="0"/>
                                  </p:stCondLst>
                                  <p:childTnLst>
                                    <p:set>
                                      <p:cBhvr>
                                        <p:cTn id="834" dur="1" fill="hold">
                                          <p:stCondLst>
                                            <p:cond delay="0"/>
                                          </p:stCondLst>
                                        </p:cTn>
                                        <p:tgtEl>
                                          <p:spTgt spid="2989"/>
                                        </p:tgtEl>
                                        <p:attrNameLst>
                                          <p:attrName>style.visibility</p:attrName>
                                        </p:attrNameLst>
                                      </p:cBhvr>
                                      <p:to>
                                        <p:strVal val="visible"/>
                                      </p:to>
                                    </p:set>
                                    <p:animEffect filter="dissolve" transition="in">
                                      <p:cBhvr additive="repl">
                                        <p:cTn id="835" dur="500"/>
                                        <p:tgtEl>
                                          <p:spTgt spid="2989"/>
                                        </p:tgtEl>
                                      </p:cBhvr>
                                    </p:animEffect>
                                  </p:childTnLst>
                                </p:cTn>
                              </p:par>
                              <p:par>
                                <p:cTn id="836" nodeType="withEffect" fill="hold" presetClass="entr" presetID="9">
                                  <p:stCondLst>
                                    <p:cond delay="0"/>
                                  </p:stCondLst>
                                  <p:childTnLst>
                                    <p:set>
                                      <p:cBhvr>
                                        <p:cTn id="837" dur="1" fill="hold">
                                          <p:stCondLst>
                                            <p:cond delay="0"/>
                                          </p:stCondLst>
                                        </p:cTn>
                                        <p:tgtEl>
                                          <p:spTgt spid="3037"/>
                                        </p:tgtEl>
                                        <p:attrNameLst>
                                          <p:attrName>style.visibility</p:attrName>
                                        </p:attrNameLst>
                                      </p:cBhvr>
                                      <p:to>
                                        <p:strVal val="visible"/>
                                      </p:to>
                                    </p:set>
                                    <p:animEffect filter="dissolve" transition="in">
                                      <p:cBhvr additive="repl">
                                        <p:cTn id="838" dur="500"/>
                                        <p:tgtEl>
                                          <p:spTgt spid="30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9" name="TextShape 1"/>
          <p:cNvSpPr txBox="1"/>
          <p:nvPr/>
        </p:nvSpPr>
        <p:spPr>
          <a:xfrm>
            <a:off x="872640" y="1409040"/>
            <a:ext cx="5557680" cy="4841640"/>
          </a:xfrm>
          <a:prstGeom prst="rect">
            <a:avLst/>
          </a:prstGeom>
          <a:noFill/>
          <a:ln w="0">
            <a:noFill/>
          </a:ln>
        </p:spPr>
        <p:txBody>
          <a:bodyPr>
            <a:normAutofit/>
          </a:bodyPr>
          <a:p>
            <a:pPr marL="352440" indent="-293400">
              <a:lnSpc>
                <a:spcPct val="90000"/>
              </a:lnSpc>
              <a:spcBef>
                <a:spcPts val="1001"/>
              </a:spcBef>
              <a:buClr>
                <a:srgbClr val="0000a3"/>
              </a:buClr>
              <a:buFont typeface="Wingdings" charset="2"/>
              <a:buChar char=""/>
            </a:pPr>
            <a:r>
              <a:rPr b="0" lang="en-US" sz="3200" spc="-1" strike="noStrike">
                <a:solidFill>
                  <a:srgbClr val="c00000"/>
                </a:solidFill>
                <a:latin typeface="Calibri"/>
                <a:ea typeface="ＭＳ Ｐゴシック"/>
              </a:rPr>
              <a:t>IP address:</a:t>
            </a:r>
            <a:r>
              <a:rPr b="0" lang="en-US" sz="2800" spc="-1" strike="noStrike">
                <a:solidFill>
                  <a:srgbClr val="c00000"/>
                </a:solidFill>
                <a:latin typeface="Calibri"/>
                <a:ea typeface="ＭＳ Ｐゴシック"/>
              </a:rPr>
              <a:t> </a:t>
            </a:r>
            <a:r>
              <a:rPr b="0" lang="en-US" sz="2800" spc="-1" strike="noStrike">
                <a:solidFill>
                  <a:srgbClr val="000000"/>
                </a:solidFill>
                <a:latin typeface="Calibri"/>
                <a:ea typeface="ＭＳ Ｐゴシック"/>
              </a:rPr>
              <a:t>32-bit identifier associated with each host or router </a:t>
            </a:r>
            <a:r>
              <a:rPr b="0" i="1" lang="en-US" sz="2800" spc="-1" strike="noStrike">
                <a:solidFill>
                  <a:srgbClr val="0000a3"/>
                </a:solidFill>
                <a:latin typeface="Calibri"/>
                <a:ea typeface="ＭＳ Ｐゴシック"/>
              </a:rPr>
              <a:t>interface</a:t>
            </a:r>
            <a:r>
              <a:rPr b="0" lang="en-US" sz="2800" spc="-1" strike="noStrike">
                <a:solidFill>
                  <a:srgbClr val="000000"/>
                </a:solidFill>
                <a:latin typeface="Calibri"/>
                <a:ea typeface="ＭＳ Ｐゴシック"/>
              </a:rPr>
              <a:t> </a:t>
            </a:r>
            <a:endParaRPr b="0" lang="en-US" sz="2800" spc="-1" strike="noStrike">
              <a:solidFill>
                <a:srgbClr val="000000"/>
              </a:solidFill>
              <a:latin typeface="Calibri"/>
            </a:endParaRPr>
          </a:p>
          <a:p>
            <a:pPr marL="352440" indent="-293400">
              <a:lnSpc>
                <a:spcPct val="90000"/>
              </a:lnSpc>
              <a:spcBef>
                <a:spcPts val="1001"/>
              </a:spcBef>
              <a:buClr>
                <a:srgbClr val="0000a3"/>
              </a:buClr>
              <a:buFont typeface="Wingdings" charset="2"/>
              <a:buChar char=""/>
            </a:pPr>
            <a:r>
              <a:rPr b="0" lang="en-US" sz="3200" spc="-1" strike="noStrike">
                <a:solidFill>
                  <a:srgbClr val="cc0000"/>
                </a:solidFill>
                <a:latin typeface="Calibri"/>
                <a:ea typeface="ＭＳ Ｐゴシック"/>
              </a:rPr>
              <a:t>interface:</a:t>
            </a:r>
            <a:r>
              <a:rPr b="0" lang="en-US" sz="2800" spc="-1" strike="noStrike">
                <a:solidFill>
                  <a:srgbClr val="000000"/>
                </a:solidFill>
                <a:latin typeface="Calibri"/>
                <a:ea typeface="ＭＳ Ｐゴシック"/>
              </a:rPr>
              <a:t> connection between host/router and physical link</a:t>
            </a:r>
            <a:endParaRPr b="0" lang="en-US" sz="2800" spc="-1" strike="noStrike">
              <a:solidFill>
                <a:srgbClr val="000000"/>
              </a:solidFill>
              <a:latin typeface="Calibri"/>
            </a:endParaRPr>
          </a:p>
          <a:p>
            <a:pPr lvl="1" marL="522360" indent="-29808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router’s typically have multiple interfaces</a:t>
            </a:r>
            <a:endParaRPr b="0" lang="en-US" sz="2800" spc="-1" strike="noStrike">
              <a:solidFill>
                <a:srgbClr val="000000"/>
              </a:solidFill>
              <a:latin typeface="Calibri"/>
            </a:endParaRPr>
          </a:p>
          <a:p>
            <a:pPr lvl="1" marL="522360" indent="-29808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host typically has one or two interfaces </a:t>
            </a:r>
            <a:r>
              <a:rPr b="0" lang="en-US" sz="2400" spc="-1" strike="noStrike">
                <a:solidFill>
                  <a:srgbClr val="000000"/>
                </a:solidFill>
                <a:latin typeface="Calibri"/>
                <a:ea typeface="ＭＳ Ｐゴシック"/>
              </a:rPr>
              <a:t>(e.g., wired Ethernet, wireless 802.11)</a:t>
            </a:r>
            <a:endParaRPr b="0" lang="en-US" sz="2400" spc="-1" strike="noStrike">
              <a:solidFill>
                <a:srgbClr val="000000"/>
              </a:solidFill>
              <a:latin typeface="Calibri"/>
            </a:endParaRPr>
          </a:p>
          <a:p>
            <a:pPr marL="298440">
              <a:lnSpc>
                <a:spcPct val="90000"/>
              </a:lnSpc>
              <a:spcBef>
                <a:spcPts val="1001"/>
              </a:spcBef>
              <a:tabLst>
                <a:tab algn="l" pos="0"/>
              </a:tabLst>
            </a:pPr>
            <a:endParaRPr b="0" lang="en-US" sz="2400" spc="-1" strike="noStrike">
              <a:solidFill>
                <a:srgbClr val="000000"/>
              </a:solidFill>
              <a:latin typeface="Calibri"/>
            </a:endParaRPr>
          </a:p>
        </p:txBody>
      </p:sp>
      <p:sp>
        <p:nvSpPr>
          <p:cNvPr id="3040" name="TextShape 2"/>
          <p:cNvSpPr txBox="1"/>
          <p:nvPr/>
        </p:nvSpPr>
        <p:spPr>
          <a:xfrm>
            <a:off x="838080" y="31104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ea typeface="ＭＳ Ｐゴシック"/>
              </a:rPr>
              <a:t>IP addressing: introduction</a:t>
            </a:r>
            <a:endParaRPr b="0" lang="en-US" sz="4400" spc="-1" strike="noStrike">
              <a:solidFill>
                <a:srgbClr val="000000"/>
              </a:solidFill>
              <a:latin typeface="Calibri"/>
            </a:endParaRPr>
          </a:p>
        </p:txBody>
      </p:sp>
      <p:sp>
        <p:nvSpPr>
          <p:cNvPr id="3041" name="CustomShape 3"/>
          <p:cNvSpPr/>
          <p:nvPr/>
        </p:nvSpPr>
        <p:spPr>
          <a:xfrm rot="16200000">
            <a:off x="8946000" y="3046680"/>
            <a:ext cx="845640" cy="159336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3042" name="CustomShape 4"/>
          <p:cNvSpPr/>
          <p:nvPr/>
        </p:nvSpPr>
        <p:spPr>
          <a:xfrm rot="10800000">
            <a:off x="9944640" y="1720440"/>
            <a:ext cx="845640" cy="159336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3043" name="CustomShape 5"/>
          <p:cNvSpPr/>
          <p:nvPr/>
        </p:nvSpPr>
        <p:spPr>
          <a:xfrm>
            <a:off x="7908840" y="1302840"/>
            <a:ext cx="1037880" cy="1926720"/>
          </a:xfrm>
          <a:custGeom>
            <a:avLst/>
            <a:gdLst/>
            <a:ahLst/>
            <a:rect l="l" t="t" r="r" b="b"/>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w="0">
            <a:noFill/>
          </a:ln>
        </p:spPr>
        <p:style>
          <a:lnRef idx="0"/>
          <a:fillRef idx="0"/>
          <a:effectRef idx="0"/>
          <a:fontRef idx="minor"/>
        </p:style>
      </p:sp>
      <p:sp>
        <p:nvSpPr>
          <p:cNvPr id="3044" name="CustomShape 6"/>
          <p:cNvSpPr/>
          <p:nvPr/>
        </p:nvSpPr>
        <p:spPr>
          <a:xfrm>
            <a:off x="7293240" y="113292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223.1.1.1</a:t>
            </a:r>
            <a:endParaRPr b="0" lang="en-US" sz="1200" spc="-1" strike="noStrike">
              <a:latin typeface="Arial"/>
            </a:endParaRPr>
          </a:p>
        </p:txBody>
      </p:sp>
      <p:grpSp>
        <p:nvGrpSpPr>
          <p:cNvPr id="3045" name="Group 7"/>
          <p:cNvGrpSpPr/>
          <p:nvPr/>
        </p:nvGrpSpPr>
        <p:grpSpPr>
          <a:xfrm>
            <a:off x="6560640" y="2093400"/>
            <a:ext cx="917640" cy="272880"/>
            <a:chOff x="6560640" y="2093400"/>
            <a:chExt cx="917640" cy="272880"/>
          </a:xfrm>
        </p:grpSpPr>
        <p:sp>
          <p:nvSpPr>
            <p:cNvPr id="3046" name="CustomShape 8"/>
            <p:cNvSpPr/>
            <p:nvPr/>
          </p:nvSpPr>
          <p:spPr>
            <a:xfrm>
              <a:off x="6645240" y="2171160"/>
              <a:ext cx="833040" cy="180720"/>
            </a:xfrm>
            <a:prstGeom prst="rect">
              <a:avLst/>
            </a:prstGeom>
            <a:solidFill>
              <a:srgbClr val="ffffff"/>
            </a:solidFill>
            <a:ln w="0">
              <a:noFill/>
            </a:ln>
          </p:spPr>
          <p:style>
            <a:lnRef idx="0"/>
            <a:fillRef idx="0"/>
            <a:effectRef idx="0"/>
            <a:fontRef idx="minor"/>
          </p:style>
        </p:sp>
        <p:sp>
          <p:nvSpPr>
            <p:cNvPr id="3047" name="CustomShape 9"/>
            <p:cNvSpPr/>
            <p:nvPr/>
          </p:nvSpPr>
          <p:spPr>
            <a:xfrm>
              <a:off x="6560640" y="209340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223.1.1.2</a:t>
              </a:r>
              <a:endParaRPr b="0" lang="en-US" sz="1200" spc="-1" strike="noStrike">
                <a:latin typeface="Arial"/>
              </a:endParaRPr>
            </a:p>
          </p:txBody>
        </p:sp>
      </p:grpSp>
      <p:sp>
        <p:nvSpPr>
          <p:cNvPr id="3048" name="CustomShape 10"/>
          <p:cNvSpPr/>
          <p:nvPr/>
        </p:nvSpPr>
        <p:spPr>
          <a:xfrm>
            <a:off x="7398720" y="308844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223.1.1.3</a:t>
            </a:r>
            <a:endParaRPr b="0" lang="en-US" sz="1200" spc="-1" strike="noStrike">
              <a:latin typeface="Arial"/>
            </a:endParaRPr>
          </a:p>
        </p:txBody>
      </p:sp>
      <p:sp>
        <p:nvSpPr>
          <p:cNvPr id="3049" name="CustomShape 11"/>
          <p:cNvSpPr/>
          <p:nvPr/>
        </p:nvSpPr>
        <p:spPr>
          <a:xfrm>
            <a:off x="8368200" y="227592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223.1.1.4</a:t>
            </a:r>
            <a:endParaRPr b="0" lang="en-US" sz="1200" spc="-1" strike="noStrike">
              <a:latin typeface="Arial"/>
            </a:endParaRPr>
          </a:p>
        </p:txBody>
      </p:sp>
      <p:sp>
        <p:nvSpPr>
          <p:cNvPr id="3050" name="CustomShape 12"/>
          <p:cNvSpPr/>
          <p:nvPr/>
        </p:nvSpPr>
        <p:spPr>
          <a:xfrm>
            <a:off x="9581400" y="227700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223.1.2.9</a:t>
            </a:r>
            <a:endParaRPr b="0" lang="en-US" sz="1200" spc="-1" strike="noStrike">
              <a:latin typeface="Arial"/>
            </a:endParaRPr>
          </a:p>
        </p:txBody>
      </p:sp>
      <p:sp>
        <p:nvSpPr>
          <p:cNvPr id="3051" name="CustomShape 13"/>
          <p:cNvSpPr/>
          <p:nvPr/>
        </p:nvSpPr>
        <p:spPr>
          <a:xfrm>
            <a:off x="10150560" y="322020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223.1.2.2</a:t>
            </a:r>
            <a:endParaRPr b="0" lang="en-US" sz="1200" spc="-1" strike="noStrike">
              <a:latin typeface="Arial"/>
            </a:endParaRPr>
          </a:p>
        </p:txBody>
      </p:sp>
      <p:sp>
        <p:nvSpPr>
          <p:cNvPr id="3052" name="CustomShape 14"/>
          <p:cNvSpPr/>
          <p:nvPr/>
        </p:nvSpPr>
        <p:spPr>
          <a:xfrm>
            <a:off x="10110240" y="170352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223.1.2.1</a:t>
            </a:r>
            <a:endParaRPr b="0" lang="en-US" sz="1200" spc="-1" strike="noStrike">
              <a:latin typeface="Arial"/>
            </a:endParaRPr>
          </a:p>
        </p:txBody>
      </p:sp>
      <p:sp>
        <p:nvSpPr>
          <p:cNvPr id="3053" name="Line 15"/>
          <p:cNvSpPr/>
          <p:nvPr/>
        </p:nvSpPr>
        <p:spPr>
          <a:xfrm>
            <a:off x="9359640" y="2734920"/>
            <a:ext cx="360" cy="879120"/>
          </a:xfrm>
          <a:prstGeom prst="line">
            <a:avLst/>
          </a:prstGeom>
          <a:ln w="19050">
            <a:solidFill>
              <a:srgbClr val="000000"/>
            </a:solidFill>
            <a:round/>
          </a:ln>
        </p:spPr>
        <p:style>
          <a:lnRef idx="0"/>
          <a:fillRef idx="0"/>
          <a:effectRef idx="0"/>
          <a:fontRef idx="minor"/>
        </p:style>
      </p:sp>
      <p:sp>
        <p:nvSpPr>
          <p:cNvPr id="3054" name="CustomShape 16"/>
          <p:cNvSpPr/>
          <p:nvPr/>
        </p:nvSpPr>
        <p:spPr>
          <a:xfrm>
            <a:off x="9957600" y="419508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223.1.3.2</a:t>
            </a:r>
            <a:endParaRPr b="0" lang="en-US" sz="1200" spc="-1" strike="noStrike">
              <a:latin typeface="Arial"/>
            </a:endParaRPr>
          </a:p>
        </p:txBody>
      </p:sp>
      <p:sp>
        <p:nvSpPr>
          <p:cNvPr id="3055" name="CustomShape 17"/>
          <p:cNvSpPr/>
          <p:nvPr/>
        </p:nvSpPr>
        <p:spPr>
          <a:xfrm>
            <a:off x="8714880" y="419976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223.1.3.1</a:t>
            </a:r>
            <a:endParaRPr b="0" lang="en-US" sz="1200" spc="-1" strike="noStrike">
              <a:latin typeface="Arial"/>
            </a:endParaRPr>
          </a:p>
        </p:txBody>
      </p:sp>
      <p:grpSp>
        <p:nvGrpSpPr>
          <p:cNvPr id="3056" name="Group 18"/>
          <p:cNvGrpSpPr/>
          <p:nvPr/>
        </p:nvGrpSpPr>
        <p:grpSpPr>
          <a:xfrm>
            <a:off x="8888040" y="2996640"/>
            <a:ext cx="906480" cy="272880"/>
            <a:chOff x="8888040" y="2996640"/>
            <a:chExt cx="906480" cy="272880"/>
          </a:xfrm>
        </p:grpSpPr>
        <p:sp>
          <p:nvSpPr>
            <p:cNvPr id="3057" name="CustomShape 19"/>
            <p:cNvSpPr/>
            <p:nvPr/>
          </p:nvSpPr>
          <p:spPr>
            <a:xfrm>
              <a:off x="8943840" y="3039480"/>
              <a:ext cx="847440" cy="180720"/>
            </a:xfrm>
            <a:prstGeom prst="rect">
              <a:avLst/>
            </a:prstGeom>
            <a:solidFill>
              <a:srgbClr val="ffffff"/>
            </a:solidFill>
            <a:ln w="0">
              <a:noFill/>
            </a:ln>
          </p:spPr>
          <p:style>
            <a:lnRef idx="0"/>
            <a:fillRef idx="0"/>
            <a:effectRef idx="0"/>
            <a:fontRef idx="minor"/>
          </p:style>
        </p:sp>
        <p:sp>
          <p:nvSpPr>
            <p:cNvPr id="3058" name="CustomShape 20"/>
            <p:cNvSpPr/>
            <p:nvPr/>
          </p:nvSpPr>
          <p:spPr>
            <a:xfrm>
              <a:off x="8888040" y="2996640"/>
              <a:ext cx="90648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223.1.3.27</a:t>
              </a:r>
              <a:endParaRPr b="0" lang="en-US" sz="1200" spc="-1" strike="noStrike">
                <a:latin typeface="Arial"/>
              </a:endParaRPr>
            </a:p>
          </p:txBody>
        </p:sp>
      </p:grpSp>
      <p:grpSp>
        <p:nvGrpSpPr>
          <p:cNvPr id="3059" name="Group 21"/>
          <p:cNvGrpSpPr/>
          <p:nvPr/>
        </p:nvGrpSpPr>
        <p:grpSpPr>
          <a:xfrm>
            <a:off x="6899760" y="5763600"/>
            <a:ext cx="4960440" cy="893520"/>
            <a:chOff x="6899760" y="5763600"/>
            <a:chExt cx="4960440" cy="893520"/>
          </a:xfrm>
        </p:grpSpPr>
        <p:sp>
          <p:nvSpPr>
            <p:cNvPr id="3060" name="CustomShape 22"/>
            <p:cNvSpPr/>
            <p:nvPr/>
          </p:nvSpPr>
          <p:spPr>
            <a:xfrm>
              <a:off x="6899760" y="5763600"/>
              <a:ext cx="496044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223.1.1.1 = 11011111 00000001 00000001 00000001</a:t>
              </a:r>
              <a:endParaRPr b="0" lang="en-US" sz="1600" spc="-1" strike="noStrike">
                <a:latin typeface="Arial"/>
              </a:endParaRPr>
            </a:p>
          </p:txBody>
        </p:sp>
        <p:sp>
          <p:nvSpPr>
            <p:cNvPr id="3061" name="CustomShape 23"/>
            <p:cNvSpPr/>
            <p:nvPr/>
          </p:nvSpPr>
          <p:spPr>
            <a:xfrm>
              <a:off x="8036280" y="6058080"/>
              <a:ext cx="891720" cy="105840"/>
            </a:xfrm>
            <a:custGeom>
              <a:avLst/>
              <a:gdLst/>
              <a:ahLst/>
              <a:rect l="l" t="t" r="r" b="b"/>
              <a:pathLst>
                <a:path w="562" h="58">
                  <a:moveTo>
                    <a:pt x="0" y="0"/>
                  </a:moveTo>
                  <a:lnTo>
                    <a:pt x="0" y="58"/>
                  </a:lnTo>
                  <a:lnTo>
                    <a:pt x="562" y="58"/>
                  </a:lnTo>
                  <a:lnTo>
                    <a:pt x="562" y="16"/>
                  </a:lnTo>
                </a:path>
              </a:pathLst>
            </a:custGeom>
            <a:noFill/>
            <a:ln w="19050">
              <a:solidFill>
                <a:srgbClr val="000000"/>
              </a:solidFill>
              <a:round/>
            </a:ln>
          </p:spPr>
          <p:style>
            <a:lnRef idx="0"/>
            <a:fillRef idx="0"/>
            <a:effectRef idx="0"/>
            <a:fontRef idx="minor"/>
          </p:style>
        </p:sp>
        <p:sp>
          <p:nvSpPr>
            <p:cNvPr id="3062" name="CustomShape 24"/>
            <p:cNvSpPr/>
            <p:nvPr/>
          </p:nvSpPr>
          <p:spPr>
            <a:xfrm>
              <a:off x="8998560" y="6080040"/>
              <a:ext cx="891720" cy="91080"/>
            </a:xfrm>
            <a:custGeom>
              <a:avLst/>
              <a:gdLst/>
              <a:ahLst/>
              <a:rect l="l" t="t" r="r" b="b"/>
              <a:pathLst>
                <a:path w="562" h="50">
                  <a:moveTo>
                    <a:pt x="0" y="0"/>
                  </a:moveTo>
                  <a:lnTo>
                    <a:pt x="0" y="50"/>
                  </a:lnTo>
                  <a:lnTo>
                    <a:pt x="562" y="50"/>
                  </a:lnTo>
                  <a:lnTo>
                    <a:pt x="562" y="8"/>
                  </a:lnTo>
                </a:path>
              </a:pathLst>
            </a:custGeom>
            <a:noFill/>
            <a:ln w="19050">
              <a:solidFill>
                <a:srgbClr val="000000"/>
              </a:solidFill>
              <a:round/>
            </a:ln>
          </p:spPr>
          <p:style>
            <a:lnRef idx="0"/>
            <a:fillRef idx="0"/>
            <a:effectRef idx="0"/>
            <a:fontRef idx="minor"/>
          </p:style>
        </p:sp>
        <p:sp>
          <p:nvSpPr>
            <p:cNvPr id="3063" name="CustomShape 25"/>
            <p:cNvSpPr/>
            <p:nvPr/>
          </p:nvSpPr>
          <p:spPr>
            <a:xfrm>
              <a:off x="9963720" y="6083640"/>
              <a:ext cx="869760" cy="91080"/>
            </a:xfrm>
            <a:custGeom>
              <a:avLst/>
              <a:gdLst/>
              <a:ahLst/>
              <a:rect l="l" t="t" r="r" b="b"/>
              <a:pathLst>
                <a:path w="562" h="50">
                  <a:moveTo>
                    <a:pt x="0" y="0"/>
                  </a:moveTo>
                  <a:lnTo>
                    <a:pt x="0" y="50"/>
                  </a:lnTo>
                  <a:lnTo>
                    <a:pt x="562" y="50"/>
                  </a:lnTo>
                  <a:lnTo>
                    <a:pt x="562" y="8"/>
                  </a:lnTo>
                </a:path>
              </a:pathLst>
            </a:custGeom>
            <a:noFill/>
            <a:ln w="19050">
              <a:solidFill>
                <a:srgbClr val="000000"/>
              </a:solidFill>
              <a:round/>
            </a:ln>
          </p:spPr>
          <p:style>
            <a:lnRef idx="0"/>
            <a:fillRef idx="0"/>
            <a:effectRef idx="0"/>
            <a:fontRef idx="minor"/>
          </p:style>
        </p:sp>
        <p:sp>
          <p:nvSpPr>
            <p:cNvPr id="3064" name="CustomShape 26"/>
            <p:cNvSpPr/>
            <p:nvPr/>
          </p:nvSpPr>
          <p:spPr>
            <a:xfrm>
              <a:off x="10928880" y="6087240"/>
              <a:ext cx="869760" cy="91080"/>
            </a:xfrm>
            <a:custGeom>
              <a:avLst/>
              <a:gdLst/>
              <a:ahLst/>
              <a:rect l="l" t="t" r="r" b="b"/>
              <a:pathLst>
                <a:path w="562" h="50">
                  <a:moveTo>
                    <a:pt x="0" y="0"/>
                  </a:moveTo>
                  <a:lnTo>
                    <a:pt x="0" y="50"/>
                  </a:lnTo>
                  <a:lnTo>
                    <a:pt x="562" y="50"/>
                  </a:lnTo>
                  <a:lnTo>
                    <a:pt x="562" y="8"/>
                  </a:lnTo>
                </a:path>
              </a:pathLst>
            </a:custGeom>
            <a:noFill/>
            <a:ln w="19050">
              <a:solidFill>
                <a:srgbClr val="000000"/>
              </a:solidFill>
              <a:round/>
            </a:ln>
          </p:spPr>
          <p:style>
            <a:lnRef idx="0"/>
            <a:fillRef idx="0"/>
            <a:effectRef idx="0"/>
            <a:fontRef idx="minor"/>
          </p:style>
        </p:sp>
        <p:sp>
          <p:nvSpPr>
            <p:cNvPr id="3065" name="CustomShape 27"/>
            <p:cNvSpPr/>
            <p:nvPr/>
          </p:nvSpPr>
          <p:spPr>
            <a:xfrm>
              <a:off x="8235720" y="6312240"/>
              <a:ext cx="5194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223</a:t>
              </a:r>
              <a:endParaRPr b="0" lang="en-US" sz="1600" spc="-1" strike="noStrike">
                <a:latin typeface="Arial"/>
              </a:endParaRPr>
            </a:p>
          </p:txBody>
        </p:sp>
        <p:sp>
          <p:nvSpPr>
            <p:cNvPr id="3066" name="CustomShape 28"/>
            <p:cNvSpPr/>
            <p:nvPr/>
          </p:nvSpPr>
          <p:spPr>
            <a:xfrm>
              <a:off x="9279360" y="6323400"/>
              <a:ext cx="29376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1</a:t>
              </a:r>
              <a:endParaRPr b="0" lang="en-US" sz="1600" spc="-1" strike="noStrike">
                <a:latin typeface="Arial"/>
              </a:endParaRPr>
            </a:p>
          </p:txBody>
        </p:sp>
        <p:sp>
          <p:nvSpPr>
            <p:cNvPr id="3067" name="CustomShape 29"/>
            <p:cNvSpPr/>
            <p:nvPr/>
          </p:nvSpPr>
          <p:spPr>
            <a:xfrm>
              <a:off x="11236680" y="6323400"/>
              <a:ext cx="29376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1</a:t>
              </a:r>
              <a:endParaRPr b="0" lang="en-US" sz="1600" spc="-1" strike="noStrike">
                <a:latin typeface="Arial"/>
              </a:endParaRPr>
            </a:p>
          </p:txBody>
        </p:sp>
        <p:sp>
          <p:nvSpPr>
            <p:cNvPr id="3068" name="CustomShape 30"/>
            <p:cNvSpPr/>
            <p:nvPr/>
          </p:nvSpPr>
          <p:spPr>
            <a:xfrm>
              <a:off x="10217520" y="6323400"/>
              <a:ext cx="29376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1</a:t>
              </a:r>
              <a:endParaRPr b="0" lang="en-US" sz="1600" spc="-1" strike="noStrike">
                <a:latin typeface="Arial"/>
              </a:endParaRPr>
            </a:p>
          </p:txBody>
        </p:sp>
      </p:grpSp>
      <p:grpSp>
        <p:nvGrpSpPr>
          <p:cNvPr id="3069" name="Group 31"/>
          <p:cNvGrpSpPr/>
          <p:nvPr/>
        </p:nvGrpSpPr>
        <p:grpSpPr>
          <a:xfrm>
            <a:off x="7116840" y="1378800"/>
            <a:ext cx="641160" cy="558360"/>
            <a:chOff x="7116840" y="1378800"/>
            <a:chExt cx="641160" cy="558360"/>
          </a:xfrm>
        </p:grpSpPr>
        <p:pic>
          <p:nvPicPr>
            <p:cNvPr id="3070" name="Picture 74" descr="desktop_computer_stylized_medium"/>
            <p:cNvPicPr/>
            <p:nvPr/>
          </p:nvPicPr>
          <p:blipFill>
            <a:blip r:embed="rId1"/>
            <a:stretch/>
          </p:blipFill>
          <p:spPr>
            <a:xfrm flipH="1">
              <a:off x="7116840" y="1378800"/>
              <a:ext cx="641160" cy="558360"/>
            </a:xfrm>
            <a:prstGeom prst="rect">
              <a:avLst/>
            </a:prstGeom>
            <a:ln w="0">
              <a:noFill/>
            </a:ln>
          </p:spPr>
        </p:pic>
        <p:sp>
          <p:nvSpPr>
            <p:cNvPr id="3071" name="CustomShape 32"/>
            <p:cNvSpPr/>
            <p:nvPr/>
          </p:nvSpPr>
          <p:spPr>
            <a:xfrm flipH="1">
              <a:off x="7389360" y="143244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072" name="Group 33"/>
          <p:cNvGrpSpPr/>
          <p:nvPr/>
        </p:nvGrpSpPr>
        <p:grpSpPr>
          <a:xfrm>
            <a:off x="7112160" y="1977480"/>
            <a:ext cx="641160" cy="558360"/>
            <a:chOff x="7112160" y="1977480"/>
            <a:chExt cx="641160" cy="558360"/>
          </a:xfrm>
        </p:grpSpPr>
        <p:pic>
          <p:nvPicPr>
            <p:cNvPr id="3073" name="Picture 81" descr="desktop_computer_stylized_medium"/>
            <p:cNvPicPr/>
            <p:nvPr/>
          </p:nvPicPr>
          <p:blipFill>
            <a:blip r:embed="rId2"/>
            <a:stretch/>
          </p:blipFill>
          <p:spPr>
            <a:xfrm flipH="1">
              <a:off x="7112160" y="1977480"/>
              <a:ext cx="641160" cy="558360"/>
            </a:xfrm>
            <a:prstGeom prst="rect">
              <a:avLst/>
            </a:prstGeom>
            <a:ln w="0">
              <a:noFill/>
            </a:ln>
          </p:spPr>
        </p:pic>
        <p:sp>
          <p:nvSpPr>
            <p:cNvPr id="3074" name="CustomShape 34"/>
            <p:cNvSpPr/>
            <p:nvPr/>
          </p:nvSpPr>
          <p:spPr>
            <a:xfrm flipH="1">
              <a:off x="7384680" y="203112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075" name="Group 35"/>
          <p:cNvGrpSpPr/>
          <p:nvPr/>
        </p:nvGrpSpPr>
        <p:grpSpPr>
          <a:xfrm>
            <a:off x="7140600" y="2586960"/>
            <a:ext cx="641160" cy="558360"/>
            <a:chOff x="7140600" y="2586960"/>
            <a:chExt cx="641160" cy="558360"/>
          </a:xfrm>
        </p:grpSpPr>
        <p:pic>
          <p:nvPicPr>
            <p:cNvPr id="3076" name="Picture 84" descr="desktop_computer_stylized_medium"/>
            <p:cNvPicPr/>
            <p:nvPr/>
          </p:nvPicPr>
          <p:blipFill>
            <a:blip r:embed="rId3"/>
            <a:stretch/>
          </p:blipFill>
          <p:spPr>
            <a:xfrm flipH="1">
              <a:off x="7140600" y="2586960"/>
              <a:ext cx="641160" cy="558360"/>
            </a:xfrm>
            <a:prstGeom prst="rect">
              <a:avLst/>
            </a:prstGeom>
            <a:ln w="0">
              <a:noFill/>
            </a:ln>
          </p:spPr>
        </p:pic>
        <p:sp>
          <p:nvSpPr>
            <p:cNvPr id="3077" name="CustomShape 36"/>
            <p:cNvSpPr/>
            <p:nvPr/>
          </p:nvSpPr>
          <p:spPr>
            <a:xfrm flipH="1">
              <a:off x="7413120" y="264060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078" name="Group 37"/>
          <p:cNvGrpSpPr/>
          <p:nvPr/>
        </p:nvGrpSpPr>
        <p:grpSpPr>
          <a:xfrm>
            <a:off x="10799640" y="1536120"/>
            <a:ext cx="641160" cy="558360"/>
            <a:chOff x="10799640" y="1536120"/>
            <a:chExt cx="641160" cy="558360"/>
          </a:xfrm>
        </p:grpSpPr>
        <p:pic>
          <p:nvPicPr>
            <p:cNvPr id="3079" name="Picture 88" descr="desktop_computer_stylized_medium"/>
            <p:cNvPicPr/>
            <p:nvPr/>
          </p:nvPicPr>
          <p:blipFill>
            <a:blip r:embed="rId4"/>
            <a:stretch/>
          </p:blipFill>
          <p:spPr>
            <a:xfrm>
              <a:off x="10799640" y="1536120"/>
              <a:ext cx="641160" cy="558360"/>
            </a:xfrm>
            <a:prstGeom prst="rect">
              <a:avLst/>
            </a:prstGeom>
            <a:ln w="0">
              <a:noFill/>
            </a:ln>
          </p:spPr>
        </p:pic>
        <p:sp>
          <p:nvSpPr>
            <p:cNvPr id="3080" name="CustomShape 38"/>
            <p:cNvSpPr/>
            <p:nvPr/>
          </p:nvSpPr>
          <p:spPr>
            <a:xfrm>
              <a:off x="10856160" y="158976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081" name="Group 39"/>
          <p:cNvGrpSpPr/>
          <p:nvPr/>
        </p:nvGrpSpPr>
        <p:grpSpPr>
          <a:xfrm>
            <a:off x="10814040" y="2815560"/>
            <a:ext cx="641160" cy="558360"/>
            <a:chOff x="10814040" y="2815560"/>
            <a:chExt cx="641160" cy="558360"/>
          </a:xfrm>
        </p:grpSpPr>
        <p:pic>
          <p:nvPicPr>
            <p:cNvPr id="3082" name="Picture 91" descr="desktop_computer_stylized_medium"/>
            <p:cNvPicPr/>
            <p:nvPr/>
          </p:nvPicPr>
          <p:blipFill>
            <a:blip r:embed="rId5"/>
            <a:stretch/>
          </p:blipFill>
          <p:spPr>
            <a:xfrm>
              <a:off x="10814040" y="2815560"/>
              <a:ext cx="641160" cy="558360"/>
            </a:xfrm>
            <a:prstGeom prst="rect">
              <a:avLst/>
            </a:prstGeom>
            <a:ln w="0">
              <a:noFill/>
            </a:ln>
          </p:spPr>
        </p:pic>
        <p:sp>
          <p:nvSpPr>
            <p:cNvPr id="3083" name="CustomShape 40"/>
            <p:cNvSpPr/>
            <p:nvPr/>
          </p:nvSpPr>
          <p:spPr>
            <a:xfrm>
              <a:off x="10870200" y="286920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084" name="Group 41"/>
          <p:cNvGrpSpPr/>
          <p:nvPr/>
        </p:nvGrpSpPr>
        <p:grpSpPr>
          <a:xfrm>
            <a:off x="9715680" y="4339440"/>
            <a:ext cx="641160" cy="558360"/>
            <a:chOff x="9715680" y="4339440"/>
            <a:chExt cx="641160" cy="558360"/>
          </a:xfrm>
        </p:grpSpPr>
        <p:pic>
          <p:nvPicPr>
            <p:cNvPr id="3085" name="Picture 94" descr="desktop_computer_stylized_medium"/>
            <p:cNvPicPr/>
            <p:nvPr/>
          </p:nvPicPr>
          <p:blipFill>
            <a:blip r:embed="rId6"/>
            <a:stretch/>
          </p:blipFill>
          <p:spPr>
            <a:xfrm>
              <a:off x="9715680" y="4339440"/>
              <a:ext cx="641160" cy="558360"/>
            </a:xfrm>
            <a:prstGeom prst="rect">
              <a:avLst/>
            </a:prstGeom>
            <a:ln w="0">
              <a:noFill/>
            </a:ln>
          </p:spPr>
        </p:pic>
        <p:sp>
          <p:nvSpPr>
            <p:cNvPr id="3086" name="CustomShape 42"/>
            <p:cNvSpPr/>
            <p:nvPr/>
          </p:nvSpPr>
          <p:spPr>
            <a:xfrm>
              <a:off x="9771840" y="439308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087" name="Group 43"/>
          <p:cNvGrpSpPr/>
          <p:nvPr/>
        </p:nvGrpSpPr>
        <p:grpSpPr>
          <a:xfrm>
            <a:off x="8551800" y="4380840"/>
            <a:ext cx="641160" cy="558360"/>
            <a:chOff x="8551800" y="4380840"/>
            <a:chExt cx="641160" cy="558360"/>
          </a:xfrm>
        </p:grpSpPr>
        <p:pic>
          <p:nvPicPr>
            <p:cNvPr id="3088" name="Picture 97" descr="desktop_computer_stylized_medium"/>
            <p:cNvPicPr/>
            <p:nvPr/>
          </p:nvPicPr>
          <p:blipFill>
            <a:blip r:embed="rId7"/>
            <a:stretch/>
          </p:blipFill>
          <p:spPr>
            <a:xfrm>
              <a:off x="8551800" y="4380840"/>
              <a:ext cx="641160" cy="558360"/>
            </a:xfrm>
            <a:prstGeom prst="rect">
              <a:avLst/>
            </a:prstGeom>
            <a:ln w="0">
              <a:noFill/>
            </a:ln>
          </p:spPr>
        </p:pic>
        <p:sp>
          <p:nvSpPr>
            <p:cNvPr id="3089" name="CustomShape 44"/>
            <p:cNvSpPr/>
            <p:nvPr/>
          </p:nvSpPr>
          <p:spPr>
            <a:xfrm>
              <a:off x="8607960" y="443448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3090" name="Line 45"/>
          <p:cNvSpPr/>
          <p:nvPr/>
        </p:nvSpPr>
        <p:spPr>
          <a:xfrm>
            <a:off x="7697160" y="1785600"/>
            <a:ext cx="3430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91" name="Line 46"/>
          <p:cNvSpPr/>
          <p:nvPr/>
        </p:nvSpPr>
        <p:spPr>
          <a:xfrm>
            <a:off x="7706880" y="2384640"/>
            <a:ext cx="34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92" name="Line 47"/>
          <p:cNvSpPr/>
          <p:nvPr/>
        </p:nvSpPr>
        <p:spPr>
          <a:xfrm>
            <a:off x="7734240" y="2997720"/>
            <a:ext cx="34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93" name="Line 48"/>
          <p:cNvSpPr/>
          <p:nvPr/>
        </p:nvSpPr>
        <p:spPr>
          <a:xfrm>
            <a:off x="8364240" y="2578320"/>
            <a:ext cx="7945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94" name="Line 49"/>
          <p:cNvSpPr/>
          <p:nvPr/>
        </p:nvSpPr>
        <p:spPr>
          <a:xfrm>
            <a:off x="9547560" y="2584440"/>
            <a:ext cx="97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3095" name="Group 50"/>
          <p:cNvGrpSpPr/>
          <p:nvPr/>
        </p:nvGrpSpPr>
        <p:grpSpPr>
          <a:xfrm>
            <a:off x="9053640" y="2438640"/>
            <a:ext cx="632520" cy="300600"/>
            <a:chOff x="9053640" y="2438640"/>
            <a:chExt cx="632520" cy="300600"/>
          </a:xfrm>
        </p:grpSpPr>
        <p:sp>
          <p:nvSpPr>
            <p:cNvPr id="3096" name="CustomShape 51"/>
            <p:cNvSpPr/>
            <p:nvPr/>
          </p:nvSpPr>
          <p:spPr>
            <a:xfrm>
              <a:off x="9053640" y="2542680"/>
              <a:ext cx="632520" cy="1965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3097" name="CustomShape 52"/>
            <p:cNvSpPr/>
            <p:nvPr/>
          </p:nvSpPr>
          <p:spPr>
            <a:xfrm>
              <a:off x="9054000" y="2438640"/>
              <a:ext cx="631800" cy="194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3098" name="Group 53"/>
            <p:cNvGrpSpPr/>
            <p:nvPr/>
          </p:nvGrpSpPr>
          <p:grpSpPr>
            <a:xfrm>
              <a:off x="9147600" y="2463120"/>
              <a:ext cx="444960" cy="142920"/>
              <a:chOff x="9147600" y="2463120"/>
              <a:chExt cx="444960" cy="142920"/>
            </a:xfrm>
          </p:grpSpPr>
          <p:sp>
            <p:nvSpPr>
              <p:cNvPr id="3099" name="CustomShape 54"/>
              <p:cNvSpPr/>
              <p:nvPr/>
            </p:nvSpPr>
            <p:spPr>
              <a:xfrm>
                <a:off x="9159840" y="2463120"/>
                <a:ext cx="420840" cy="799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100" name="CustomShape 55"/>
              <p:cNvSpPr/>
              <p:nvPr/>
            </p:nvSpPr>
            <p:spPr>
              <a:xfrm>
                <a:off x="9435600" y="2531880"/>
                <a:ext cx="156960" cy="68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101" name="CustomShape 56"/>
              <p:cNvSpPr/>
              <p:nvPr/>
            </p:nvSpPr>
            <p:spPr>
              <a:xfrm>
                <a:off x="9147600" y="2531880"/>
                <a:ext cx="154080" cy="676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102" name="CustomShape 57"/>
              <p:cNvSpPr/>
              <p:nvPr/>
            </p:nvSpPr>
            <p:spPr>
              <a:xfrm>
                <a:off x="9201240" y="2498040"/>
                <a:ext cx="335160" cy="1080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3103" name="Line 58"/>
          <p:cNvSpPr/>
          <p:nvPr/>
        </p:nvSpPr>
        <p:spPr>
          <a:xfrm>
            <a:off x="10629720" y="194220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04" name="Line 59"/>
          <p:cNvSpPr/>
          <p:nvPr/>
        </p:nvSpPr>
        <p:spPr>
          <a:xfrm>
            <a:off x="10631160" y="322524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05" name="Line 60"/>
          <p:cNvSpPr/>
          <p:nvPr/>
        </p:nvSpPr>
        <p:spPr>
          <a:xfrm>
            <a:off x="8740800" y="4181760"/>
            <a:ext cx="360" cy="2329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06" name="Line 61"/>
          <p:cNvSpPr/>
          <p:nvPr/>
        </p:nvSpPr>
        <p:spPr>
          <a:xfrm>
            <a:off x="9886320" y="4143960"/>
            <a:ext cx="360" cy="2329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07" name="CustomShape 62"/>
          <p:cNvSpPr/>
          <p:nvPr/>
        </p:nvSpPr>
        <p:spPr>
          <a:xfrm>
            <a:off x="6867720" y="5290560"/>
            <a:ext cx="460080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rPr>
              <a:t>dotted-decimal IP address notation:</a:t>
            </a:r>
            <a:endParaRPr b="0" lang="en-US" sz="2400" spc="-1" strike="noStrike">
              <a:latin typeface="Arial"/>
            </a:endParaRPr>
          </a:p>
        </p:txBody>
      </p:sp>
      <p:sp>
        <p:nvSpPr>
          <p:cNvPr id="3108" name="CustomShape 63"/>
          <p:cNvSpPr/>
          <p:nvPr/>
        </p:nvSpPr>
        <p:spPr>
          <a:xfrm>
            <a:off x="587880" y="1257480"/>
            <a:ext cx="5878080" cy="519228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p:style>
      </p:sp>
      <p:sp>
        <p:nvSpPr>
          <p:cNvPr id="3109" name="CustomShape 64"/>
          <p:cNvSpPr/>
          <p:nvPr/>
        </p:nvSpPr>
        <p:spPr>
          <a:xfrm>
            <a:off x="6014520" y="5165280"/>
            <a:ext cx="5878080" cy="169236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p:style>
      </p:sp>
      <p:sp>
        <p:nvSpPr>
          <p:cNvPr id="3110" name="TextShape 65"/>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4E94A27D-EC0E-4068-B549-260CED3EE4C9}"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839" dur="indefinite" restart="never" nodeType="tmRoot">
          <p:childTnLst>
            <p:seq>
              <p:cTn id="840" dur="indefinite" nodeType="mainSeq">
                <p:childTnLst>
                  <p:par>
                    <p:cTn id="841" fill="hold">
                      <p:stCondLst>
                        <p:cond delay="0"/>
                      </p:stCondLst>
                      <p:childTnLst>
                        <p:par>
                          <p:cTn id="842" fill="hold">
                            <p:stCondLst>
                              <p:cond delay="0"/>
                            </p:stCondLst>
                            <p:childTnLst>
                              <p:par>
                                <p:cTn id="843" nodeType="withEffect" fill="hold" presetClass="entr" presetID="9">
                                  <p:stCondLst>
                                    <p:cond delay="0"/>
                                  </p:stCondLst>
                                  <p:childTnLst>
                                    <p:set>
                                      <p:cBhvr>
                                        <p:cTn id="844" dur="1" fill="hold">
                                          <p:stCondLst>
                                            <p:cond delay="0"/>
                                          </p:stCondLst>
                                        </p:cTn>
                                        <p:tgtEl>
                                          <p:spTgt spid="3108"/>
                                        </p:tgtEl>
                                        <p:attrNameLst>
                                          <p:attrName>style.visibility</p:attrName>
                                        </p:attrNameLst>
                                      </p:cBhvr>
                                      <p:to>
                                        <p:strVal val="visible"/>
                                      </p:to>
                                    </p:set>
                                    <p:animEffect filter="dissolve" transition="in">
                                      <p:cBhvr additive="repl">
                                        <p:cTn id="845" dur="1000"/>
                                        <p:tgtEl>
                                          <p:spTgt spid="3108"/>
                                        </p:tgtEl>
                                      </p:cBhvr>
                                    </p:animEffect>
                                  </p:childTnLst>
                                </p:cTn>
                              </p:par>
                              <p:par>
                                <p:cTn id="846" nodeType="withEffect" fill="hold" presetClass="entr" presetID="9">
                                  <p:stCondLst>
                                    <p:cond delay="0"/>
                                  </p:stCondLst>
                                  <p:childTnLst>
                                    <p:set>
                                      <p:cBhvr>
                                        <p:cTn id="847" dur="1" fill="hold">
                                          <p:stCondLst>
                                            <p:cond delay="0"/>
                                          </p:stCondLst>
                                        </p:cTn>
                                        <p:tgtEl>
                                          <p:spTgt spid="3109"/>
                                        </p:tgtEl>
                                        <p:attrNameLst>
                                          <p:attrName>style.visibility</p:attrName>
                                        </p:attrNameLst>
                                      </p:cBhvr>
                                      <p:to>
                                        <p:strVal val="visible"/>
                                      </p:to>
                                    </p:set>
                                    <p:animEffect filter="dissolve" transition="in">
                                      <p:cBhvr additive="repl">
                                        <p:cTn id="848" dur="1000"/>
                                        <p:tgtEl>
                                          <p:spTgt spid="3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1" name="TextShape 1"/>
          <p:cNvSpPr txBox="1"/>
          <p:nvPr/>
        </p:nvSpPr>
        <p:spPr>
          <a:xfrm>
            <a:off x="838080" y="31104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ea typeface="ＭＳ Ｐゴシック"/>
              </a:rPr>
              <a:t>IP addressing: introduction</a:t>
            </a:r>
            <a:endParaRPr b="0" lang="en-US" sz="4400" spc="-1" strike="noStrike">
              <a:solidFill>
                <a:srgbClr val="000000"/>
              </a:solidFill>
              <a:latin typeface="Calibri"/>
            </a:endParaRPr>
          </a:p>
        </p:txBody>
      </p:sp>
      <p:sp>
        <p:nvSpPr>
          <p:cNvPr id="3112" name="CustomShape 2"/>
          <p:cNvSpPr/>
          <p:nvPr/>
        </p:nvSpPr>
        <p:spPr>
          <a:xfrm rot="16200000">
            <a:off x="8946000" y="3046680"/>
            <a:ext cx="845640" cy="159336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3113" name="CustomShape 3"/>
          <p:cNvSpPr/>
          <p:nvPr/>
        </p:nvSpPr>
        <p:spPr>
          <a:xfrm rot="10800000">
            <a:off x="9944640" y="1720440"/>
            <a:ext cx="845640" cy="159336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3114" name="CustomShape 4"/>
          <p:cNvSpPr/>
          <p:nvPr/>
        </p:nvSpPr>
        <p:spPr>
          <a:xfrm>
            <a:off x="7908840" y="1302840"/>
            <a:ext cx="1037880" cy="1926720"/>
          </a:xfrm>
          <a:custGeom>
            <a:avLst/>
            <a:gdLst/>
            <a:ahLst/>
            <a:rect l="l" t="t" r="r" b="b"/>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w="0">
            <a:noFill/>
          </a:ln>
        </p:spPr>
        <p:style>
          <a:lnRef idx="0"/>
          <a:fillRef idx="0"/>
          <a:effectRef idx="0"/>
          <a:fontRef idx="minor"/>
        </p:style>
      </p:sp>
      <p:sp>
        <p:nvSpPr>
          <p:cNvPr id="3115" name="CustomShape 5"/>
          <p:cNvSpPr/>
          <p:nvPr/>
        </p:nvSpPr>
        <p:spPr>
          <a:xfrm>
            <a:off x="7293240" y="113292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223.1.1.1</a:t>
            </a:r>
            <a:endParaRPr b="0" lang="en-US" sz="1200" spc="-1" strike="noStrike">
              <a:latin typeface="Arial"/>
            </a:endParaRPr>
          </a:p>
        </p:txBody>
      </p:sp>
      <p:grpSp>
        <p:nvGrpSpPr>
          <p:cNvPr id="3116" name="Group 6"/>
          <p:cNvGrpSpPr/>
          <p:nvPr/>
        </p:nvGrpSpPr>
        <p:grpSpPr>
          <a:xfrm>
            <a:off x="6560640" y="2093400"/>
            <a:ext cx="917640" cy="272880"/>
            <a:chOff x="6560640" y="2093400"/>
            <a:chExt cx="917640" cy="272880"/>
          </a:xfrm>
        </p:grpSpPr>
        <p:sp>
          <p:nvSpPr>
            <p:cNvPr id="3117" name="CustomShape 7"/>
            <p:cNvSpPr/>
            <p:nvPr/>
          </p:nvSpPr>
          <p:spPr>
            <a:xfrm>
              <a:off x="6645240" y="2171160"/>
              <a:ext cx="833040" cy="180720"/>
            </a:xfrm>
            <a:prstGeom prst="rect">
              <a:avLst/>
            </a:prstGeom>
            <a:solidFill>
              <a:srgbClr val="ffffff"/>
            </a:solidFill>
            <a:ln w="0">
              <a:noFill/>
            </a:ln>
          </p:spPr>
          <p:style>
            <a:lnRef idx="0"/>
            <a:fillRef idx="0"/>
            <a:effectRef idx="0"/>
            <a:fontRef idx="minor"/>
          </p:style>
        </p:sp>
        <p:sp>
          <p:nvSpPr>
            <p:cNvPr id="3118" name="CustomShape 8"/>
            <p:cNvSpPr/>
            <p:nvPr/>
          </p:nvSpPr>
          <p:spPr>
            <a:xfrm>
              <a:off x="6560640" y="209340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223.1.1.2</a:t>
              </a:r>
              <a:endParaRPr b="0" lang="en-US" sz="1200" spc="-1" strike="noStrike">
                <a:latin typeface="Arial"/>
              </a:endParaRPr>
            </a:p>
          </p:txBody>
        </p:sp>
      </p:grpSp>
      <p:sp>
        <p:nvSpPr>
          <p:cNvPr id="3119" name="CustomShape 9"/>
          <p:cNvSpPr/>
          <p:nvPr/>
        </p:nvSpPr>
        <p:spPr>
          <a:xfrm>
            <a:off x="7398720" y="308844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223.1.1.3</a:t>
            </a:r>
            <a:endParaRPr b="0" lang="en-US" sz="1200" spc="-1" strike="noStrike">
              <a:latin typeface="Arial"/>
            </a:endParaRPr>
          </a:p>
        </p:txBody>
      </p:sp>
      <p:sp>
        <p:nvSpPr>
          <p:cNvPr id="3120" name="CustomShape 10"/>
          <p:cNvSpPr/>
          <p:nvPr/>
        </p:nvSpPr>
        <p:spPr>
          <a:xfrm>
            <a:off x="8368200" y="227592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223.1.1.4</a:t>
            </a:r>
            <a:endParaRPr b="0" lang="en-US" sz="1200" spc="-1" strike="noStrike">
              <a:latin typeface="Arial"/>
            </a:endParaRPr>
          </a:p>
        </p:txBody>
      </p:sp>
      <p:sp>
        <p:nvSpPr>
          <p:cNvPr id="3121" name="CustomShape 11"/>
          <p:cNvSpPr/>
          <p:nvPr/>
        </p:nvSpPr>
        <p:spPr>
          <a:xfrm>
            <a:off x="9581400" y="227700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223.1.2.9</a:t>
            </a:r>
            <a:endParaRPr b="0" lang="en-US" sz="1200" spc="-1" strike="noStrike">
              <a:latin typeface="Arial"/>
            </a:endParaRPr>
          </a:p>
        </p:txBody>
      </p:sp>
      <p:sp>
        <p:nvSpPr>
          <p:cNvPr id="3122" name="CustomShape 12"/>
          <p:cNvSpPr/>
          <p:nvPr/>
        </p:nvSpPr>
        <p:spPr>
          <a:xfrm>
            <a:off x="10150560" y="322020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223.1.2.2</a:t>
            </a:r>
            <a:endParaRPr b="0" lang="en-US" sz="1200" spc="-1" strike="noStrike">
              <a:latin typeface="Arial"/>
            </a:endParaRPr>
          </a:p>
        </p:txBody>
      </p:sp>
      <p:sp>
        <p:nvSpPr>
          <p:cNvPr id="3123" name="CustomShape 13"/>
          <p:cNvSpPr/>
          <p:nvPr/>
        </p:nvSpPr>
        <p:spPr>
          <a:xfrm>
            <a:off x="10110240" y="170352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223.1.2.1</a:t>
            </a:r>
            <a:endParaRPr b="0" lang="en-US" sz="1200" spc="-1" strike="noStrike">
              <a:latin typeface="Arial"/>
            </a:endParaRPr>
          </a:p>
        </p:txBody>
      </p:sp>
      <p:sp>
        <p:nvSpPr>
          <p:cNvPr id="3124" name="Line 14"/>
          <p:cNvSpPr/>
          <p:nvPr/>
        </p:nvSpPr>
        <p:spPr>
          <a:xfrm>
            <a:off x="9359640" y="2734920"/>
            <a:ext cx="360" cy="879120"/>
          </a:xfrm>
          <a:prstGeom prst="line">
            <a:avLst/>
          </a:prstGeom>
          <a:ln w="19050">
            <a:solidFill>
              <a:srgbClr val="000000"/>
            </a:solidFill>
            <a:round/>
          </a:ln>
        </p:spPr>
        <p:style>
          <a:lnRef idx="0"/>
          <a:fillRef idx="0"/>
          <a:effectRef idx="0"/>
          <a:fontRef idx="minor"/>
        </p:style>
      </p:sp>
      <p:sp>
        <p:nvSpPr>
          <p:cNvPr id="3125" name="CustomShape 15"/>
          <p:cNvSpPr/>
          <p:nvPr/>
        </p:nvSpPr>
        <p:spPr>
          <a:xfrm>
            <a:off x="9957600" y="419508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223.1.3.2</a:t>
            </a:r>
            <a:endParaRPr b="0" lang="en-US" sz="1200" spc="-1" strike="noStrike">
              <a:latin typeface="Arial"/>
            </a:endParaRPr>
          </a:p>
        </p:txBody>
      </p:sp>
      <p:sp>
        <p:nvSpPr>
          <p:cNvPr id="3126" name="CustomShape 16"/>
          <p:cNvSpPr/>
          <p:nvPr/>
        </p:nvSpPr>
        <p:spPr>
          <a:xfrm>
            <a:off x="8714880" y="419976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223.1.3.1</a:t>
            </a:r>
            <a:endParaRPr b="0" lang="en-US" sz="1200" spc="-1" strike="noStrike">
              <a:latin typeface="Arial"/>
            </a:endParaRPr>
          </a:p>
        </p:txBody>
      </p:sp>
      <p:grpSp>
        <p:nvGrpSpPr>
          <p:cNvPr id="3127" name="Group 17"/>
          <p:cNvGrpSpPr/>
          <p:nvPr/>
        </p:nvGrpSpPr>
        <p:grpSpPr>
          <a:xfrm>
            <a:off x="8888040" y="2996640"/>
            <a:ext cx="906480" cy="272880"/>
            <a:chOff x="8888040" y="2996640"/>
            <a:chExt cx="906480" cy="272880"/>
          </a:xfrm>
        </p:grpSpPr>
        <p:sp>
          <p:nvSpPr>
            <p:cNvPr id="3128" name="CustomShape 18"/>
            <p:cNvSpPr/>
            <p:nvPr/>
          </p:nvSpPr>
          <p:spPr>
            <a:xfrm>
              <a:off x="8943840" y="3039480"/>
              <a:ext cx="847440" cy="180720"/>
            </a:xfrm>
            <a:prstGeom prst="rect">
              <a:avLst/>
            </a:prstGeom>
            <a:solidFill>
              <a:srgbClr val="ffffff"/>
            </a:solidFill>
            <a:ln w="0">
              <a:noFill/>
            </a:ln>
          </p:spPr>
          <p:style>
            <a:lnRef idx="0"/>
            <a:fillRef idx="0"/>
            <a:effectRef idx="0"/>
            <a:fontRef idx="minor"/>
          </p:style>
        </p:sp>
        <p:sp>
          <p:nvSpPr>
            <p:cNvPr id="3129" name="CustomShape 19"/>
            <p:cNvSpPr/>
            <p:nvPr/>
          </p:nvSpPr>
          <p:spPr>
            <a:xfrm>
              <a:off x="8888040" y="2996640"/>
              <a:ext cx="90648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223.1.3.27</a:t>
              </a:r>
              <a:endParaRPr b="0" lang="en-US" sz="1200" spc="-1" strike="noStrike">
                <a:latin typeface="Arial"/>
              </a:endParaRPr>
            </a:p>
          </p:txBody>
        </p:sp>
      </p:grpSp>
      <p:grpSp>
        <p:nvGrpSpPr>
          <p:cNvPr id="3130" name="Group 20"/>
          <p:cNvGrpSpPr/>
          <p:nvPr/>
        </p:nvGrpSpPr>
        <p:grpSpPr>
          <a:xfrm>
            <a:off x="7116840" y="1378800"/>
            <a:ext cx="641160" cy="558360"/>
            <a:chOff x="7116840" y="1378800"/>
            <a:chExt cx="641160" cy="558360"/>
          </a:xfrm>
        </p:grpSpPr>
        <p:pic>
          <p:nvPicPr>
            <p:cNvPr id="3131" name="Picture 74" descr="desktop_computer_stylized_medium"/>
            <p:cNvPicPr/>
            <p:nvPr/>
          </p:nvPicPr>
          <p:blipFill>
            <a:blip r:embed="rId1"/>
            <a:stretch/>
          </p:blipFill>
          <p:spPr>
            <a:xfrm flipH="1">
              <a:off x="7116840" y="1378800"/>
              <a:ext cx="641160" cy="558360"/>
            </a:xfrm>
            <a:prstGeom prst="rect">
              <a:avLst/>
            </a:prstGeom>
            <a:ln w="0">
              <a:noFill/>
            </a:ln>
          </p:spPr>
        </p:pic>
        <p:sp>
          <p:nvSpPr>
            <p:cNvPr id="3132" name="CustomShape 21"/>
            <p:cNvSpPr/>
            <p:nvPr/>
          </p:nvSpPr>
          <p:spPr>
            <a:xfrm flipH="1">
              <a:off x="7389360" y="143244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133" name="Group 22"/>
          <p:cNvGrpSpPr/>
          <p:nvPr/>
        </p:nvGrpSpPr>
        <p:grpSpPr>
          <a:xfrm>
            <a:off x="7112160" y="1977480"/>
            <a:ext cx="641160" cy="558360"/>
            <a:chOff x="7112160" y="1977480"/>
            <a:chExt cx="641160" cy="558360"/>
          </a:xfrm>
        </p:grpSpPr>
        <p:pic>
          <p:nvPicPr>
            <p:cNvPr id="3134" name="Picture 81" descr="desktop_computer_stylized_medium"/>
            <p:cNvPicPr/>
            <p:nvPr/>
          </p:nvPicPr>
          <p:blipFill>
            <a:blip r:embed="rId2"/>
            <a:stretch/>
          </p:blipFill>
          <p:spPr>
            <a:xfrm flipH="1">
              <a:off x="7112160" y="1977480"/>
              <a:ext cx="641160" cy="558360"/>
            </a:xfrm>
            <a:prstGeom prst="rect">
              <a:avLst/>
            </a:prstGeom>
            <a:ln w="0">
              <a:noFill/>
            </a:ln>
          </p:spPr>
        </p:pic>
        <p:sp>
          <p:nvSpPr>
            <p:cNvPr id="3135" name="CustomShape 23"/>
            <p:cNvSpPr/>
            <p:nvPr/>
          </p:nvSpPr>
          <p:spPr>
            <a:xfrm flipH="1">
              <a:off x="7384680" y="203112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136" name="Group 24"/>
          <p:cNvGrpSpPr/>
          <p:nvPr/>
        </p:nvGrpSpPr>
        <p:grpSpPr>
          <a:xfrm>
            <a:off x="7140600" y="2586960"/>
            <a:ext cx="641160" cy="558360"/>
            <a:chOff x="7140600" y="2586960"/>
            <a:chExt cx="641160" cy="558360"/>
          </a:xfrm>
        </p:grpSpPr>
        <p:pic>
          <p:nvPicPr>
            <p:cNvPr id="3137" name="Picture 84" descr="desktop_computer_stylized_medium"/>
            <p:cNvPicPr/>
            <p:nvPr/>
          </p:nvPicPr>
          <p:blipFill>
            <a:blip r:embed="rId3"/>
            <a:stretch/>
          </p:blipFill>
          <p:spPr>
            <a:xfrm flipH="1">
              <a:off x="7140600" y="2586960"/>
              <a:ext cx="641160" cy="558360"/>
            </a:xfrm>
            <a:prstGeom prst="rect">
              <a:avLst/>
            </a:prstGeom>
            <a:ln w="0">
              <a:noFill/>
            </a:ln>
          </p:spPr>
        </p:pic>
        <p:sp>
          <p:nvSpPr>
            <p:cNvPr id="3138" name="CustomShape 25"/>
            <p:cNvSpPr/>
            <p:nvPr/>
          </p:nvSpPr>
          <p:spPr>
            <a:xfrm flipH="1">
              <a:off x="7413120" y="264060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139" name="Group 26"/>
          <p:cNvGrpSpPr/>
          <p:nvPr/>
        </p:nvGrpSpPr>
        <p:grpSpPr>
          <a:xfrm>
            <a:off x="10799640" y="1536120"/>
            <a:ext cx="641160" cy="558360"/>
            <a:chOff x="10799640" y="1536120"/>
            <a:chExt cx="641160" cy="558360"/>
          </a:xfrm>
        </p:grpSpPr>
        <p:pic>
          <p:nvPicPr>
            <p:cNvPr id="3140" name="Picture 88" descr="desktop_computer_stylized_medium"/>
            <p:cNvPicPr/>
            <p:nvPr/>
          </p:nvPicPr>
          <p:blipFill>
            <a:blip r:embed="rId4"/>
            <a:stretch/>
          </p:blipFill>
          <p:spPr>
            <a:xfrm>
              <a:off x="10799640" y="1536120"/>
              <a:ext cx="641160" cy="558360"/>
            </a:xfrm>
            <a:prstGeom prst="rect">
              <a:avLst/>
            </a:prstGeom>
            <a:ln w="0">
              <a:noFill/>
            </a:ln>
          </p:spPr>
        </p:pic>
        <p:sp>
          <p:nvSpPr>
            <p:cNvPr id="3141" name="CustomShape 27"/>
            <p:cNvSpPr/>
            <p:nvPr/>
          </p:nvSpPr>
          <p:spPr>
            <a:xfrm>
              <a:off x="10856160" y="158976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142" name="Group 28"/>
          <p:cNvGrpSpPr/>
          <p:nvPr/>
        </p:nvGrpSpPr>
        <p:grpSpPr>
          <a:xfrm>
            <a:off x="10814040" y="2815560"/>
            <a:ext cx="641160" cy="558360"/>
            <a:chOff x="10814040" y="2815560"/>
            <a:chExt cx="641160" cy="558360"/>
          </a:xfrm>
        </p:grpSpPr>
        <p:pic>
          <p:nvPicPr>
            <p:cNvPr id="3143" name="Picture 91" descr="desktop_computer_stylized_medium"/>
            <p:cNvPicPr/>
            <p:nvPr/>
          </p:nvPicPr>
          <p:blipFill>
            <a:blip r:embed="rId5"/>
            <a:stretch/>
          </p:blipFill>
          <p:spPr>
            <a:xfrm>
              <a:off x="10814040" y="2815560"/>
              <a:ext cx="641160" cy="558360"/>
            </a:xfrm>
            <a:prstGeom prst="rect">
              <a:avLst/>
            </a:prstGeom>
            <a:ln w="0">
              <a:noFill/>
            </a:ln>
          </p:spPr>
        </p:pic>
        <p:sp>
          <p:nvSpPr>
            <p:cNvPr id="3144" name="CustomShape 29"/>
            <p:cNvSpPr/>
            <p:nvPr/>
          </p:nvSpPr>
          <p:spPr>
            <a:xfrm>
              <a:off x="10870200" y="286920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145" name="Group 30"/>
          <p:cNvGrpSpPr/>
          <p:nvPr/>
        </p:nvGrpSpPr>
        <p:grpSpPr>
          <a:xfrm>
            <a:off x="9715680" y="4339440"/>
            <a:ext cx="641160" cy="558360"/>
            <a:chOff x="9715680" y="4339440"/>
            <a:chExt cx="641160" cy="558360"/>
          </a:xfrm>
        </p:grpSpPr>
        <p:pic>
          <p:nvPicPr>
            <p:cNvPr id="3146" name="Picture 94" descr="desktop_computer_stylized_medium"/>
            <p:cNvPicPr/>
            <p:nvPr/>
          </p:nvPicPr>
          <p:blipFill>
            <a:blip r:embed="rId6"/>
            <a:stretch/>
          </p:blipFill>
          <p:spPr>
            <a:xfrm>
              <a:off x="9715680" y="4339440"/>
              <a:ext cx="641160" cy="558360"/>
            </a:xfrm>
            <a:prstGeom prst="rect">
              <a:avLst/>
            </a:prstGeom>
            <a:ln w="0">
              <a:noFill/>
            </a:ln>
          </p:spPr>
        </p:pic>
        <p:sp>
          <p:nvSpPr>
            <p:cNvPr id="3147" name="CustomShape 31"/>
            <p:cNvSpPr/>
            <p:nvPr/>
          </p:nvSpPr>
          <p:spPr>
            <a:xfrm>
              <a:off x="9771840" y="439308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148" name="Group 32"/>
          <p:cNvGrpSpPr/>
          <p:nvPr/>
        </p:nvGrpSpPr>
        <p:grpSpPr>
          <a:xfrm>
            <a:off x="8551800" y="4380840"/>
            <a:ext cx="641160" cy="558360"/>
            <a:chOff x="8551800" y="4380840"/>
            <a:chExt cx="641160" cy="558360"/>
          </a:xfrm>
        </p:grpSpPr>
        <p:pic>
          <p:nvPicPr>
            <p:cNvPr id="3149" name="Picture 97" descr="desktop_computer_stylized_medium"/>
            <p:cNvPicPr/>
            <p:nvPr/>
          </p:nvPicPr>
          <p:blipFill>
            <a:blip r:embed="rId7"/>
            <a:stretch/>
          </p:blipFill>
          <p:spPr>
            <a:xfrm>
              <a:off x="8551800" y="4380840"/>
              <a:ext cx="641160" cy="558360"/>
            </a:xfrm>
            <a:prstGeom prst="rect">
              <a:avLst/>
            </a:prstGeom>
            <a:ln w="0">
              <a:noFill/>
            </a:ln>
          </p:spPr>
        </p:pic>
        <p:sp>
          <p:nvSpPr>
            <p:cNvPr id="3150" name="CustomShape 33"/>
            <p:cNvSpPr/>
            <p:nvPr/>
          </p:nvSpPr>
          <p:spPr>
            <a:xfrm>
              <a:off x="8607960" y="443448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3151" name="Line 34"/>
          <p:cNvSpPr/>
          <p:nvPr/>
        </p:nvSpPr>
        <p:spPr>
          <a:xfrm>
            <a:off x="7697160" y="1785600"/>
            <a:ext cx="3430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52" name="Line 35"/>
          <p:cNvSpPr/>
          <p:nvPr/>
        </p:nvSpPr>
        <p:spPr>
          <a:xfrm>
            <a:off x="7698600" y="2384640"/>
            <a:ext cx="3430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53" name="Line 36"/>
          <p:cNvSpPr/>
          <p:nvPr/>
        </p:nvSpPr>
        <p:spPr>
          <a:xfrm>
            <a:off x="7705800" y="2997720"/>
            <a:ext cx="34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54" name="Line 37"/>
          <p:cNvSpPr/>
          <p:nvPr/>
        </p:nvSpPr>
        <p:spPr>
          <a:xfrm>
            <a:off x="10629720" y="194220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55" name="Line 38"/>
          <p:cNvSpPr/>
          <p:nvPr/>
        </p:nvSpPr>
        <p:spPr>
          <a:xfrm>
            <a:off x="10631160" y="322128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56" name="Line 39"/>
          <p:cNvSpPr/>
          <p:nvPr/>
        </p:nvSpPr>
        <p:spPr>
          <a:xfrm>
            <a:off x="8740800" y="4181760"/>
            <a:ext cx="360" cy="2329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57" name="Line 40"/>
          <p:cNvSpPr/>
          <p:nvPr/>
        </p:nvSpPr>
        <p:spPr>
          <a:xfrm>
            <a:off x="9886320" y="4143960"/>
            <a:ext cx="360" cy="2329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58" name="CustomShape 41"/>
          <p:cNvSpPr/>
          <p:nvPr/>
        </p:nvSpPr>
        <p:spPr>
          <a:xfrm>
            <a:off x="879120" y="1475640"/>
            <a:ext cx="3495960" cy="1680840"/>
          </a:xfrm>
          <a:prstGeom prst="rect">
            <a:avLst/>
          </a:prstGeom>
          <a:noFill/>
          <a:ln w="0">
            <a:noFill/>
          </a:ln>
        </p:spPr>
        <p:style>
          <a:lnRef idx="0"/>
          <a:fillRef idx="0"/>
          <a:effectRef idx="0"/>
          <a:fontRef idx="minor"/>
        </p:style>
        <p:txBody>
          <a:bodyPr>
            <a:normAutofit/>
          </a:bodyPr>
          <a:p>
            <a:pPr marL="403200" indent="-402840">
              <a:lnSpc>
                <a:spcPct val="90000"/>
              </a:lnSpc>
              <a:spcBef>
                <a:spcPts val="1001"/>
              </a:spcBef>
              <a:tabLst>
                <a:tab algn="l" pos="0"/>
              </a:tabLst>
            </a:pPr>
            <a:r>
              <a:rPr b="0" lang="en-US" sz="2800" spc="-1" strike="noStrike">
                <a:solidFill>
                  <a:srgbClr val="cc0000"/>
                </a:solidFill>
                <a:latin typeface="Calibri"/>
                <a:ea typeface="ＭＳ Ｐゴシック"/>
              </a:rPr>
              <a:t>Q: how are interfaces actually connected?</a:t>
            </a:r>
            <a:endParaRPr b="0" lang="en-US" sz="2800" spc="-1" strike="noStrike">
              <a:latin typeface="Arial"/>
            </a:endParaRPr>
          </a:p>
        </p:txBody>
      </p:sp>
      <p:grpSp>
        <p:nvGrpSpPr>
          <p:cNvPr id="3159" name="Group 42"/>
          <p:cNvGrpSpPr/>
          <p:nvPr/>
        </p:nvGrpSpPr>
        <p:grpSpPr>
          <a:xfrm>
            <a:off x="4691880" y="2355480"/>
            <a:ext cx="3185640" cy="1310040"/>
            <a:chOff x="4691880" y="2355480"/>
            <a:chExt cx="3185640" cy="1310040"/>
          </a:xfrm>
        </p:grpSpPr>
        <p:sp>
          <p:nvSpPr>
            <p:cNvPr id="3160" name="CustomShape 43"/>
            <p:cNvSpPr/>
            <p:nvPr/>
          </p:nvSpPr>
          <p:spPr>
            <a:xfrm>
              <a:off x="4691880" y="2355480"/>
              <a:ext cx="2548080" cy="13100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i="1" lang="en-US" sz="2000" spc="-1" strike="noStrike">
                  <a:solidFill>
                    <a:srgbClr val="cc0000"/>
                  </a:solidFill>
                  <a:latin typeface="Arial"/>
                  <a:ea typeface="ＭＳ Ｐゴシック"/>
                </a:rPr>
                <a:t>A: </a:t>
              </a:r>
              <a:r>
                <a:rPr b="0" lang="en-US" sz="2000" spc="-1" strike="noStrike">
                  <a:solidFill>
                    <a:srgbClr val="000000"/>
                  </a:solidFill>
                  <a:latin typeface="Arial"/>
                  <a:ea typeface="ＭＳ Ｐゴシック"/>
                </a:rPr>
                <a:t>wired </a:t>
              </a: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Ethernet interfaces connected by Ethernet switches</a:t>
              </a:r>
              <a:endParaRPr b="0" lang="en-US" sz="2000" spc="-1" strike="noStrike">
                <a:latin typeface="Arial"/>
              </a:endParaRPr>
            </a:p>
          </p:txBody>
        </p:sp>
        <p:sp>
          <p:nvSpPr>
            <p:cNvPr id="3161" name="Line 44"/>
            <p:cNvSpPr/>
            <p:nvPr/>
          </p:nvSpPr>
          <p:spPr>
            <a:xfrm flipH="1">
              <a:off x="5801040" y="2511000"/>
              <a:ext cx="2076480" cy="360"/>
            </a:xfrm>
            <a:prstGeom prst="line">
              <a:avLst/>
            </a:prstGeom>
            <a:ln w="9525">
              <a:solidFill>
                <a:srgbClr val="c00000"/>
              </a:solidFill>
              <a:round/>
            </a:ln>
          </p:spPr>
          <p:style>
            <a:lnRef idx="0"/>
            <a:fillRef idx="0"/>
            <a:effectRef idx="0"/>
            <a:fontRef idx="minor"/>
          </p:style>
        </p:sp>
      </p:grpSp>
      <p:grpSp>
        <p:nvGrpSpPr>
          <p:cNvPr id="3162" name="Group 45"/>
          <p:cNvGrpSpPr/>
          <p:nvPr/>
        </p:nvGrpSpPr>
        <p:grpSpPr>
          <a:xfrm>
            <a:off x="7689960" y="3656160"/>
            <a:ext cx="4167000" cy="2428200"/>
            <a:chOff x="7689960" y="3656160"/>
            <a:chExt cx="4167000" cy="2428200"/>
          </a:xfrm>
        </p:grpSpPr>
        <p:pic>
          <p:nvPicPr>
            <p:cNvPr id="3163" name="Picture 777" descr="access_point_stylized_small"/>
            <p:cNvPicPr/>
            <p:nvPr/>
          </p:nvPicPr>
          <p:blipFill>
            <a:blip r:embed="rId8"/>
            <a:stretch/>
          </p:blipFill>
          <p:spPr>
            <a:xfrm>
              <a:off x="8965440" y="3656160"/>
              <a:ext cx="587160" cy="486720"/>
            </a:xfrm>
            <a:prstGeom prst="rect">
              <a:avLst/>
            </a:prstGeom>
            <a:ln w="0">
              <a:noFill/>
            </a:ln>
          </p:spPr>
        </p:pic>
        <p:sp>
          <p:nvSpPr>
            <p:cNvPr id="3164" name="CustomShape 46"/>
            <p:cNvSpPr/>
            <p:nvPr/>
          </p:nvSpPr>
          <p:spPr>
            <a:xfrm>
              <a:off x="7689960" y="5384160"/>
              <a:ext cx="4167000" cy="7002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i="1" lang="en-US" sz="2000" spc="-1" strike="noStrike">
                  <a:solidFill>
                    <a:srgbClr val="cc0000"/>
                  </a:solidFill>
                  <a:latin typeface="Arial"/>
                  <a:ea typeface="ＭＳ Ｐゴシック"/>
                </a:rPr>
                <a:t>A: </a:t>
              </a:r>
              <a:r>
                <a:rPr b="0" lang="en-US" sz="2000" spc="-1" strike="noStrike">
                  <a:solidFill>
                    <a:srgbClr val="000000"/>
                  </a:solidFill>
                  <a:latin typeface="Arial"/>
                  <a:ea typeface="ＭＳ Ｐゴシック"/>
                </a:rPr>
                <a:t>wireless WiFi interfaces connected by WiFi base station</a:t>
              </a:r>
              <a:endParaRPr b="0" lang="en-US" sz="2000" spc="-1" strike="noStrike">
                <a:latin typeface="Arial"/>
              </a:endParaRPr>
            </a:p>
          </p:txBody>
        </p:sp>
        <p:sp>
          <p:nvSpPr>
            <p:cNvPr id="3165" name="Line 47"/>
            <p:cNvSpPr/>
            <p:nvPr/>
          </p:nvSpPr>
          <p:spPr>
            <a:xfrm flipV="1">
              <a:off x="9503640" y="4107240"/>
              <a:ext cx="360" cy="1289160"/>
            </a:xfrm>
            <a:prstGeom prst="line">
              <a:avLst/>
            </a:prstGeom>
            <a:ln w="12700">
              <a:solidFill>
                <a:srgbClr val="c00000"/>
              </a:solidFill>
              <a:round/>
            </a:ln>
          </p:spPr>
          <p:style>
            <a:lnRef idx="0"/>
            <a:fillRef idx="0"/>
            <a:effectRef idx="0"/>
            <a:fontRef idx="minor"/>
          </p:style>
        </p:sp>
      </p:grpSp>
      <p:sp>
        <p:nvSpPr>
          <p:cNvPr id="3166" name="CustomShape 48"/>
          <p:cNvSpPr/>
          <p:nvPr/>
        </p:nvSpPr>
        <p:spPr>
          <a:xfrm>
            <a:off x="1329840" y="4355640"/>
            <a:ext cx="4321080" cy="15534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i="1" lang="en-US" sz="2400" spc="-1" strike="noStrike">
                <a:solidFill>
                  <a:srgbClr val="cc0000"/>
                </a:solidFill>
                <a:latin typeface="Calibri"/>
                <a:ea typeface="ＭＳ Ｐゴシック"/>
              </a:rPr>
              <a:t>For now: </a:t>
            </a:r>
            <a:r>
              <a:rPr b="0" lang="en-US" sz="2400" spc="-1" strike="noStrike">
                <a:solidFill>
                  <a:srgbClr val="000000"/>
                </a:solidFill>
                <a:latin typeface="Calibri"/>
                <a:ea typeface="ＭＳ Ｐゴシック"/>
              </a:rPr>
              <a:t>don</a:t>
            </a:r>
            <a:r>
              <a:rPr b="0" lang="fr-FR" sz="2400" spc="-1" strike="noStrike">
                <a:solidFill>
                  <a:srgbClr val="000000"/>
                </a:solidFill>
                <a:latin typeface="Calibri"/>
                <a:ea typeface="ＭＳ Ｐゴシック"/>
              </a:rPr>
              <a:t>’</a:t>
            </a:r>
            <a:r>
              <a:rPr b="0" lang="en-US" sz="2400" spc="-1" strike="noStrike">
                <a:solidFill>
                  <a:srgbClr val="000000"/>
                </a:solidFill>
                <a:latin typeface="Calibri"/>
                <a:ea typeface="ＭＳ Ｐゴシック"/>
              </a:rPr>
              <a:t>t need to worry about how one interface is connected to another (with no intervening router) </a:t>
            </a:r>
            <a:endParaRPr b="0" lang="en-US" sz="2400" spc="-1" strike="noStrike">
              <a:latin typeface="Arial"/>
            </a:endParaRPr>
          </a:p>
        </p:txBody>
      </p:sp>
      <p:sp>
        <p:nvSpPr>
          <p:cNvPr id="3167" name="Line 49"/>
          <p:cNvSpPr/>
          <p:nvPr/>
        </p:nvSpPr>
        <p:spPr>
          <a:xfrm>
            <a:off x="8364240" y="2578320"/>
            <a:ext cx="7945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68" name="Line 50"/>
          <p:cNvSpPr/>
          <p:nvPr/>
        </p:nvSpPr>
        <p:spPr>
          <a:xfrm>
            <a:off x="9547560" y="2584440"/>
            <a:ext cx="97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3169" name="Group 51"/>
          <p:cNvGrpSpPr/>
          <p:nvPr/>
        </p:nvGrpSpPr>
        <p:grpSpPr>
          <a:xfrm>
            <a:off x="9053640" y="2438640"/>
            <a:ext cx="632520" cy="300600"/>
            <a:chOff x="9053640" y="2438640"/>
            <a:chExt cx="632520" cy="300600"/>
          </a:xfrm>
        </p:grpSpPr>
        <p:sp>
          <p:nvSpPr>
            <p:cNvPr id="3170" name="CustomShape 52"/>
            <p:cNvSpPr/>
            <p:nvPr/>
          </p:nvSpPr>
          <p:spPr>
            <a:xfrm>
              <a:off x="9053640" y="2542680"/>
              <a:ext cx="632520" cy="1965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3171" name="CustomShape 53"/>
            <p:cNvSpPr/>
            <p:nvPr/>
          </p:nvSpPr>
          <p:spPr>
            <a:xfrm>
              <a:off x="9054000" y="2438640"/>
              <a:ext cx="631800" cy="194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3172" name="Group 54"/>
            <p:cNvGrpSpPr/>
            <p:nvPr/>
          </p:nvGrpSpPr>
          <p:grpSpPr>
            <a:xfrm>
              <a:off x="9147600" y="2463120"/>
              <a:ext cx="444960" cy="142920"/>
              <a:chOff x="9147600" y="2463120"/>
              <a:chExt cx="444960" cy="142920"/>
            </a:xfrm>
          </p:grpSpPr>
          <p:sp>
            <p:nvSpPr>
              <p:cNvPr id="3173" name="CustomShape 55"/>
              <p:cNvSpPr/>
              <p:nvPr/>
            </p:nvSpPr>
            <p:spPr>
              <a:xfrm>
                <a:off x="9159840" y="2463120"/>
                <a:ext cx="420840" cy="799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174" name="CustomShape 56"/>
              <p:cNvSpPr/>
              <p:nvPr/>
            </p:nvSpPr>
            <p:spPr>
              <a:xfrm>
                <a:off x="9435600" y="2531880"/>
                <a:ext cx="156960" cy="68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175" name="CustomShape 57"/>
              <p:cNvSpPr/>
              <p:nvPr/>
            </p:nvSpPr>
            <p:spPr>
              <a:xfrm>
                <a:off x="9147600" y="2531880"/>
                <a:ext cx="154080" cy="676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176" name="CustomShape 58"/>
              <p:cNvSpPr/>
              <p:nvPr/>
            </p:nvSpPr>
            <p:spPr>
              <a:xfrm>
                <a:off x="9201240" y="2498040"/>
                <a:ext cx="335160" cy="1080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177" name="Group 59"/>
          <p:cNvGrpSpPr/>
          <p:nvPr/>
        </p:nvGrpSpPr>
        <p:grpSpPr>
          <a:xfrm>
            <a:off x="7866000" y="1784160"/>
            <a:ext cx="3068640" cy="1444320"/>
            <a:chOff x="7866000" y="1784160"/>
            <a:chExt cx="3068640" cy="1444320"/>
          </a:xfrm>
        </p:grpSpPr>
        <p:sp>
          <p:nvSpPr>
            <p:cNvPr id="3178" name="Line 60"/>
            <p:cNvSpPr/>
            <p:nvPr/>
          </p:nvSpPr>
          <p:spPr>
            <a:xfrm>
              <a:off x="8043480" y="1784160"/>
              <a:ext cx="360" cy="121788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3179" name="Group 61"/>
            <p:cNvGrpSpPr/>
            <p:nvPr/>
          </p:nvGrpSpPr>
          <p:grpSpPr>
            <a:xfrm>
              <a:off x="7866000" y="2488320"/>
              <a:ext cx="618120" cy="329400"/>
              <a:chOff x="7866000" y="2488320"/>
              <a:chExt cx="618120" cy="329400"/>
            </a:xfrm>
          </p:grpSpPr>
          <p:sp>
            <p:nvSpPr>
              <p:cNvPr id="3180" name="CustomShape 62"/>
              <p:cNvSpPr/>
              <p:nvPr/>
            </p:nvSpPr>
            <p:spPr>
              <a:xfrm>
                <a:off x="7866000" y="2685240"/>
                <a:ext cx="615960" cy="132480"/>
              </a:xfrm>
              <a:prstGeom prst="rect">
                <a:avLst/>
              </a:prstGeom>
              <a:gradFill rotWithShape="0">
                <a:gsLst>
                  <a:gs pos="0">
                    <a:srgbClr val="d6dce0"/>
                  </a:gs>
                  <a:gs pos="100000">
                    <a:srgbClr val="b8c2c9"/>
                  </a:gs>
                </a:gsLst>
                <a:lin ang="0"/>
              </a:gradFill>
              <a:ln w="6350">
                <a:solidFill>
                  <a:srgbClr val="325490"/>
                </a:solidFill>
              </a:ln>
            </p:spPr>
            <p:style>
              <a:lnRef idx="2">
                <a:schemeClr val="accent1">
                  <a:shade val="50000"/>
                </a:schemeClr>
              </a:lnRef>
              <a:fillRef idx="1">
                <a:schemeClr val="accent1"/>
              </a:fillRef>
              <a:effectRef idx="0">
                <a:schemeClr val="accent1"/>
              </a:effectRef>
              <a:fontRef idx="minor"/>
            </p:style>
          </p:sp>
          <p:sp>
            <p:nvSpPr>
              <p:cNvPr id="3181" name="CustomShape 63"/>
              <p:cNvSpPr/>
              <p:nvPr/>
            </p:nvSpPr>
            <p:spPr>
              <a:xfrm>
                <a:off x="7867440" y="2488320"/>
                <a:ext cx="616680" cy="201240"/>
              </a:xfrm>
              <a:custGeom>
                <a:avLst/>
                <a:gdLst/>
                <a:ah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sp>
          <p:grpSp>
            <p:nvGrpSpPr>
              <p:cNvPr id="3182" name="Group 64"/>
              <p:cNvGrpSpPr/>
              <p:nvPr/>
            </p:nvGrpSpPr>
            <p:grpSpPr>
              <a:xfrm>
                <a:off x="7910280" y="2511720"/>
                <a:ext cx="521640" cy="162000"/>
                <a:chOff x="7910280" y="2511720"/>
                <a:chExt cx="521640" cy="162000"/>
              </a:xfrm>
            </p:grpSpPr>
            <p:sp>
              <p:nvSpPr>
                <p:cNvPr id="3183" name="CustomShape 65"/>
                <p:cNvSpPr/>
                <p:nvPr/>
              </p:nvSpPr>
              <p:spPr>
                <a:xfrm>
                  <a:off x="7924680" y="2511720"/>
                  <a:ext cx="493560" cy="903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184" name="CustomShape 66"/>
                <p:cNvSpPr/>
                <p:nvPr/>
              </p:nvSpPr>
              <p:spPr>
                <a:xfrm>
                  <a:off x="8247960" y="2589480"/>
                  <a:ext cx="183960" cy="77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185" name="CustomShape 67"/>
                <p:cNvSpPr/>
                <p:nvPr/>
              </p:nvSpPr>
              <p:spPr>
                <a:xfrm>
                  <a:off x="7910280" y="2589480"/>
                  <a:ext cx="180720" cy="770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186" name="CustomShape 68"/>
                <p:cNvSpPr/>
                <p:nvPr/>
              </p:nvSpPr>
              <p:spPr>
                <a:xfrm>
                  <a:off x="7973280" y="2551320"/>
                  <a:ext cx="393480" cy="1224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3187" name="Line 69"/>
            <p:cNvSpPr/>
            <p:nvPr/>
          </p:nvSpPr>
          <p:spPr>
            <a:xfrm>
              <a:off x="10631520" y="1932480"/>
              <a:ext cx="360" cy="129600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3188" name="Group 70"/>
            <p:cNvGrpSpPr/>
            <p:nvPr/>
          </p:nvGrpSpPr>
          <p:grpSpPr>
            <a:xfrm>
              <a:off x="10316520" y="2442600"/>
              <a:ext cx="618120" cy="329400"/>
              <a:chOff x="10316520" y="2442600"/>
              <a:chExt cx="618120" cy="329400"/>
            </a:xfrm>
          </p:grpSpPr>
          <p:sp>
            <p:nvSpPr>
              <p:cNvPr id="3189" name="CustomShape 71"/>
              <p:cNvSpPr/>
              <p:nvPr/>
            </p:nvSpPr>
            <p:spPr>
              <a:xfrm>
                <a:off x="10316520" y="2639520"/>
                <a:ext cx="615960" cy="132480"/>
              </a:xfrm>
              <a:prstGeom prst="rect">
                <a:avLst/>
              </a:prstGeom>
              <a:gradFill rotWithShape="0">
                <a:gsLst>
                  <a:gs pos="0">
                    <a:srgbClr val="d6dce0"/>
                  </a:gs>
                  <a:gs pos="100000">
                    <a:srgbClr val="b8c2c9"/>
                  </a:gs>
                </a:gsLst>
                <a:lin ang="0"/>
              </a:gradFill>
              <a:ln w="6350">
                <a:solidFill>
                  <a:srgbClr val="325490"/>
                </a:solidFill>
              </a:ln>
            </p:spPr>
            <p:style>
              <a:lnRef idx="2">
                <a:schemeClr val="accent1">
                  <a:shade val="50000"/>
                </a:schemeClr>
              </a:lnRef>
              <a:fillRef idx="1">
                <a:schemeClr val="accent1"/>
              </a:fillRef>
              <a:effectRef idx="0">
                <a:schemeClr val="accent1"/>
              </a:effectRef>
              <a:fontRef idx="minor"/>
            </p:style>
          </p:sp>
          <p:sp>
            <p:nvSpPr>
              <p:cNvPr id="3190" name="CustomShape 72"/>
              <p:cNvSpPr/>
              <p:nvPr/>
            </p:nvSpPr>
            <p:spPr>
              <a:xfrm>
                <a:off x="10317960" y="2442600"/>
                <a:ext cx="616680" cy="201240"/>
              </a:xfrm>
              <a:custGeom>
                <a:avLst/>
                <a:gdLst/>
                <a:ah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sp>
          <p:grpSp>
            <p:nvGrpSpPr>
              <p:cNvPr id="3191" name="Group 73"/>
              <p:cNvGrpSpPr/>
              <p:nvPr/>
            </p:nvGrpSpPr>
            <p:grpSpPr>
              <a:xfrm>
                <a:off x="10360800" y="2466000"/>
                <a:ext cx="521640" cy="162000"/>
                <a:chOff x="10360800" y="2466000"/>
                <a:chExt cx="521640" cy="162000"/>
              </a:xfrm>
            </p:grpSpPr>
            <p:sp>
              <p:nvSpPr>
                <p:cNvPr id="3192" name="CustomShape 74"/>
                <p:cNvSpPr/>
                <p:nvPr/>
              </p:nvSpPr>
              <p:spPr>
                <a:xfrm>
                  <a:off x="10375200" y="2466000"/>
                  <a:ext cx="493560" cy="903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193" name="CustomShape 75"/>
                <p:cNvSpPr/>
                <p:nvPr/>
              </p:nvSpPr>
              <p:spPr>
                <a:xfrm>
                  <a:off x="10698480" y="2543760"/>
                  <a:ext cx="183960" cy="77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194" name="CustomShape 76"/>
                <p:cNvSpPr/>
                <p:nvPr/>
              </p:nvSpPr>
              <p:spPr>
                <a:xfrm>
                  <a:off x="10360800" y="2543760"/>
                  <a:ext cx="180720" cy="770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195" name="CustomShape 77"/>
                <p:cNvSpPr/>
                <p:nvPr/>
              </p:nvSpPr>
              <p:spPr>
                <a:xfrm>
                  <a:off x="10423800" y="2505600"/>
                  <a:ext cx="393480" cy="1224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sp>
        <p:nvSpPr>
          <p:cNvPr id="3196" name="CustomShape 78"/>
          <p:cNvSpPr/>
          <p:nvPr/>
        </p:nvSpPr>
        <p:spPr>
          <a:xfrm>
            <a:off x="884520" y="2297520"/>
            <a:ext cx="3495960" cy="1065960"/>
          </a:xfrm>
          <a:prstGeom prst="rect">
            <a:avLst/>
          </a:prstGeom>
          <a:noFill/>
          <a:ln w="0">
            <a:noFill/>
          </a:ln>
        </p:spPr>
        <p:style>
          <a:lnRef idx="0"/>
          <a:fillRef idx="0"/>
          <a:effectRef idx="0"/>
          <a:fontRef idx="minor"/>
        </p:style>
        <p:txBody>
          <a:bodyPr>
            <a:normAutofit/>
          </a:bodyPr>
          <a:p>
            <a:pPr marL="403200" indent="-388440">
              <a:lnSpc>
                <a:spcPct val="90000"/>
              </a:lnSpc>
              <a:spcBef>
                <a:spcPts val="1001"/>
              </a:spcBef>
              <a:tabLst>
                <a:tab algn="l" pos="0"/>
              </a:tabLst>
            </a:pPr>
            <a:r>
              <a:rPr b="0" lang="en-US" sz="2800" spc="-1" strike="noStrike">
                <a:solidFill>
                  <a:srgbClr val="cc0000"/>
                </a:solidFill>
                <a:latin typeface="Calibri"/>
                <a:ea typeface="ＭＳ Ｐゴシック"/>
              </a:rPr>
              <a:t>A: </a:t>
            </a:r>
            <a:r>
              <a:rPr b="0" lang="en-US" sz="2800" spc="-1" strike="noStrike">
                <a:solidFill>
                  <a:srgbClr val="000000"/>
                </a:solidFill>
                <a:latin typeface="Calibri"/>
                <a:ea typeface="ＭＳ Ｐゴシック"/>
              </a:rPr>
              <a:t>we’ll learn about that in chapters 6, 7</a:t>
            </a:r>
            <a:endParaRPr b="0" lang="en-US" sz="2800" spc="-1" strike="noStrike">
              <a:latin typeface="Arial"/>
            </a:endParaRPr>
          </a:p>
        </p:txBody>
      </p:sp>
      <p:sp>
        <p:nvSpPr>
          <p:cNvPr id="3197" name="TextShape 79"/>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9F8C3A23-88EE-4F7E-A6B5-4CFD7E8893A0}"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849" dur="indefinite" restart="never" nodeType="tmRoot">
          <p:childTnLst>
            <p:seq>
              <p:cTn id="850" dur="indefinite" nodeType="mainSeq">
                <p:childTnLst>
                  <p:par>
                    <p:cTn id="851" fill="hold">
                      <p:stCondLst>
                        <p:cond delay="indefinite"/>
                      </p:stCondLst>
                      <p:childTnLst>
                        <p:par>
                          <p:cTn id="852" fill="hold">
                            <p:stCondLst>
                              <p:cond delay="0"/>
                            </p:stCondLst>
                            <p:childTnLst>
                              <p:par>
                                <p:cTn id="853" nodeType="clickEffect" fill="hold" presetClass="entr" presetID="9">
                                  <p:stCondLst>
                                    <p:cond delay="0"/>
                                  </p:stCondLst>
                                  <p:childTnLst>
                                    <p:set>
                                      <p:cBhvr>
                                        <p:cTn id="854" dur="1" fill="hold">
                                          <p:stCondLst>
                                            <p:cond delay="0"/>
                                          </p:stCondLst>
                                        </p:cTn>
                                        <p:tgtEl>
                                          <p:spTgt spid="3196"/>
                                        </p:tgtEl>
                                        <p:attrNameLst>
                                          <p:attrName>style.visibility</p:attrName>
                                        </p:attrNameLst>
                                      </p:cBhvr>
                                      <p:to>
                                        <p:strVal val="visible"/>
                                      </p:to>
                                    </p:set>
                                    <p:animEffect filter="dissolve" transition="in">
                                      <p:cBhvr additive="repl">
                                        <p:cTn id="855" dur="500"/>
                                        <p:tgtEl>
                                          <p:spTgt spid="3196"/>
                                        </p:tgtEl>
                                      </p:cBhvr>
                                    </p:animEffect>
                                  </p:childTnLst>
                                </p:cTn>
                              </p:par>
                            </p:childTnLst>
                          </p:cTn>
                        </p:par>
                      </p:childTnLst>
                    </p:cTn>
                  </p:par>
                  <p:par>
                    <p:cTn id="856" fill="hold">
                      <p:stCondLst>
                        <p:cond delay="indefinite"/>
                      </p:stCondLst>
                      <p:childTnLst>
                        <p:par>
                          <p:cTn id="857" fill="hold">
                            <p:stCondLst>
                              <p:cond delay="0"/>
                            </p:stCondLst>
                            <p:childTnLst>
                              <p:par>
                                <p:cTn id="858" nodeType="clickEffect" fill="hold" presetClass="entr" presetID="9">
                                  <p:stCondLst>
                                    <p:cond delay="0"/>
                                  </p:stCondLst>
                                  <p:childTnLst>
                                    <p:set>
                                      <p:cBhvr>
                                        <p:cTn id="859" dur="1" fill="hold">
                                          <p:stCondLst>
                                            <p:cond delay="0"/>
                                          </p:stCondLst>
                                        </p:cTn>
                                        <p:tgtEl>
                                          <p:spTgt spid="3159"/>
                                        </p:tgtEl>
                                        <p:attrNameLst>
                                          <p:attrName>style.visibility</p:attrName>
                                        </p:attrNameLst>
                                      </p:cBhvr>
                                      <p:to>
                                        <p:strVal val="visible"/>
                                      </p:to>
                                    </p:set>
                                    <p:animEffect filter="dissolve" transition="in">
                                      <p:cBhvr additive="repl">
                                        <p:cTn id="860" dur="500"/>
                                        <p:tgtEl>
                                          <p:spTgt spid="3159"/>
                                        </p:tgtEl>
                                      </p:cBhvr>
                                    </p:animEffect>
                                  </p:childTnLst>
                                </p:cTn>
                              </p:par>
                              <p:par>
                                <p:cTn id="861" nodeType="withEffect" fill="hold" presetClass="entr" presetID="9">
                                  <p:stCondLst>
                                    <p:cond delay="0"/>
                                  </p:stCondLst>
                                  <p:childTnLst>
                                    <p:set>
                                      <p:cBhvr>
                                        <p:cTn id="862" dur="1" fill="hold">
                                          <p:stCondLst>
                                            <p:cond delay="0"/>
                                          </p:stCondLst>
                                        </p:cTn>
                                        <p:tgtEl>
                                          <p:spTgt spid="3177"/>
                                        </p:tgtEl>
                                        <p:attrNameLst>
                                          <p:attrName>style.visibility</p:attrName>
                                        </p:attrNameLst>
                                      </p:cBhvr>
                                      <p:to>
                                        <p:strVal val="visible"/>
                                      </p:to>
                                    </p:set>
                                    <p:animEffect filter="dissolve" transition="in">
                                      <p:cBhvr additive="repl">
                                        <p:cTn id="863" dur="500"/>
                                        <p:tgtEl>
                                          <p:spTgt spid="3177"/>
                                        </p:tgtEl>
                                      </p:cBhvr>
                                    </p:animEffect>
                                  </p:childTnLst>
                                </p:cTn>
                              </p:par>
                            </p:childTnLst>
                          </p:cTn>
                        </p:par>
                      </p:childTnLst>
                    </p:cTn>
                  </p:par>
                  <p:par>
                    <p:cTn id="864" fill="hold">
                      <p:stCondLst>
                        <p:cond delay="indefinite"/>
                      </p:stCondLst>
                      <p:childTnLst>
                        <p:par>
                          <p:cTn id="865" fill="hold">
                            <p:stCondLst>
                              <p:cond delay="0"/>
                            </p:stCondLst>
                            <p:childTnLst>
                              <p:par>
                                <p:cTn id="866" nodeType="clickEffect" fill="hold" presetClass="entr" presetID="9">
                                  <p:stCondLst>
                                    <p:cond delay="0"/>
                                  </p:stCondLst>
                                  <p:childTnLst>
                                    <p:set>
                                      <p:cBhvr>
                                        <p:cTn id="867" dur="1" fill="hold">
                                          <p:stCondLst>
                                            <p:cond delay="0"/>
                                          </p:stCondLst>
                                        </p:cTn>
                                        <p:tgtEl>
                                          <p:spTgt spid="3162"/>
                                        </p:tgtEl>
                                        <p:attrNameLst>
                                          <p:attrName>style.visibility</p:attrName>
                                        </p:attrNameLst>
                                      </p:cBhvr>
                                      <p:to>
                                        <p:strVal val="visible"/>
                                      </p:to>
                                    </p:set>
                                    <p:animEffect filter="dissolve" transition="in">
                                      <p:cBhvr additive="repl">
                                        <p:cTn id="868" dur="500"/>
                                        <p:tgtEl>
                                          <p:spTgt spid="3162"/>
                                        </p:tgtEl>
                                      </p:cBhvr>
                                    </p:animEffect>
                                  </p:childTnLst>
                                </p:cTn>
                              </p:par>
                            </p:childTnLst>
                          </p:cTn>
                        </p:par>
                      </p:childTnLst>
                    </p:cTn>
                  </p:par>
                  <p:par>
                    <p:cTn id="869" fill="hold">
                      <p:stCondLst>
                        <p:cond delay="indefinite"/>
                      </p:stCondLst>
                      <p:childTnLst>
                        <p:par>
                          <p:cTn id="870" fill="hold">
                            <p:stCondLst>
                              <p:cond delay="0"/>
                            </p:stCondLst>
                            <p:childTnLst>
                              <p:par>
                                <p:cTn id="871" nodeType="clickEffect" fill="hold" presetClass="entr" presetID="9">
                                  <p:stCondLst>
                                    <p:cond delay="0"/>
                                  </p:stCondLst>
                                  <p:childTnLst>
                                    <p:set>
                                      <p:cBhvr>
                                        <p:cTn id="872" dur="1" fill="hold">
                                          <p:stCondLst>
                                            <p:cond delay="0"/>
                                          </p:stCondLst>
                                        </p:cTn>
                                        <p:tgtEl>
                                          <p:spTgt spid="3166"/>
                                        </p:tgtEl>
                                        <p:attrNameLst>
                                          <p:attrName>style.visibility</p:attrName>
                                        </p:attrNameLst>
                                      </p:cBhvr>
                                      <p:to>
                                        <p:strVal val="visible"/>
                                      </p:to>
                                    </p:set>
                                    <p:animEffect filter="dissolve" transition="in">
                                      <p:cBhvr additive="repl">
                                        <p:cTn id="873" dur="500"/>
                                        <p:tgtEl>
                                          <p:spTgt spid="3166"/>
                                        </p:tgtEl>
                                      </p:cBhvr>
                                    </p:animEffect>
                                  </p:childTnLst>
                                </p:cTn>
                              </p:par>
                              <p:par>
                                <p:cTn id="874" nodeType="withEffect" fill="hold" presetClass="exit" presetID="9">
                                  <p:stCondLst>
                                    <p:cond delay="0"/>
                                  </p:stCondLst>
                                  <p:childTnLst>
                                    <p:animEffect filter="dissolve" transition="out">
                                      <p:cBhvr additive="repl">
                                        <p:cTn id="875" dur="500"/>
                                        <p:tgtEl>
                                          <p:spTgt spid="3159"/>
                                        </p:tgtEl>
                                      </p:cBhvr>
                                    </p:animEffect>
                                    <p:set>
                                      <p:cBhvr>
                                        <p:cTn id="876" dur="1" fill="hold">
                                          <p:stCondLst>
                                            <p:cond delay="499"/>
                                          </p:stCondLst>
                                        </p:cTn>
                                        <p:tgtEl>
                                          <p:spTgt spid="3159"/>
                                        </p:tgtEl>
                                        <p:attrNameLst>
                                          <p:attrName>style.visibility</p:attrName>
                                        </p:attrNameLst>
                                      </p:cBhvr>
                                      <p:to>
                                        <p:strVal val="hidden"/>
                                      </p:to>
                                    </p:set>
                                  </p:childTnLst>
                                </p:cTn>
                              </p:par>
                              <p:par>
                                <p:cTn id="877" nodeType="withEffect" fill="hold" presetClass="exit" presetID="9">
                                  <p:stCondLst>
                                    <p:cond delay="0"/>
                                  </p:stCondLst>
                                  <p:childTnLst>
                                    <p:animEffect filter="dissolve" transition="out">
                                      <p:cBhvr additive="repl">
                                        <p:cTn id="878" dur="500"/>
                                        <p:tgtEl>
                                          <p:spTgt spid="3162"/>
                                        </p:tgtEl>
                                      </p:cBhvr>
                                    </p:animEffect>
                                    <p:set>
                                      <p:cBhvr>
                                        <p:cTn id="879" dur="1" fill="hold">
                                          <p:stCondLst>
                                            <p:cond delay="499"/>
                                          </p:stCondLst>
                                        </p:cTn>
                                        <p:tgtEl>
                                          <p:spTgt spid="3162"/>
                                        </p:tgtEl>
                                        <p:attrNameLst>
                                          <p:attrName>style.visibility</p:attrName>
                                        </p:attrNameLst>
                                      </p:cBhvr>
                                      <p:to>
                                        <p:strVal val="hidden"/>
                                      </p:to>
                                    </p:set>
                                  </p:childTnLst>
                                </p:cTn>
                              </p:par>
                              <p:par>
                                <p:cTn id="880" nodeType="withEffect" fill="hold" presetClass="exit" presetID="9">
                                  <p:stCondLst>
                                    <p:cond delay="0"/>
                                  </p:stCondLst>
                                  <p:childTnLst>
                                    <p:animEffect filter="dissolve" transition="out">
                                      <p:cBhvr additive="repl">
                                        <p:cTn id="881" dur="500"/>
                                        <p:tgtEl>
                                          <p:spTgt spid="3177"/>
                                        </p:tgtEl>
                                      </p:cBhvr>
                                    </p:animEffect>
                                    <p:set>
                                      <p:cBhvr>
                                        <p:cTn id="882" dur="1" fill="hold">
                                          <p:stCondLst>
                                            <p:cond delay="499"/>
                                          </p:stCondLst>
                                        </p:cTn>
                                        <p:tgtEl>
                                          <p:spTgt spid="317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8" name="TextShape 1"/>
          <p:cNvSpPr txBox="1"/>
          <p:nvPr/>
        </p:nvSpPr>
        <p:spPr>
          <a:xfrm>
            <a:off x="838080" y="31104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ea typeface="ＭＳ Ｐゴシック"/>
              </a:rPr>
              <a:t>Subnets</a:t>
            </a:r>
            <a:endParaRPr b="0" lang="en-US" sz="4400" spc="-1" strike="noStrike">
              <a:solidFill>
                <a:srgbClr val="000000"/>
              </a:solidFill>
              <a:latin typeface="Calibri"/>
            </a:endParaRPr>
          </a:p>
        </p:txBody>
      </p:sp>
      <p:sp>
        <p:nvSpPr>
          <p:cNvPr id="3199" name="CustomShape 2"/>
          <p:cNvSpPr/>
          <p:nvPr/>
        </p:nvSpPr>
        <p:spPr>
          <a:xfrm rot="16200000">
            <a:off x="8946000" y="3046680"/>
            <a:ext cx="845640" cy="159336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3200" name="CustomShape 3"/>
          <p:cNvSpPr/>
          <p:nvPr/>
        </p:nvSpPr>
        <p:spPr>
          <a:xfrm rot="10800000">
            <a:off x="9944640" y="1720440"/>
            <a:ext cx="845640" cy="159336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3201" name="CustomShape 4"/>
          <p:cNvSpPr/>
          <p:nvPr/>
        </p:nvSpPr>
        <p:spPr>
          <a:xfrm>
            <a:off x="7908840" y="1302840"/>
            <a:ext cx="1037880" cy="1926720"/>
          </a:xfrm>
          <a:custGeom>
            <a:avLst/>
            <a:gdLst/>
            <a:ahLst/>
            <a:rect l="l" t="t" r="r" b="b"/>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w="0">
            <a:noFill/>
          </a:ln>
        </p:spPr>
        <p:style>
          <a:lnRef idx="0"/>
          <a:fillRef idx="0"/>
          <a:effectRef idx="0"/>
          <a:fontRef idx="minor"/>
        </p:style>
      </p:sp>
      <p:sp>
        <p:nvSpPr>
          <p:cNvPr id="3202" name="CustomShape 5"/>
          <p:cNvSpPr/>
          <p:nvPr/>
        </p:nvSpPr>
        <p:spPr>
          <a:xfrm>
            <a:off x="7293240" y="113292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223.1.1.1</a:t>
            </a:r>
            <a:endParaRPr b="0" lang="en-US" sz="1200" spc="-1" strike="noStrike">
              <a:latin typeface="Arial"/>
            </a:endParaRPr>
          </a:p>
        </p:txBody>
      </p:sp>
      <p:grpSp>
        <p:nvGrpSpPr>
          <p:cNvPr id="3203" name="Group 6"/>
          <p:cNvGrpSpPr/>
          <p:nvPr/>
        </p:nvGrpSpPr>
        <p:grpSpPr>
          <a:xfrm>
            <a:off x="6560640" y="2093400"/>
            <a:ext cx="917640" cy="272880"/>
            <a:chOff x="6560640" y="2093400"/>
            <a:chExt cx="917640" cy="272880"/>
          </a:xfrm>
        </p:grpSpPr>
        <p:sp>
          <p:nvSpPr>
            <p:cNvPr id="3204" name="CustomShape 7"/>
            <p:cNvSpPr/>
            <p:nvPr/>
          </p:nvSpPr>
          <p:spPr>
            <a:xfrm>
              <a:off x="6645240" y="2171160"/>
              <a:ext cx="833040" cy="180720"/>
            </a:xfrm>
            <a:prstGeom prst="rect">
              <a:avLst/>
            </a:prstGeom>
            <a:solidFill>
              <a:srgbClr val="ffffff"/>
            </a:solidFill>
            <a:ln w="0">
              <a:noFill/>
            </a:ln>
          </p:spPr>
          <p:style>
            <a:lnRef idx="0"/>
            <a:fillRef idx="0"/>
            <a:effectRef idx="0"/>
            <a:fontRef idx="minor"/>
          </p:style>
        </p:sp>
        <p:sp>
          <p:nvSpPr>
            <p:cNvPr id="3205" name="CustomShape 8"/>
            <p:cNvSpPr/>
            <p:nvPr/>
          </p:nvSpPr>
          <p:spPr>
            <a:xfrm>
              <a:off x="6560640" y="209340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223.1.1.2</a:t>
              </a:r>
              <a:endParaRPr b="0" lang="en-US" sz="1200" spc="-1" strike="noStrike">
                <a:latin typeface="Arial"/>
              </a:endParaRPr>
            </a:p>
          </p:txBody>
        </p:sp>
      </p:grpSp>
      <p:sp>
        <p:nvSpPr>
          <p:cNvPr id="3206" name="CustomShape 9"/>
          <p:cNvSpPr/>
          <p:nvPr/>
        </p:nvSpPr>
        <p:spPr>
          <a:xfrm>
            <a:off x="7398720" y="308844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223.1.1.3</a:t>
            </a:r>
            <a:endParaRPr b="0" lang="en-US" sz="1200" spc="-1" strike="noStrike">
              <a:latin typeface="Arial"/>
            </a:endParaRPr>
          </a:p>
        </p:txBody>
      </p:sp>
      <p:sp>
        <p:nvSpPr>
          <p:cNvPr id="3207" name="CustomShape 10"/>
          <p:cNvSpPr/>
          <p:nvPr/>
        </p:nvSpPr>
        <p:spPr>
          <a:xfrm>
            <a:off x="8368200" y="227592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223.1.1.4</a:t>
            </a:r>
            <a:endParaRPr b="0" lang="en-US" sz="1200" spc="-1" strike="noStrike">
              <a:latin typeface="Arial"/>
            </a:endParaRPr>
          </a:p>
        </p:txBody>
      </p:sp>
      <p:sp>
        <p:nvSpPr>
          <p:cNvPr id="3208" name="CustomShape 11"/>
          <p:cNvSpPr/>
          <p:nvPr/>
        </p:nvSpPr>
        <p:spPr>
          <a:xfrm>
            <a:off x="9581400" y="227700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223.1.2.9</a:t>
            </a:r>
            <a:endParaRPr b="0" lang="en-US" sz="1200" spc="-1" strike="noStrike">
              <a:latin typeface="Arial"/>
            </a:endParaRPr>
          </a:p>
        </p:txBody>
      </p:sp>
      <p:sp>
        <p:nvSpPr>
          <p:cNvPr id="3209" name="CustomShape 12"/>
          <p:cNvSpPr/>
          <p:nvPr/>
        </p:nvSpPr>
        <p:spPr>
          <a:xfrm>
            <a:off x="10150560" y="322020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223.1.2.2</a:t>
            </a:r>
            <a:endParaRPr b="0" lang="en-US" sz="1200" spc="-1" strike="noStrike">
              <a:latin typeface="Arial"/>
            </a:endParaRPr>
          </a:p>
        </p:txBody>
      </p:sp>
      <p:sp>
        <p:nvSpPr>
          <p:cNvPr id="3210" name="CustomShape 13"/>
          <p:cNvSpPr/>
          <p:nvPr/>
        </p:nvSpPr>
        <p:spPr>
          <a:xfrm>
            <a:off x="10110240" y="170352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223.1.2.1</a:t>
            </a:r>
            <a:endParaRPr b="0" lang="en-US" sz="1200" spc="-1" strike="noStrike">
              <a:latin typeface="Arial"/>
            </a:endParaRPr>
          </a:p>
        </p:txBody>
      </p:sp>
      <p:sp>
        <p:nvSpPr>
          <p:cNvPr id="3211" name="Line 14"/>
          <p:cNvSpPr/>
          <p:nvPr/>
        </p:nvSpPr>
        <p:spPr>
          <a:xfrm>
            <a:off x="9359640" y="2734920"/>
            <a:ext cx="360" cy="879120"/>
          </a:xfrm>
          <a:prstGeom prst="line">
            <a:avLst/>
          </a:prstGeom>
          <a:ln w="19050">
            <a:solidFill>
              <a:srgbClr val="000000"/>
            </a:solidFill>
            <a:round/>
          </a:ln>
        </p:spPr>
        <p:style>
          <a:lnRef idx="0"/>
          <a:fillRef idx="0"/>
          <a:effectRef idx="0"/>
          <a:fontRef idx="minor"/>
        </p:style>
      </p:sp>
      <p:sp>
        <p:nvSpPr>
          <p:cNvPr id="3212" name="CustomShape 15"/>
          <p:cNvSpPr/>
          <p:nvPr/>
        </p:nvSpPr>
        <p:spPr>
          <a:xfrm>
            <a:off x="9957600" y="419508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223.1.3.2</a:t>
            </a:r>
            <a:endParaRPr b="0" lang="en-US" sz="1200" spc="-1" strike="noStrike">
              <a:latin typeface="Arial"/>
            </a:endParaRPr>
          </a:p>
        </p:txBody>
      </p:sp>
      <p:sp>
        <p:nvSpPr>
          <p:cNvPr id="3213" name="CustomShape 16"/>
          <p:cNvSpPr/>
          <p:nvPr/>
        </p:nvSpPr>
        <p:spPr>
          <a:xfrm>
            <a:off x="8714880" y="419976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223.1.3.1</a:t>
            </a:r>
            <a:endParaRPr b="0" lang="en-US" sz="1200" spc="-1" strike="noStrike">
              <a:latin typeface="Arial"/>
            </a:endParaRPr>
          </a:p>
        </p:txBody>
      </p:sp>
      <p:grpSp>
        <p:nvGrpSpPr>
          <p:cNvPr id="3214" name="Group 17"/>
          <p:cNvGrpSpPr/>
          <p:nvPr/>
        </p:nvGrpSpPr>
        <p:grpSpPr>
          <a:xfrm>
            <a:off x="8888040" y="2996640"/>
            <a:ext cx="906480" cy="272880"/>
            <a:chOff x="8888040" y="2996640"/>
            <a:chExt cx="906480" cy="272880"/>
          </a:xfrm>
        </p:grpSpPr>
        <p:sp>
          <p:nvSpPr>
            <p:cNvPr id="3215" name="CustomShape 18"/>
            <p:cNvSpPr/>
            <p:nvPr/>
          </p:nvSpPr>
          <p:spPr>
            <a:xfrm>
              <a:off x="8943840" y="3039480"/>
              <a:ext cx="847440" cy="180720"/>
            </a:xfrm>
            <a:prstGeom prst="rect">
              <a:avLst/>
            </a:prstGeom>
            <a:solidFill>
              <a:srgbClr val="ffffff"/>
            </a:solidFill>
            <a:ln w="0">
              <a:noFill/>
            </a:ln>
          </p:spPr>
          <p:style>
            <a:lnRef idx="0"/>
            <a:fillRef idx="0"/>
            <a:effectRef idx="0"/>
            <a:fontRef idx="minor"/>
          </p:style>
        </p:sp>
        <p:sp>
          <p:nvSpPr>
            <p:cNvPr id="3216" name="CustomShape 19"/>
            <p:cNvSpPr/>
            <p:nvPr/>
          </p:nvSpPr>
          <p:spPr>
            <a:xfrm>
              <a:off x="8888040" y="2996640"/>
              <a:ext cx="90648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223.1.3.27</a:t>
              </a:r>
              <a:endParaRPr b="0" lang="en-US" sz="1200" spc="-1" strike="noStrike">
                <a:latin typeface="Arial"/>
              </a:endParaRPr>
            </a:p>
          </p:txBody>
        </p:sp>
      </p:grpSp>
      <p:grpSp>
        <p:nvGrpSpPr>
          <p:cNvPr id="3217" name="Group 20"/>
          <p:cNvGrpSpPr/>
          <p:nvPr/>
        </p:nvGrpSpPr>
        <p:grpSpPr>
          <a:xfrm>
            <a:off x="7116840" y="1378800"/>
            <a:ext cx="641160" cy="558360"/>
            <a:chOff x="7116840" y="1378800"/>
            <a:chExt cx="641160" cy="558360"/>
          </a:xfrm>
        </p:grpSpPr>
        <p:pic>
          <p:nvPicPr>
            <p:cNvPr id="3218" name="Picture 74" descr="desktop_computer_stylized_medium"/>
            <p:cNvPicPr/>
            <p:nvPr/>
          </p:nvPicPr>
          <p:blipFill>
            <a:blip r:embed="rId1"/>
            <a:stretch/>
          </p:blipFill>
          <p:spPr>
            <a:xfrm flipH="1">
              <a:off x="7116840" y="1378800"/>
              <a:ext cx="641160" cy="558360"/>
            </a:xfrm>
            <a:prstGeom prst="rect">
              <a:avLst/>
            </a:prstGeom>
            <a:ln w="0">
              <a:noFill/>
            </a:ln>
          </p:spPr>
        </p:pic>
        <p:sp>
          <p:nvSpPr>
            <p:cNvPr id="3219" name="CustomShape 21"/>
            <p:cNvSpPr/>
            <p:nvPr/>
          </p:nvSpPr>
          <p:spPr>
            <a:xfrm flipH="1">
              <a:off x="7389360" y="143244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220" name="Group 22"/>
          <p:cNvGrpSpPr/>
          <p:nvPr/>
        </p:nvGrpSpPr>
        <p:grpSpPr>
          <a:xfrm>
            <a:off x="7112160" y="1977480"/>
            <a:ext cx="641160" cy="558360"/>
            <a:chOff x="7112160" y="1977480"/>
            <a:chExt cx="641160" cy="558360"/>
          </a:xfrm>
        </p:grpSpPr>
        <p:pic>
          <p:nvPicPr>
            <p:cNvPr id="3221" name="Picture 81" descr="desktop_computer_stylized_medium"/>
            <p:cNvPicPr/>
            <p:nvPr/>
          </p:nvPicPr>
          <p:blipFill>
            <a:blip r:embed="rId2"/>
            <a:stretch/>
          </p:blipFill>
          <p:spPr>
            <a:xfrm flipH="1">
              <a:off x="7112160" y="1977480"/>
              <a:ext cx="641160" cy="558360"/>
            </a:xfrm>
            <a:prstGeom prst="rect">
              <a:avLst/>
            </a:prstGeom>
            <a:ln w="0">
              <a:noFill/>
            </a:ln>
          </p:spPr>
        </p:pic>
        <p:sp>
          <p:nvSpPr>
            <p:cNvPr id="3222" name="CustomShape 23"/>
            <p:cNvSpPr/>
            <p:nvPr/>
          </p:nvSpPr>
          <p:spPr>
            <a:xfrm flipH="1">
              <a:off x="7384680" y="203112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223" name="Group 24"/>
          <p:cNvGrpSpPr/>
          <p:nvPr/>
        </p:nvGrpSpPr>
        <p:grpSpPr>
          <a:xfrm>
            <a:off x="7140600" y="2586960"/>
            <a:ext cx="641160" cy="558360"/>
            <a:chOff x="7140600" y="2586960"/>
            <a:chExt cx="641160" cy="558360"/>
          </a:xfrm>
        </p:grpSpPr>
        <p:pic>
          <p:nvPicPr>
            <p:cNvPr id="3224" name="Picture 84" descr="desktop_computer_stylized_medium"/>
            <p:cNvPicPr/>
            <p:nvPr/>
          </p:nvPicPr>
          <p:blipFill>
            <a:blip r:embed="rId3"/>
            <a:stretch/>
          </p:blipFill>
          <p:spPr>
            <a:xfrm flipH="1">
              <a:off x="7140600" y="2586960"/>
              <a:ext cx="641160" cy="558360"/>
            </a:xfrm>
            <a:prstGeom prst="rect">
              <a:avLst/>
            </a:prstGeom>
            <a:ln w="0">
              <a:noFill/>
            </a:ln>
          </p:spPr>
        </p:pic>
        <p:sp>
          <p:nvSpPr>
            <p:cNvPr id="3225" name="CustomShape 25"/>
            <p:cNvSpPr/>
            <p:nvPr/>
          </p:nvSpPr>
          <p:spPr>
            <a:xfrm flipH="1">
              <a:off x="7413120" y="264060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226" name="Group 26"/>
          <p:cNvGrpSpPr/>
          <p:nvPr/>
        </p:nvGrpSpPr>
        <p:grpSpPr>
          <a:xfrm>
            <a:off x="10799640" y="1536120"/>
            <a:ext cx="641160" cy="558360"/>
            <a:chOff x="10799640" y="1536120"/>
            <a:chExt cx="641160" cy="558360"/>
          </a:xfrm>
        </p:grpSpPr>
        <p:pic>
          <p:nvPicPr>
            <p:cNvPr id="3227" name="Picture 88" descr="desktop_computer_stylized_medium"/>
            <p:cNvPicPr/>
            <p:nvPr/>
          </p:nvPicPr>
          <p:blipFill>
            <a:blip r:embed="rId4"/>
            <a:stretch/>
          </p:blipFill>
          <p:spPr>
            <a:xfrm>
              <a:off x="10799640" y="1536120"/>
              <a:ext cx="641160" cy="558360"/>
            </a:xfrm>
            <a:prstGeom prst="rect">
              <a:avLst/>
            </a:prstGeom>
            <a:ln w="0">
              <a:noFill/>
            </a:ln>
          </p:spPr>
        </p:pic>
        <p:sp>
          <p:nvSpPr>
            <p:cNvPr id="3228" name="CustomShape 27"/>
            <p:cNvSpPr/>
            <p:nvPr/>
          </p:nvSpPr>
          <p:spPr>
            <a:xfrm>
              <a:off x="10856160" y="158976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229" name="Group 28"/>
          <p:cNvGrpSpPr/>
          <p:nvPr/>
        </p:nvGrpSpPr>
        <p:grpSpPr>
          <a:xfrm>
            <a:off x="10814040" y="2815560"/>
            <a:ext cx="641160" cy="558360"/>
            <a:chOff x="10814040" y="2815560"/>
            <a:chExt cx="641160" cy="558360"/>
          </a:xfrm>
        </p:grpSpPr>
        <p:pic>
          <p:nvPicPr>
            <p:cNvPr id="3230" name="Picture 91" descr="desktop_computer_stylized_medium"/>
            <p:cNvPicPr/>
            <p:nvPr/>
          </p:nvPicPr>
          <p:blipFill>
            <a:blip r:embed="rId5"/>
            <a:stretch/>
          </p:blipFill>
          <p:spPr>
            <a:xfrm>
              <a:off x="10814040" y="2815560"/>
              <a:ext cx="641160" cy="558360"/>
            </a:xfrm>
            <a:prstGeom prst="rect">
              <a:avLst/>
            </a:prstGeom>
            <a:ln w="0">
              <a:noFill/>
            </a:ln>
          </p:spPr>
        </p:pic>
        <p:sp>
          <p:nvSpPr>
            <p:cNvPr id="3231" name="CustomShape 29"/>
            <p:cNvSpPr/>
            <p:nvPr/>
          </p:nvSpPr>
          <p:spPr>
            <a:xfrm>
              <a:off x="10870200" y="286920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232" name="Group 30"/>
          <p:cNvGrpSpPr/>
          <p:nvPr/>
        </p:nvGrpSpPr>
        <p:grpSpPr>
          <a:xfrm>
            <a:off x="9715680" y="4339440"/>
            <a:ext cx="641160" cy="558360"/>
            <a:chOff x="9715680" y="4339440"/>
            <a:chExt cx="641160" cy="558360"/>
          </a:xfrm>
        </p:grpSpPr>
        <p:pic>
          <p:nvPicPr>
            <p:cNvPr id="3233" name="Picture 94" descr="desktop_computer_stylized_medium"/>
            <p:cNvPicPr/>
            <p:nvPr/>
          </p:nvPicPr>
          <p:blipFill>
            <a:blip r:embed="rId6"/>
            <a:stretch/>
          </p:blipFill>
          <p:spPr>
            <a:xfrm>
              <a:off x="9715680" y="4339440"/>
              <a:ext cx="641160" cy="558360"/>
            </a:xfrm>
            <a:prstGeom prst="rect">
              <a:avLst/>
            </a:prstGeom>
            <a:ln w="0">
              <a:noFill/>
            </a:ln>
          </p:spPr>
        </p:pic>
        <p:sp>
          <p:nvSpPr>
            <p:cNvPr id="3234" name="CustomShape 31"/>
            <p:cNvSpPr/>
            <p:nvPr/>
          </p:nvSpPr>
          <p:spPr>
            <a:xfrm>
              <a:off x="9771840" y="439308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235" name="Group 32"/>
          <p:cNvGrpSpPr/>
          <p:nvPr/>
        </p:nvGrpSpPr>
        <p:grpSpPr>
          <a:xfrm>
            <a:off x="8551800" y="4380840"/>
            <a:ext cx="641160" cy="558360"/>
            <a:chOff x="8551800" y="4380840"/>
            <a:chExt cx="641160" cy="558360"/>
          </a:xfrm>
        </p:grpSpPr>
        <p:pic>
          <p:nvPicPr>
            <p:cNvPr id="3236" name="Picture 97" descr="desktop_computer_stylized_medium"/>
            <p:cNvPicPr/>
            <p:nvPr/>
          </p:nvPicPr>
          <p:blipFill>
            <a:blip r:embed="rId7"/>
            <a:stretch/>
          </p:blipFill>
          <p:spPr>
            <a:xfrm>
              <a:off x="8551800" y="4380840"/>
              <a:ext cx="641160" cy="558360"/>
            </a:xfrm>
            <a:prstGeom prst="rect">
              <a:avLst/>
            </a:prstGeom>
            <a:ln w="0">
              <a:noFill/>
            </a:ln>
          </p:spPr>
        </p:pic>
        <p:sp>
          <p:nvSpPr>
            <p:cNvPr id="3237" name="CustomShape 33"/>
            <p:cNvSpPr/>
            <p:nvPr/>
          </p:nvSpPr>
          <p:spPr>
            <a:xfrm>
              <a:off x="8607960" y="443448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3238" name="Line 34"/>
          <p:cNvSpPr/>
          <p:nvPr/>
        </p:nvSpPr>
        <p:spPr>
          <a:xfrm>
            <a:off x="7697160" y="1785600"/>
            <a:ext cx="3430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39" name="Line 35"/>
          <p:cNvSpPr/>
          <p:nvPr/>
        </p:nvSpPr>
        <p:spPr>
          <a:xfrm>
            <a:off x="7698600" y="2384640"/>
            <a:ext cx="3430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40" name="Line 36"/>
          <p:cNvSpPr/>
          <p:nvPr/>
        </p:nvSpPr>
        <p:spPr>
          <a:xfrm>
            <a:off x="7705800" y="2997720"/>
            <a:ext cx="34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41" name="Line 37"/>
          <p:cNvSpPr/>
          <p:nvPr/>
        </p:nvSpPr>
        <p:spPr>
          <a:xfrm>
            <a:off x="10629720" y="194220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42" name="Line 38"/>
          <p:cNvSpPr/>
          <p:nvPr/>
        </p:nvSpPr>
        <p:spPr>
          <a:xfrm>
            <a:off x="10631160" y="322128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43" name="Line 39"/>
          <p:cNvSpPr/>
          <p:nvPr/>
        </p:nvSpPr>
        <p:spPr>
          <a:xfrm>
            <a:off x="8740800" y="4181760"/>
            <a:ext cx="360" cy="2329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44" name="Line 40"/>
          <p:cNvSpPr/>
          <p:nvPr/>
        </p:nvSpPr>
        <p:spPr>
          <a:xfrm>
            <a:off x="9886320" y="4143960"/>
            <a:ext cx="360" cy="2329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45" name="CustomShape 41"/>
          <p:cNvSpPr/>
          <p:nvPr/>
        </p:nvSpPr>
        <p:spPr>
          <a:xfrm>
            <a:off x="910800" y="1504440"/>
            <a:ext cx="5504400" cy="2214720"/>
          </a:xfrm>
          <a:prstGeom prst="rect">
            <a:avLst/>
          </a:prstGeom>
          <a:noFill/>
          <a:ln w="0">
            <a:noFill/>
          </a:ln>
        </p:spPr>
        <p:style>
          <a:lnRef idx="0"/>
          <a:fillRef idx="0"/>
          <a:effectRef idx="0"/>
          <a:fontRef idx="minor"/>
        </p:style>
        <p:txBody>
          <a:bodyPr>
            <a:normAutofit/>
          </a:bodyPr>
          <a:p>
            <a:pPr marL="235080" indent="-234720">
              <a:lnSpc>
                <a:spcPct val="90000"/>
              </a:lnSpc>
              <a:spcBef>
                <a:spcPts val="1001"/>
              </a:spcBef>
              <a:buClr>
                <a:srgbClr val="0000a3"/>
              </a:buClr>
              <a:buFont typeface="Wingdings" charset="2"/>
              <a:buChar char=""/>
            </a:pPr>
            <a:r>
              <a:rPr b="0" i="1" lang="en-US" sz="3200" spc="-1" strike="noStrike">
                <a:solidFill>
                  <a:srgbClr val="000099"/>
                </a:solidFill>
                <a:latin typeface="Calibri"/>
                <a:ea typeface="ＭＳ Ｐゴシック"/>
              </a:rPr>
              <a:t>What’s a subnet ?</a:t>
            </a:r>
            <a:endParaRPr b="0" lang="en-US" sz="3200" spc="-1" strike="noStrike">
              <a:latin typeface="Arial"/>
            </a:endParaRPr>
          </a:p>
          <a:p>
            <a:pPr lvl="1" marL="582480" indent="-23292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device interfaces that can physically reach each other </a:t>
            </a:r>
            <a:r>
              <a:rPr b="0" lang="en-US" sz="2800" spc="-1" strike="noStrike">
                <a:solidFill>
                  <a:srgbClr val="c00000"/>
                </a:solidFill>
                <a:latin typeface="Calibri"/>
                <a:ea typeface="ＭＳ Ｐゴシック"/>
              </a:rPr>
              <a:t>without passing through an intervening router</a:t>
            </a:r>
            <a:endParaRPr b="0" lang="en-US" sz="2800" spc="-1" strike="noStrike">
              <a:latin typeface="Arial"/>
            </a:endParaRPr>
          </a:p>
          <a:p>
            <a:pPr>
              <a:lnSpc>
                <a:spcPct val="90000"/>
              </a:lnSpc>
              <a:spcBef>
                <a:spcPts val="499"/>
              </a:spcBef>
            </a:pPr>
            <a:endParaRPr b="0" lang="en-US" sz="2800" spc="-1" strike="noStrike">
              <a:latin typeface="Arial"/>
            </a:endParaRPr>
          </a:p>
        </p:txBody>
      </p:sp>
      <p:sp>
        <p:nvSpPr>
          <p:cNvPr id="3246" name="Line 42"/>
          <p:cNvSpPr/>
          <p:nvPr/>
        </p:nvSpPr>
        <p:spPr>
          <a:xfrm>
            <a:off x="8364240" y="2578320"/>
            <a:ext cx="7945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47" name="Line 43"/>
          <p:cNvSpPr/>
          <p:nvPr/>
        </p:nvSpPr>
        <p:spPr>
          <a:xfrm>
            <a:off x="9547560" y="2584440"/>
            <a:ext cx="97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3248" name="Group 44"/>
          <p:cNvGrpSpPr/>
          <p:nvPr/>
        </p:nvGrpSpPr>
        <p:grpSpPr>
          <a:xfrm>
            <a:off x="9053640" y="2438640"/>
            <a:ext cx="632520" cy="300600"/>
            <a:chOff x="9053640" y="2438640"/>
            <a:chExt cx="632520" cy="300600"/>
          </a:xfrm>
        </p:grpSpPr>
        <p:sp>
          <p:nvSpPr>
            <p:cNvPr id="3249" name="CustomShape 45"/>
            <p:cNvSpPr/>
            <p:nvPr/>
          </p:nvSpPr>
          <p:spPr>
            <a:xfrm>
              <a:off x="9053640" y="2542680"/>
              <a:ext cx="632520" cy="1965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3250" name="CustomShape 46"/>
            <p:cNvSpPr/>
            <p:nvPr/>
          </p:nvSpPr>
          <p:spPr>
            <a:xfrm>
              <a:off x="9054000" y="2438640"/>
              <a:ext cx="631800" cy="194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3251" name="Group 47"/>
            <p:cNvGrpSpPr/>
            <p:nvPr/>
          </p:nvGrpSpPr>
          <p:grpSpPr>
            <a:xfrm>
              <a:off x="9147600" y="2463120"/>
              <a:ext cx="444960" cy="142920"/>
              <a:chOff x="9147600" y="2463120"/>
              <a:chExt cx="444960" cy="142920"/>
            </a:xfrm>
          </p:grpSpPr>
          <p:sp>
            <p:nvSpPr>
              <p:cNvPr id="3252" name="CustomShape 48"/>
              <p:cNvSpPr/>
              <p:nvPr/>
            </p:nvSpPr>
            <p:spPr>
              <a:xfrm>
                <a:off x="9159840" y="2463120"/>
                <a:ext cx="420840" cy="799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253" name="CustomShape 49"/>
              <p:cNvSpPr/>
              <p:nvPr/>
            </p:nvSpPr>
            <p:spPr>
              <a:xfrm>
                <a:off x="9435600" y="2531880"/>
                <a:ext cx="156960" cy="68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254" name="CustomShape 50"/>
              <p:cNvSpPr/>
              <p:nvPr/>
            </p:nvSpPr>
            <p:spPr>
              <a:xfrm>
                <a:off x="9147600" y="2531880"/>
                <a:ext cx="154080" cy="676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255" name="CustomShape 51"/>
              <p:cNvSpPr/>
              <p:nvPr/>
            </p:nvSpPr>
            <p:spPr>
              <a:xfrm>
                <a:off x="9201240" y="2498040"/>
                <a:ext cx="335160" cy="1080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3256" name="CustomShape 52"/>
          <p:cNvSpPr/>
          <p:nvPr/>
        </p:nvSpPr>
        <p:spPr>
          <a:xfrm>
            <a:off x="7805520" y="5139000"/>
            <a:ext cx="373356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network consisting of 3 subnets</a:t>
            </a:r>
            <a:endParaRPr b="0" lang="en-US" sz="2000" spc="-1" strike="noStrike">
              <a:latin typeface="Arial"/>
            </a:endParaRPr>
          </a:p>
        </p:txBody>
      </p:sp>
      <p:sp>
        <p:nvSpPr>
          <p:cNvPr id="3257" name="CustomShape 53"/>
          <p:cNvSpPr/>
          <p:nvPr/>
        </p:nvSpPr>
        <p:spPr>
          <a:xfrm>
            <a:off x="923760" y="3718440"/>
            <a:ext cx="6050160" cy="2666520"/>
          </a:xfrm>
          <a:prstGeom prst="rect">
            <a:avLst/>
          </a:prstGeom>
          <a:noFill/>
          <a:ln w="0">
            <a:noFill/>
          </a:ln>
        </p:spPr>
        <p:style>
          <a:lnRef idx="0"/>
          <a:fillRef idx="0"/>
          <a:effectRef idx="0"/>
          <a:fontRef idx="minor"/>
        </p:style>
        <p:txBody>
          <a:bodyPr>
            <a:normAutofit/>
          </a:bodyPr>
          <a:p>
            <a:pPr marL="235080" indent="-234720">
              <a:lnSpc>
                <a:spcPct val="90000"/>
              </a:lnSpc>
              <a:spcBef>
                <a:spcPts val="1001"/>
              </a:spcBef>
              <a:buClr>
                <a:srgbClr val="0000a3"/>
              </a:buClr>
              <a:buFont typeface="Wingdings" charset="2"/>
              <a:buChar char=""/>
            </a:pPr>
            <a:r>
              <a:rPr b="0" lang="en-US" sz="3200" spc="-1" strike="noStrike">
                <a:solidFill>
                  <a:srgbClr val="000099"/>
                </a:solidFill>
                <a:latin typeface="Calibri"/>
                <a:ea typeface="ＭＳ Ｐゴシック"/>
              </a:rPr>
              <a:t>IP addresses have structure:</a:t>
            </a:r>
            <a:r>
              <a:rPr b="0" lang="en-US" sz="3200" spc="-1" strike="noStrike">
                <a:solidFill>
                  <a:srgbClr val="000000"/>
                </a:solidFill>
                <a:latin typeface="Calibri"/>
                <a:ea typeface="ＭＳ Ｐゴシック"/>
              </a:rPr>
              <a:t> </a:t>
            </a:r>
            <a:endParaRPr b="0" lang="en-US" sz="3200" spc="-1" strike="noStrike">
              <a:latin typeface="Arial"/>
            </a:endParaRPr>
          </a:p>
          <a:p>
            <a:pPr lvl="1" marL="582480" indent="-232920">
              <a:lnSpc>
                <a:spcPct val="90000"/>
              </a:lnSpc>
              <a:spcBef>
                <a:spcPts val="499"/>
              </a:spcBef>
              <a:buClr>
                <a:srgbClr val="0000a8"/>
              </a:buClr>
              <a:buFont typeface="Arial"/>
              <a:buChar char="•"/>
            </a:pPr>
            <a:r>
              <a:rPr b="0" lang="en-US" sz="2800" spc="-1" strike="noStrike">
                <a:solidFill>
                  <a:srgbClr val="c00000"/>
                </a:solidFill>
                <a:latin typeface="Calibri"/>
                <a:ea typeface="ＭＳ Ｐゴシック"/>
              </a:rPr>
              <a:t>subnet part: </a:t>
            </a:r>
            <a:r>
              <a:rPr b="0" lang="en-US" sz="2800" spc="-1" strike="noStrike">
                <a:solidFill>
                  <a:srgbClr val="000000"/>
                </a:solidFill>
                <a:latin typeface="Calibri"/>
                <a:ea typeface="ＭＳ Ｐゴシック"/>
              </a:rPr>
              <a:t>devices in same subnet have common high order bits</a:t>
            </a:r>
            <a:endParaRPr b="0" lang="en-US" sz="2800" spc="-1" strike="noStrike">
              <a:latin typeface="Arial"/>
            </a:endParaRPr>
          </a:p>
          <a:p>
            <a:pPr lvl="1" marL="582480" indent="-232920">
              <a:lnSpc>
                <a:spcPct val="90000"/>
              </a:lnSpc>
              <a:spcBef>
                <a:spcPts val="499"/>
              </a:spcBef>
              <a:buClr>
                <a:srgbClr val="0000a8"/>
              </a:buClr>
              <a:buFont typeface="Arial"/>
              <a:buChar char="•"/>
            </a:pPr>
            <a:r>
              <a:rPr b="0" lang="en-US" sz="2800" spc="-1" strike="noStrike">
                <a:solidFill>
                  <a:srgbClr val="c00000"/>
                </a:solidFill>
                <a:latin typeface="Calibri"/>
                <a:ea typeface="ＭＳ Ｐゴシック"/>
              </a:rPr>
              <a:t>host part: remaining</a:t>
            </a:r>
            <a:r>
              <a:rPr b="0" lang="en-US" sz="2800" spc="-1" strike="noStrike">
                <a:solidFill>
                  <a:srgbClr val="000000"/>
                </a:solidFill>
                <a:latin typeface="Calibri"/>
                <a:ea typeface="ＭＳ Ｐゴシック"/>
              </a:rPr>
              <a:t> low order bits </a:t>
            </a:r>
            <a:endParaRPr b="0" lang="en-US" sz="2800" spc="-1" strike="noStrike">
              <a:latin typeface="Arial"/>
            </a:endParaRPr>
          </a:p>
          <a:p>
            <a:pPr>
              <a:lnSpc>
                <a:spcPct val="90000"/>
              </a:lnSpc>
              <a:spcBef>
                <a:spcPts val="499"/>
              </a:spcBef>
            </a:pPr>
            <a:endParaRPr b="0" lang="en-US" sz="2800" spc="-1" strike="noStrike">
              <a:latin typeface="Arial"/>
            </a:endParaRPr>
          </a:p>
        </p:txBody>
      </p:sp>
      <p:sp>
        <p:nvSpPr>
          <p:cNvPr id="3258" name="TextShape 54"/>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4F477652-FE15-40C1-9601-4B314D706F02}"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883" dur="indefinite" restart="never" nodeType="tmRoot">
          <p:childTnLst>
            <p:seq>
              <p:cTn id="884" dur="indefinite" nodeType="mainSeq">
                <p:childTnLst>
                  <p:par>
                    <p:cTn id="885" fill="hold">
                      <p:stCondLst>
                        <p:cond delay="indefinite"/>
                      </p:stCondLst>
                      <p:childTnLst>
                        <p:par>
                          <p:cTn id="886" fill="hold">
                            <p:stCondLst>
                              <p:cond delay="0"/>
                            </p:stCondLst>
                            <p:childTnLst>
                              <p:par>
                                <p:cTn id="887" nodeType="clickEffect" fill="hold" presetClass="entr" presetID="9">
                                  <p:stCondLst>
                                    <p:cond delay="0"/>
                                  </p:stCondLst>
                                  <p:childTnLst>
                                    <p:set>
                                      <p:cBhvr>
                                        <p:cTn id="888" dur="1" fill="hold">
                                          <p:stCondLst>
                                            <p:cond delay="0"/>
                                          </p:stCondLst>
                                        </p:cTn>
                                        <p:tgtEl>
                                          <p:spTgt spid="3245"/>
                                        </p:tgtEl>
                                        <p:attrNameLst>
                                          <p:attrName>style.visibility</p:attrName>
                                        </p:attrNameLst>
                                      </p:cBhvr>
                                      <p:to>
                                        <p:strVal val="visible"/>
                                      </p:to>
                                    </p:set>
                                    <p:animEffect filter="dissolve" transition="in">
                                      <p:cBhvr additive="repl">
                                        <p:cTn id="889" dur="500"/>
                                        <p:tgtEl>
                                          <p:spTgt spid="3245"/>
                                        </p:tgtEl>
                                      </p:cBhvr>
                                    </p:animEffect>
                                  </p:childTnLst>
                                </p:cTn>
                              </p:par>
                            </p:childTnLst>
                          </p:cTn>
                        </p:par>
                      </p:childTnLst>
                    </p:cTn>
                  </p:par>
                  <p:par>
                    <p:cTn id="890" fill="hold">
                      <p:stCondLst>
                        <p:cond delay="indefinite"/>
                      </p:stCondLst>
                      <p:childTnLst>
                        <p:par>
                          <p:cTn id="891" fill="hold">
                            <p:stCondLst>
                              <p:cond delay="0"/>
                            </p:stCondLst>
                            <p:childTnLst>
                              <p:par>
                                <p:cTn id="892" nodeType="clickEffect" fill="hold" presetClass="entr" presetID="9">
                                  <p:stCondLst>
                                    <p:cond delay="0"/>
                                  </p:stCondLst>
                                  <p:childTnLst>
                                    <p:set>
                                      <p:cBhvr>
                                        <p:cTn id="893" dur="1" fill="hold">
                                          <p:stCondLst>
                                            <p:cond delay="0"/>
                                          </p:stCondLst>
                                        </p:cTn>
                                        <p:tgtEl>
                                          <p:spTgt spid="3257"/>
                                        </p:tgtEl>
                                        <p:attrNameLst>
                                          <p:attrName>style.visibility</p:attrName>
                                        </p:attrNameLst>
                                      </p:cBhvr>
                                      <p:to>
                                        <p:strVal val="visible"/>
                                      </p:to>
                                    </p:set>
                                    <p:animEffect filter="dissolve" transition="in">
                                      <p:cBhvr additive="repl">
                                        <p:cTn id="894" dur="500"/>
                                        <p:tgtEl>
                                          <p:spTgt spid="3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TextShape 1"/>
          <p:cNvSpPr txBox="1"/>
          <p:nvPr/>
        </p:nvSpPr>
        <p:spPr>
          <a:xfrm>
            <a:off x="838080" y="451800"/>
            <a:ext cx="10515240" cy="894240"/>
          </a:xfrm>
          <a:prstGeom prst="rect">
            <a:avLst/>
          </a:prstGeom>
          <a:noFill/>
          <a:ln w="0">
            <a:noFill/>
          </a:ln>
        </p:spPr>
        <p:txBody>
          <a:bodyPr anchor="ctr">
            <a:normAutofit fontScale="49000"/>
          </a:bodyPr>
          <a:p>
            <a:pPr>
              <a:lnSpc>
                <a:spcPct val="90000"/>
              </a:lnSpc>
            </a:pPr>
            <a:r>
              <a:rPr b="1" lang="en-US" sz="4800" spc="-1" strike="noStrike">
                <a:solidFill>
                  <a:srgbClr val="0000a3"/>
                </a:solidFill>
                <a:latin typeface="Calibri Light"/>
              </a:rPr>
              <a:t>Two key network-layer functions</a:t>
            </a:r>
            <a:endParaRPr b="0" lang="en-US" sz="4800" spc="-1" strike="noStrike">
              <a:solidFill>
                <a:srgbClr val="000000"/>
              </a:solidFill>
              <a:latin typeface="Calibri"/>
            </a:endParaRPr>
          </a:p>
        </p:txBody>
      </p:sp>
      <p:sp>
        <p:nvSpPr>
          <p:cNvPr id="680" name="TextShape 2"/>
          <p:cNvSpPr txBox="1"/>
          <p:nvPr/>
        </p:nvSpPr>
        <p:spPr>
          <a:xfrm>
            <a:off x="878040" y="1666440"/>
            <a:ext cx="5181120" cy="1890360"/>
          </a:xfrm>
          <a:prstGeom prst="rect">
            <a:avLst/>
          </a:prstGeom>
          <a:noFill/>
          <a:ln w="0">
            <a:noFill/>
          </a:ln>
        </p:spPr>
        <p:txBody>
          <a:bodyPr>
            <a:noAutofit/>
          </a:bodyPr>
          <a:p>
            <a:pPr>
              <a:lnSpc>
                <a:spcPct val="90000"/>
              </a:lnSpc>
              <a:spcBef>
                <a:spcPts val="601"/>
              </a:spcBef>
              <a:tabLst>
                <a:tab algn="l" pos="0"/>
              </a:tabLst>
            </a:pPr>
            <a:r>
              <a:rPr b="0" lang="en-US" sz="3200" spc="-1" strike="noStrike">
                <a:solidFill>
                  <a:srgbClr val="cc0000"/>
                </a:solidFill>
                <a:latin typeface="Calibri"/>
                <a:ea typeface="ＭＳ Ｐゴシック"/>
              </a:rPr>
              <a:t>network-layer functions:</a:t>
            </a:r>
            <a:endParaRPr b="0" lang="en-US" sz="3200" spc="-1" strike="noStrike">
              <a:solidFill>
                <a:srgbClr val="000000"/>
              </a:solidFill>
              <a:latin typeface="Calibri"/>
            </a:endParaRPr>
          </a:p>
          <a:p>
            <a:pPr marL="352440" indent="-234720">
              <a:lnSpc>
                <a:spcPct val="90000"/>
              </a:lnSpc>
              <a:spcBef>
                <a:spcPts val="601"/>
              </a:spcBef>
              <a:buClr>
                <a:srgbClr val="0000a3"/>
              </a:buClr>
              <a:buFont typeface="Wingdings" charset="2"/>
              <a:buChar char=""/>
              <a:tabLst>
                <a:tab algn="l" pos="0"/>
              </a:tabLst>
            </a:pPr>
            <a:r>
              <a:rPr b="0" i="1" lang="en-US" sz="2800" spc="-1" strike="noStrike">
                <a:solidFill>
                  <a:srgbClr val="000099"/>
                </a:solidFill>
                <a:latin typeface="Calibri"/>
                <a:ea typeface="ＭＳ Ｐゴシック"/>
              </a:rPr>
              <a:t>forwarding:</a:t>
            </a:r>
            <a:r>
              <a:rPr b="0" lang="en-US" sz="2800" spc="-1" strike="noStrike">
                <a:solidFill>
                  <a:srgbClr val="000000"/>
                </a:solidFill>
                <a:latin typeface="Calibri"/>
                <a:ea typeface="ＭＳ Ｐゴシック"/>
              </a:rPr>
              <a:t> move packets from a router’s input link to appropriate router output link</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p:txBody>
      </p:sp>
      <p:sp>
        <p:nvSpPr>
          <p:cNvPr id="681" name="TextShape 3"/>
          <p:cNvSpPr txBox="1"/>
          <p:nvPr/>
        </p:nvSpPr>
        <p:spPr>
          <a:xfrm>
            <a:off x="6172200" y="1693080"/>
            <a:ext cx="5181120" cy="4350960"/>
          </a:xfrm>
          <a:prstGeom prst="rect">
            <a:avLst/>
          </a:prstGeom>
          <a:noFill/>
          <a:ln w="0">
            <a:noFill/>
          </a:ln>
        </p:spPr>
        <p:txBody>
          <a:bodyPr>
            <a:noAutofit/>
          </a:bodyPr>
          <a:p>
            <a:pPr marL="343080" indent="-342720">
              <a:lnSpc>
                <a:spcPct val="85000"/>
              </a:lnSpc>
              <a:spcBef>
                <a:spcPts val="601"/>
              </a:spcBef>
              <a:tabLst>
                <a:tab algn="l" pos="0"/>
              </a:tabLst>
            </a:pPr>
            <a:r>
              <a:rPr b="0" lang="en-US" sz="3200" spc="-1" strike="noStrike">
                <a:solidFill>
                  <a:srgbClr val="cc0000"/>
                </a:solidFill>
                <a:latin typeface="Calibri"/>
                <a:ea typeface="ＭＳ Ｐゴシック"/>
              </a:rPr>
              <a:t>analogy: taking a trip</a:t>
            </a:r>
            <a:endParaRPr b="0" lang="en-US" sz="3200" spc="-1" strike="noStrike">
              <a:solidFill>
                <a:srgbClr val="000000"/>
              </a:solidFill>
              <a:latin typeface="Calibri"/>
            </a:endParaRPr>
          </a:p>
          <a:p>
            <a:pPr marL="352440" indent="-234720">
              <a:lnSpc>
                <a:spcPct val="85000"/>
              </a:lnSpc>
              <a:spcBef>
                <a:spcPts val="601"/>
              </a:spcBef>
              <a:buClr>
                <a:srgbClr val="000099"/>
              </a:buClr>
              <a:buFont typeface="Wingdings" charset="2"/>
              <a:buChar char=""/>
              <a:tabLst>
                <a:tab algn="l" pos="0"/>
              </a:tabLst>
            </a:pPr>
            <a:r>
              <a:rPr b="0" i="1" lang="en-US" sz="2800" spc="-1" strike="noStrike">
                <a:solidFill>
                  <a:srgbClr val="000099"/>
                </a:solidFill>
                <a:latin typeface="Calibri"/>
                <a:ea typeface="ＭＳ Ｐゴシック"/>
              </a:rPr>
              <a:t>forwarding</a:t>
            </a:r>
            <a:r>
              <a:rPr b="0" i="1" lang="en-US" sz="2800" spc="-1" strike="noStrike">
                <a:solidFill>
                  <a:srgbClr val="ed7d31"/>
                </a:solidFill>
                <a:latin typeface="Calibri"/>
                <a:ea typeface="ＭＳ Ｐゴシック"/>
              </a:rPr>
              <a:t>:</a:t>
            </a:r>
            <a:r>
              <a:rPr b="0" lang="en-US" sz="2800" spc="-1" strike="noStrike">
                <a:solidFill>
                  <a:srgbClr val="000000"/>
                </a:solidFill>
                <a:latin typeface="Calibri"/>
                <a:ea typeface="ＭＳ Ｐゴシック"/>
              </a:rPr>
              <a:t> process of getting through single interchange</a:t>
            </a:r>
            <a:endParaRPr b="0" lang="en-US" sz="2800" spc="-1" strike="noStrike">
              <a:solidFill>
                <a:srgbClr val="000000"/>
              </a:solidFill>
              <a:latin typeface="Calibri"/>
            </a:endParaRPr>
          </a:p>
          <a:p>
            <a:pPr marL="130320">
              <a:lnSpc>
                <a:spcPct val="90000"/>
              </a:lnSpc>
              <a:spcBef>
                <a:spcPts val="1001"/>
              </a:spcBef>
              <a:tabLst>
                <a:tab algn="l" pos="0"/>
              </a:tabLst>
            </a:pPr>
            <a:endParaRPr b="0" lang="en-US" sz="2800" spc="-1" strike="noStrike">
              <a:solidFill>
                <a:srgbClr val="000000"/>
              </a:solidFill>
              <a:latin typeface="Calibri"/>
            </a:endParaRPr>
          </a:p>
        </p:txBody>
      </p:sp>
      <p:grpSp>
        <p:nvGrpSpPr>
          <p:cNvPr id="682" name="Group 4"/>
          <p:cNvGrpSpPr/>
          <p:nvPr/>
        </p:nvGrpSpPr>
        <p:grpSpPr>
          <a:xfrm>
            <a:off x="6525720" y="4075920"/>
            <a:ext cx="2220480" cy="1741320"/>
            <a:chOff x="6525720" y="4075920"/>
            <a:chExt cx="2220480" cy="1741320"/>
          </a:xfrm>
        </p:grpSpPr>
        <p:pic>
          <p:nvPicPr>
            <p:cNvPr id="683" name="Picture 4" descr="Why traffic apps make congestion worse | Berkeley News"/>
            <p:cNvPicPr/>
            <p:nvPr/>
          </p:nvPicPr>
          <p:blipFill>
            <a:blip r:embed="rId1"/>
            <a:stretch/>
          </p:blipFill>
          <p:spPr>
            <a:xfrm>
              <a:off x="6606360" y="4075920"/>
              <a:ext cx="2139840" cy="1426320"/>
            </a:xfrm>
            <a:prstGeom prst="rect">
              <a:avLst/>
            </a:prstGeom>
            <a:ln w="0">
              <a:noFill/>
            </a:ln>
          </p:spPr>
        </p:pic>
        <p:sp>
          <p:nvSpPr>
            <p:cNvPr id="684" name="CustomShape 5"/>
            <p:cNvSpPr/>
            <p:nvPr/>
          </p:nvSpPr>
          <p:spPr>
            <a:xfrm>
              <a:off x="6525720" y="5452560"/>
              <a:ext cx="11959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forwarding</a:t>
              </a:r>
              <a:endParaRPr b="0" lang="en-US" sz="1800" spc="-1" strike="noStrike">
                <a:latin typeface="Arial"/>
              </a:endParaRPr>
            </a:p>
          </p:txBody>
        </p:sp>
      </p:grpSp>
      <p:grpSp>
        <p:nvGrpSpPr>
          <p:cNvPr id="685" name="Group 6"/>
          <p:cNvGrpSpPr/>
          <p:nvPr/>
        </p:nvGrpSpPr>
        <p:grpSpPr>
          <a:xfrm>
            <a:off x="8319240" y="4706640"/>
            <a:ext cx="2947680" cy="1635480"/>
            <a:chOff x="8319240" y="4706640"/>
            <a:chExt cx="2947680" cy="1635480"/>
          </a:xfrm>
        </p:grpSpPr>
        <p:pic>
          <p:nvPicPr>
            <p:cNvPr id="686" name="Picture 8" descr=""/>
            <p:cNvPicPr/>
            <p:nvPr/>
          </p:nvPicPr>
          <p:blipFill>
            <a:blip r:embed="rId2"/>
            <a:stretch/>
          </p:blipFill>
          <p:spPr>
            <a:xfrm>
              <a:off x="8415000" y="4706640"/>
              <a:ext cx="2851920" cy="1323000"/>
            </a:xfrm>
            <a:prstGeom prst="rect">
              <a:avLst/>
            </a:prstGeom>
            <a:ln w="0">
              <a:noFill/>
            </a:ln>
          </p:spPr>
        </p:pic>
        <p:sp>
          <p:nvSpPr>
            <p:cNvPr id="687" name="CustomShape 7"/>
            <p:cNvSpPr/>
            <p:nvPr/>
          </p:nvSpPr>
          <p:spPr>
            <a:xfrm>
              <a:off x="8319240" y="5977440"/>
              <a:ext cx="85464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routing</a:t>
              </a:r>
              <a:endParaRPr b="0" lang="en-US" sz="1800" spc="-1" strike="noStrike">
                <a:latin typeface="Arial"/>
              </a:endParaRPr>
            </a:p>
          </p:txBody>
        </p:sp>
      </p:grpSp>
      <p:sp>
        <p:nvSpPr>
          <p:cNvPr id="688" name="CustomShape 8"/>
          <p:cNvSpPr/>
          <p:nvPr/>
        </p:nvSpPr>
        <p:spPr>
          <a:xfrm>
            <a:off x="6183720" y="3026880"/>
            <a:ext cx="5181120" cy="878760"/>
          </a:xfrm>
          <a:prstGeom prst="rect">
            <a:avLst/>
          </a:prstGeom>
          <a:noFill/>
          <a:ln w="0">
            <a:noFill/>
          </a:ln>
        </p:spPr>
        <p:style>
          <a:lnRef idx="0"/>
          <a:fillRef idx="0"/>
          <a:effectRef idx="0"/>
          <a:fontRef idx="minor"/>
        </p:style>
        <p:txBody>
          <a:bodyPr>
            <a:normAutofit/>
          </a:bodyPr>
          <a:p>
            <a:pPr marL="352440" indent="-234720">
              <a:lnSpc>
                <a:spcPct val="90000"/>
              </a:lnSpc>
              <a:spcBef>
                <a:spcPts val="601"/>
              </a:spcBef>
              <a:buClr>
                <a:srgbClr val="0000a3"/>
              </a:buClr>
              <a:buFont typeface="Wingdings" charset="2"/>
              <a:buChar char=""/>
            </a:pPr>
            <a:r>
              <a:rPr b="0" i="1" lang="en-US" sz="2800" spc="-1" strike="noStrike">
                <a:solidFill>
                  <a:srgbClr val="000099"/>
                </a:solidFill>
                <a:latin typeface="Calibri"/>
                <a:ea typeface="ＭＳ Ｐゴシック"/>
              </a:rPr>
              <a:t>routing:</a:t>
            </a:r>
            <a:r>
              <a:rPr b="0" lang="en-US" sz="2800" spc="-1" strike="noStrike">
                <a:solidFill>
                  <a:srgbClr val="000000"/>
                </a:solidFill>
                <a:latin typeface="Calibri"/>
                <a:ea typeface="ＭＳ Ｐゴシック"/>
              </a:rPr>
              <a:t> process of planning trip from source to destination</a:t>
            </a: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689" name="CustomShape 9"/>
          <p:cNvSpPr/>
          <p:nvPr/>
        </p:nvSpPr>
        <p:spPr>
          <a:xfrm>
            <a:off x="880200" y="3441600"/>
            <a:ext cx="5181120" cy="1856520"/>
          </a:xfrm>
          <a:prstGeom prst="rect">
            <a:avLst/>
          </a:prstGeom>
          <a:noFill/>
          <a:ln w="0">
            <a:noFill/>
          </a:ln>
        </p:spPr>
        <p:style>
          <a:lnRef idx="0"/>
          <a:fillRef idx="0"/>
          <a:effectRef idx="0"/>
          <a:fontRef idx="minor"/>
        </p:style>
        <p:txBody>
          <a:bodyPr>
            <a:normAutofit/>
          </a:bodyPr>
          <a:p>
            <a:pPr marL="352440" indent="-234720">
              <a:lnSpc>
                <a:spcPct val="90000"/>
              </a:lnSpc>
              <a:spcBef>
                <a:spcPts val="601"/>
              </a:spcBef>
              <a:buClr>
                <a:srgbClr val="0000a3"/>
              </a:buClr>
              <a:buFont typeface="Wingdings" charset="2"/>
              <a:buChar char=""/>
            </a:pPr>
            <a:r>
              <a:rPr b="0" i="1" lang="en-US" sz="2800" spc="-1" strike="noStrike">
                <a:solidFill>
                  <a:srgbClr val="000099"/>
                </a:solidFill>
                <a:latin typeface="Calibri"/>
                <a:ea typeface="ＭＳ Ｐゴシック"/>
              </a:rPr>
              <a:t>routing:</a:t>
            </a:r>
            <a:r>
              <a:rPr b="0" lang="en-US" sz="2800" spc="-1" strike="noStrike">
                <a:solidFill>
                  <a:srgbClr val="000000"/>
                </a:solidFill>
                <a:latin typeface="Calibri"/>
                <a:ea typeface="ＭＳ Ｐゴシック"/>
              </a:rPr>
              <a:t> determine route taken by packets from source to destination</a:t>
            </a:r>
            <a:endParaRPr b="0" lang="en-US" sz="2800" spc="-1" strike="noStrike">
              <a:latin typeface="Arial"/>
            </a:endParaRPr>
          </a:p>
          <a:p>
            <a:pPr lvl="1" marL="695160" indent="-231480">
              <a:lnSpc>
                <a:spcPct val="90000"/>
              </a:lnSpc>
              <a:spcBef>
                <a:spcPts val="601"/>
              </a:spcBef>
              <a:buClr>
                <a:srgbClr val="0000a8"/>
              </a:buClr>
              <a:buFont typeface="Arial"/>
              <a:buChar char="•"/>
            </a:pPr>
            <a:r>
              <a:rPr b="0" i="1" lang="en-US" sz="2800" spc="-1" strike="noStrike">
                <a:solidFill>
                  <a:srgbClr val="000000"/>
                </a:solidFill>
                <a:latin typeface="Calibri"/>
                <a:ea typeface="ＭＳ Ｐゴシック"/>
              </a:rPr>
              <a:t>routing algorithms</a:t>
            </a: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690" name="TextShape 10"/>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F52CC3D6-8D25-4718-9B0F-5872FD948BEF}" type="slidenum">
              <a:rPr b="0" lang="en-US" sz="1100" spc="-1" strike="noStrike">
                <a:solidFill>
                  <a:srgbClr val="404040"/>
                </a:solidFill>
                <a:latin typeface="Calibri"/>
              </a:rPr>
              <a:t>5</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98" dur="indefinite" restart="never" nodeType="tmRoot">
          <p:childTnLst>
            <p:seq>
              <p:cTn id="99" dur="indefinite" nodeType="mainSeq">
                <p:childTnLst>
                  <p:par>
                    <p:cTn id="100" fill="hold">
                      <p:stCondLst>
                        <p:cond delay="indefinite"/>
                      </p:stCondLst>
                      <p:childTnLst>
                        <p:par>
                          <p:cTn id="101" fill="hold">
                            <p:stCondLst>
                              <p:cond delay="0"/>
                            </p:stCondLst>
                            <p:childTnLst>
                              <p:par>
                                <p:cTn id="102" nodeType="clickEffect" fill="hold" presetClass="entr" presetID="9">
                                  <p:stCondLst>
                                    <p:cond delay="0"/>
                                  </p:stCondLst>
                                  <p:childTnLst>
                                    <p:set>
                                      <p:cBhvr>
                                        <p:cTn id="103" dur="1" fill="hold">
                                          <p:stCondLst>
                                            <p:cond delay="0"/>
                                          </p:stCondLst>
                                        </p:cTn>
                                        <p:tgtEl>
                                          <p:spTgt spid="689"/>
                                        </p:tgtEl>
                                        <p:attrNameLst>
                                          <p:attrName>style.visibility</p:attrName>
                                        </p:attrNameLst>
                                      </p:cBhvr>
                                      <p:to>
                                        <p:strVal val="visible"/>
                                      </p:to>
                                    </p:set>
                                    <p:animEffect filter="dissolve" transition="in">
                                      <p:cBhvr additive="repl">
                                        <p:cTn id="104" dur="500"/>
                                        <p:tgtEl>
                                          <p:spTgt spid="689"/>
                                        </p:tgtEl>
                                      </p:cBhvr>
                                    </p:animEffect>
                                  </p:childTnLst>
                                </p:cTn>
                              </p:par>
                            </p:childTnLst>
                          </p:cTn>
                        </p:par>
                      </p:childTnLst>
                    </p:cTn>
                  </p:par>
                  <p:par>
                    <p:cTn id="105" fill="hold">
                      <p:stCondLst>
                        <p:cond delay="indefinite"/>
                      </p:stCondLst>
                      <p:childTnLst>
                        <p:par>
                          <p:cTn id="106" fill="hold">
                            <p:stCondLst>
                              <p:cond delay="0"/>
                            </p:stCondLst>
                            <p:childTnLst>
                              <p:par>
                                <p:cTn id="107" nodeType="clickEffect" fill="hold" presetClass="entr" presetID="9">
                                  <p:stCondLst>
                                    <p:cond delay="0"/>
                                  </p:stCondLst>
                                  <p:childTnLst>
                                    <p:set>
                                      <p:cBhvr>
                                        <p:cTn id="108" dur="1" fill="hold">
                                          <p:stCondLst>
                                            <p:cond delay="0"/>
                                          </p:stCondLst>
                                        </p:cTn>
                                        <p:tgtEl>
                                          <p:spTgt spid="681"/>
                                        </p:tgtEl>
                                        <p:attrNameLst>
                                          <p:attrName>style.visibility</p:attrName>
                                        </p:attrNameLst>
                                      </p:cBhvr>
                                      <p:to>
                                        <p:strVal val="visible"/>
                                      </p:to>
                                    </p:set>
                                    <p:animEffect filter="dissolve" transition="in">
                                      <p:cBhvr additive="repl">
                                        <p:cTn id="109" dur="500"/>
                                        <p:tgtEl>
                                          <p:spTgt spid="681"/>
                                        </p:tgtEl>
                                      </p:cBhvr>
                                    </p:animEffect>
                                  </p:childTnLst>
                                </p:cTn>
                              </p:par>
                              <p:par>
                                <p:cTn id="110" nodeType="withEffect" fill="hold" presetClass="entr" presetID="9">
                                  <p:stCondLst>
                                    <p:cond delay="0"/>
                                  </p:stCondLst>
                                  <p:childTnLst>
                                    <p:set>
                                      <p:cBhvr>
                                        <p:cTn id="111" dur="1" fill="hold">
                                          <p:stCondLst>
                                            <p:cond delay="0"/>
                                          </p:stCondLst>
                                        </p:cTn>
                                        <p:tgtEl>
                                          <p:spTgt spid="682"/>
                                        </p:tgtEl>
                                        <p:attrNameLst>
                                          <p:attrName>style.visibility</p:attrName>
                                        </p:attrNameLst>
                                      </p:cBhvr>
                                      <p:to>
                                        <p:strVal val="visible"/>
                                      </p:to>
                                    </p:set>
                                    <p:animEffect filter="dissolve" transition="in">
                                      <p:cBhvr additive="repl">
                                        <p:cTn id="112" dur="500"/>
                                        <p:tgtEl>
                                          <p:spTgt spid="682"/>
                                        </p:tgtEl>
                                      </p:cBhvr>
                                    </p:animEffect>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9">
                                  <p:stCondLst>
                                    <p:cond delay="0"/>
                                  </p:stCondLst>
                                  <p:childTnLst>
                                    <p:set>
                                      <p:cBhvr>
                                        <p:cTn id="116" dur="1" fill="hold">
                                          <p:stCondLst>
                                            <p:cond delay="0"/>
                                          </p:stCondLst>
                                        </p:cTn>
                                        <p:tgtEl>
                                          <p:spTgt spid="688"/>
                                        </p:tgtEl>
                                        <p:attrNameLst>
                                          <p:attrName>style.visibility</p:attrName>
                                        </p:attrNameLst>
                                      </p:cBhvr>
                                      <p:to>
                                        <p:strVal val="visible"/>
                                      </p:to>
                                    </p:set>
                                    <p:animEffect filter="dissolve" transition="in">
                                      <p:cBhvr additive="repl">
                                        <p:cTn id="117" dur="500"/>
                                        <p:tgtEl>
                                          <p:spTgt spid="688"/>
                                        </p:tgtEl>
                                      </p:cBhvr>
                                    </p:animEffect>
                                  </p:childTnLst>
                                </p:cTn>
                              </p:par>
                              <p:par>
                                <p:cTn id="118" nodeType="withEffect" fill="hold" presetClass="entr" presetID="9">
                                  <p:stCondLst>
                                    <p:cond delay="0"/>
                                  </p:stCondLst>
                                  <p:childTnLst>
                                    <p:set>
                                      <p:cBhvr>
                                        <p:cTn id="119" dur="1" fill="hold">
                                          <p:stCondLst>
                                            <p:cond delay="0"/>
                                          </p:stCondLst>
                                        </p:cTn>
                                        <p:tgtEl>
                                          <p:spTgt spid="685"/>
                                        </p:tgtEl>
                                        <p:attrNameLst>
                                          <p:attrName>style.visibility</p:attrName>
                                        </p:attrNameLst>
                                      </p:cBhvr>
                                      <p:to>
                                        <p:strVal val="visible"/>
                                      </p:to>
                                    </p:set>
                                    <p:animEffect filter="dissolve" transition="in">
                                      <p:cBhvr additive="repl">
                                        <p:cTn id="120" dur="500"/>
                                        <p:tgtEl>
                                          <p:spTgt spid="6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9" name="TextShape 1"/>
          <p:cNvSpPr txBox="1"/>
          <p:nvPr/>
        </p:nvSpPr>
        <p:spPr>
          <a:xfrm>
            <a:off x="838080" y="31104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ea typeface="ＭＳ Ｐゴシック"/>
              </a:rPr>
              <a:t>Subnets</a:t>
            </a:r>
            <a:endParaRPr b="0" lang="en-US" sz="4400" spc="-1" strike="noStrike">
              <a:solidFill>
                <a:srgbClr val="000000"/>
              </a:solidFill>
              <a:latin typeface="Calibri"/>
            </a:endParaRPr>
          </a:p>
        </p:txBody>
      </p:sp>
      <p:sp>
        <p:nvSpPr>
          <p:cNvPr id="3260" name="CustomShape 2"/>
          <p:cNvSpPr/>
          <p:nvPr/>
        </p:nvSpPr>
        <p:spPr>
          <a:xfrm rot="16200000">
            <a:off x="8946000" y="3046680"/>
            <a:ext cx="845640" cy="159336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3261" name="CustomShape 3"/>
          <p:cNvSpPr/>
          <p:nvPr/>
        </p:nvSpPr>
        <p:spPr>
          <a:xfrm rot="10800000">
            <a:off x="9944640" y="1720440"/>
            <a:ext cx="845640" cy="159336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3262" name="CustomShape 4"/>
          <p:cNvSpPr/>
          <p:nvPr/>
        </p:nvSpPr>
        <p:spPr>
          <a:xfrm>
            <a:off x="7908840" y="1302840"/>
            <a:ext cx="1037880" cy="1926720"/>
          </a:xfrm>
          <a:custGeom>
            <a:avLst/>
            <a:gdLst/>
            <a:ahLst/>
            <a:rect l="l" t="t" r="r" b="b"/>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w="0">
            <a:noFill/>
          </a:ln>
        </p:spPr>
        <p:style>
          <a:lnRef idx="0"/>
          <a:fillRef idx="0"/>
          <a:effectRef idx="0"/>
          <a:fontRef idx="minor"/>
        </p:style>
      </p:sp>
      <p:sp>
        <p:nvSpPr>
          <p:cNvPr id="3263" name="CustomShape 5"/>
          <p:cNvSpPr/>
          <p:nvPr/>
        </p:nvSpPr>
        <p:spPr>
          <a:xfrm>
            <a:off x="7293240" y="113292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223.1.1.1</a:t>
            </a:r>
            <a:endParaRPr b="0" lang="en-US" sz="1200" spc="-1" strike="noStrike">
              <a:latin typeface="Arial"/>
            </a:endParaRPr>
          </a:p>
        </p:txBody>
      </p:sp>
      <p:grpSp>
        <p:nvGrpSpPr>
          <p:cNvPr id="3264" name="Group 6"/>
          <p:cNvGrpSpPr/>
          <p:nvPr/>
        </p:nvGrpSpPr>
        <p:grpSpPr>
          <a:xfrm>
            <a:off x="6560640" y="2093400"/>
            <a:ext cx="917640" cy="272880"/>
            <a:chOff x="6560640" y="2093400"/>
            <a:chExt cx="917640" cy="272880"/>
          </a:xfrm>
        </p:grpSpPr>
        <p:sp>
          <p:nvSpPr>
            <p:cNvPr id="3265" name="CustomShape 7"/>
            <p:cNvSpPr/>
            <p:nvPr/>
          </p:nvSpPr>
          <p:spPr>
            <a:xfrm>
              <a:off x="6645240" y="2171160"/>
              <a:ext cx="833040" cy="180720"/>
            </a:xfrm>
            <a:prstGeom prst="rect">
              <a:avLst/>
            </a:prstGeom>
            <a:solidFill>
              <a:srgbClr val="ffffff"/>
            </a:solidFill>
            <a:ln w="0">
              <a:noFill/>
            </a:ln>
          </p:spPr>
          <p:style>
            <a:lnRef idx="0"/>
            <a:fillRef idx="0"/>
            <a:effectRef idx="0"/>
            <a:fontRef idx="minor"/>
          </p:style>
        </p:sp>
        <p:sp>
          <p:nvSpPr>
            <p:cNvPr id="3266" name="CustomShape 8"/>
            <p:cNvSpPr/>
            <p:nvPr/>
          </p:nvSpPr>
          <p:spPr>
            <a:xfrm>
              <a:off x="6560640" y="209340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223.1.1.2</a:t>
              </a:r>
              <a:endParaRPr b="0" lang="en-US" sz="1200" spc="-1" strike="noStrike">
                <a:latin typeface="Arial"/>
              </a:endParaRPr>
            </a:p>
          </p:txBody>
        </p:sp>
      </p:grpSp>
      <p:sp>
        <p:nvSpPr>
          <p:cNvPr id="3267" name="CustomShape 9"/>
          <p:cNvSpPr/>
          <p:nvPr/>
        </p:nvSpPr>
        <p:spPr>
          <a:xfrm>
            <a:off x="7398720" y="308844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223.1.1.3</a:t>
            </a:r>
            <a:endParaRPr b="0" lang="en-US" sz="1200" spc="-1" strike="noStrike">
              <a:latin typeface="Arial"/>
            </a:endParaRPr>
          </a:p>
        </p:txBody>
      </p:sp>
      <p:sp>
        <p:nvSpPr>
          <p:cNvPr id="3268" name="CustomShape 10"/>
          <p:cNvSpPr/>
          <p:nvPr/>
        </p:nvSpPr>
        <p:spPr>
          <a:xfrm>
            <a:off x="8368200" y="227592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223.1.1.4</a:t>
            </a:r>
            <a:endParaRPr b="0" lang="en-US" sz="1200" spc="-1" strike="noStrike">
              <a:latin typeface="Arial"/>
            </a:endParaRPr>
          </a:p>
        </p:txBody>
      </p:sp>
      <p:sp>
        <p:nvSpPr>
          <p:cNvPr id="3269" name="CustomShape 11"/>
          <p:cNvSpPr/>
          <p:nvPr/>
        </p:nvSpPr>
        <p:spPr>
          <a:xfrm>
            <a:off x="9581400" y="227700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223.1.2.9</a:t>
            </a:r>
            <a:endParaRPr b="0" lang="en-US" sz="1200" spc="-1" strike="noStrike">
              <a:latin typeface="Arial"/>
            </a:endParaRPr>
          </a:p>
        </p:txBody>
      </p:sp>
      <p:sp>
        <p:nvSpPr>
          <p:cNvPr id="3270" name="CustomShape 12"/>
          <p:cNvSpPr/>
          <p:nvPr/>
        </p:nvSpPr>
        <p:spPr>
          <a:xfrm>
            <a:off x="10150560" y="322020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223.1.2.2</a:t>
            </a:r>
            <a:endParaRPr b="0" lang="en-US" sz="1200" spc="-1" strike="noStrike">
              <a:latin typeface="Arial"/>
            </a:endParaRPr>
          </a:p>
        </p:txBody>
      </p:sp>
      <p:sp>
        <p:nvSpPr>
          <p:cNvPr id="3271" name="CustomShape 13"/>
          <p:cNvSpPr/>
          <p:nvPr/>
        </p:nvSpPr>
        <p:spPr>
          <a:xfrm>
            <a:off x="10110240" y="170352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223.1.2.1</a:t>
            </a:r>
            <a:endParaRPr b="0" lang="en-US" sz="1200" spc="-1" strike="noStrike">
              <a:latin typeface="Arial"/>
            </a:endParaRPr>
          </a:p>
        </p:txBody>
      </p:sp>
      <p:sp>
        <p:nvSpPr>
          <p:cNvPr id="3272" name="Line 14"/>
          <p:cNvSpPr/>
          <p:nvPr/>
        </p:nvSpPr>
        <p:spPr>
          <a:xfrm>
            <a:off x="9359640" y="2734920"/>
            <a:ext cx="360" cy="879120"/>
          </a:xfrm>
          <a:prstGeom prst="line">
            <a:avLst/>
          </a:prstGeom>
          <a:ln w="19050">
            <a:solidFill>
              <a:srgbClr val="000000"/>
            </a:solidFill>
            <a:round/>
          </a:ln>
        </p:spPr>
        <p:style>
          <a:lnRef idx="0"/>
          <a:fillRef idx="0"/>
          <a:effectRef idx="0"/>
          <a:fontRef idx="minor"/>
        </p:style>
      </p:sp>
      <p:sp>
        <p:nvSpPr>
          <p:cNvPr id="3273" name="CustomShape 15"/>
          <p:cNvSpPr/>
          <p:nvPr/>
        </p:nvSpPr>
        <p:spPr>
          <a:xfrm>
            <a:off x="9957600" y="419508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223.1.3.2</a:t>
            </a:r>
            <a:endParaRPr b="0" lang="en-US" sz="1200" spc="-1" strike="noStrike">
              <a:latin typeface="Arial"/>
            </a:endParaRPr>
          </a:p>
        </p:txBody>
      </p:sp>
      <p:sp>
        <p:nvSpPr>
          <p:cNvPr id="3274" name="CustomShape 16"/>
          <p:cNvSpPr/>
          <p:nvPr/>
        </p:nvSpPr>
        <p:spPr>
          <a:xfrm>
            <a:off x="8714880" y="4199760"/>
            <a:ext cx="821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223.1.3.1</a:t>
            </a:r>
            <a:endParaRPr b="0" lang="en-US" sz="1200" spc="-1" strike="noStrike">
              <a:latin typeface="Arial"/>
            </a:endParaRPr>
          </a:p>
        </p:txBody>
      </p:sp>
      <p:grpSp>
        <p:nvGrpSpPr>
          <p:cNvPr id="3275" name="Group 17"/>
          <p:cNvGrpSpPr/>
          <p:nvPr/>
        </p:nvGrpSpPr>
        <p:grpSpPr>
          <a:xfrm>
            <a:off x="8888040" y="2996640"/>
            <a:ext cx="906480" cy="272880"/>
            <a:chOff x="8888040" y="2996640"/>
            <a:chExt cx="906480" cy="272880"/>
          </a:xfrm>
        </p:grpSpPr>
        <p:sp>
          <p:nvSpPr>
            <p:cNvPr id="3276" name="CustomShape 18"/>
            <p:cNvSpPr/>
            <p:nvPr/>
          </p:nvSpPr>
          <p:spPr>
            <a:xfrm>
              <a:off x="8943840" y="3039480"/>
              <a:ext cx="847440" cy="180720"/>
            </a:xfrm>
            <a:prstGeom prst="rect">
              <a:avLst/>
            </a:prstGeom>
            <a:solidFill>
              <a:srgbClr val="ffffff"/>
            </a:solidFill>
            <a:ln w="0">
              <a:noFill/>
            </a:ln>
          </p:spPr>
          <p:style>
            <a:lnRef idx="0"/>
            <a:fillRef idx="0"/>
            <a:effectRef idx="0"/>
            <a:fontRef idx="minor"/>
          </p:style>
        </p:sp>
        <p:sp>
          <p:nvSpPr>
            <p:cNvPr id="3277" name="CustomShape 19"/>
            <p:cNvSpPr/>
            <p:nvPr/>
          </p:nvSpPr>
          <p:spPr>
            <a:xfrm>
              <a:off x="8888040" y="2996640"/>
              <a:ext cx="90648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223.1.3.27</a:t>
              </a:r>
              <a:endParaRPr b="0" lang="en-US" sz="1200" spc="-1" strike="noStrike">
                <a:latin typeface="Arial"/>
              </a:endParaRPr>
            </a:p>
          </p:txBody>
        </p:sp>
      </p:grpSp>
      <p:sp>
        <p:nvSpPr>
          <p:cNvPr id="3278" name="Line 20"/>
          <p:cNvSpPr/>
          <p:nvPr/>
        </p:nvSpPr>
        <p:spPr>
          <a:xfrm>
            <a:off x="7697160" y="1785600"/>
            <a:ext cx="3430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79" name="Line 21"/>
          <p:cNvSpPr/>
          <p:nvPr/>
        </p:nvSpPr>
        <p:spPr>
          <a:xfrm>
            <a:off x="7698600" y="2384640"/>
            <a:ext cx="3430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80" name="Line 22"/>
          <p:cNvSpPr/>
          <p:nvPr/>
        </p:nvSpPr>
        <p:spPr>
          <a:xfrm>
            <a:off x="7705800" y="2997720"/>
            <a:ext cx="34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81" name="Line 23"/>
          <p:cNvSpPr/>
          <p:nvPr/>
        </p:nvSpPr>
        <p:spPr>
          <a:xfrm>
            <a:off x="10629720" y="194220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82" name="Line 24"/>
          <p:cNvSpPr/>
          <p:nvPr/>
        </p:nvSpPr>
        <p:spPr>
          <a:xfrm>
            <a:off x="10631160" y="322128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83" name="Line 25"/>
          <p:cNvSpPr/>
          <p:nvPr/>
        </p:nvSpPr>
        <p:spPr>
          <a:xfrm>
            <a:off x="8740800" y="4181760"/>
            <a:ext cx="360" cy="2329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84" name="Line 26"/>
          <p:cNvSpPr/>
          <p:nvPr/>
        </p:nvSpPr>
        <p:spPr>
          <a:xfrm>
            <a:off x="9886320" y="4143960"/>
            <a:ext cx="360" cy="2329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85" name="CustomShape 27"/>
          <p:cNvSpPr/>
          <p:nvPr/>
        </p:nvSpPr>
        <p:spPr>
          <a:xfrm>
            <a:off x="910800" y="1504440"/>
            <a:ext cx="5504400" cy="4985640"/>
          </a:xfrm>
          <a:prstGeom prst="rect">
            <a:avLst/>
          </a:prstGeom>
          <a:noFill/>
          <a:ln w="0">
            <a:noFill/>
          </a:ln>
        </p:spPr>
        <p:style>
          <a:lnRef idx="0"/>
          <a:fillRef idx="0"/>
          <a:effectRef idx="0"/>
          <a:fontRef idx="minor"/>
        </p:style>
        <p:txBody>
          <a:bodyPr>
            <a:normAutofit/>
          </a:bodyPr>
          <a:p>
            <a:pPr marL="352440" indent="-221760">
              <a:lnSpc>
                <a:spcPct val="90000"/>
              </a:lnSpc>
              <a:spcBef>
                <a:spcPts val="1001"/>
              </a:spcBef>
              <a:tabLst>
                <a:tab algn="l" pos="0"/>
              </a:tabLst>
            </a:pPr>
            <a:r>
              <a:rPr b="0" i="1" lang="en-US" sz="3200" spc="-1" strike="noStrike">
                <a:solidFill>
                  <a:srgbClr val="cc0000"/>
                </a:solidFill>
                <a:latin typeface="Calibri"/>
              </a:rPr>
              <a:t>Recipe for defining subnets:</a:t>
            </a:r>
            <a:endParaRPr b="0" lang="en-US" sz="3200" spc="-1" strike="noStrike">
              <a:latin typeface="Arial"/>
            </a:endParaRPr>
          </a:p>
          <a:p>
            <a:pPr marL="352440" indent="-221760">
              <a:lnSpc>
                <a:spcPct val="90000"/>
              </a:lnSpc>
              <a:spcBef>
                <a:spcPts val="1001"/>
              </a:spcBef>
              <a:buClr>
                <a:srgbClr val="0000a3"/>
              </a:buClr>
              <a:buFont typeface="Wingdings" charset="2"/>
              <a:buChar char=""/>
              <a:tabLst>
                <a:tab algn="l" pos="0"/>
              </a:tabLst>
            </a:pPr>
            <a:r>
              <a:rPr b="0" lang="en-US" sz="3200" spc="-1" strike="noStrike">
                <a:solidFill>
                  <a:srgbClr val="000000"/>
                </a:solidFill>
                <a:latin typeface="Calibri"/>
              </a:rPr>
              <a:t>detach each interface from its host or router, creating “islands” of isolated networks</a:t>
            </a:r>
            <a:endParaRPr b="0" lang="en-US" sz="3200" spc="-1" strike="noStrike">
              <a:latin typeface="Arial"/>
            </a:endParaRPr>
          </a:p>
          <a:p>
            <a:pPr marL="352440" indent="-221760">
              <a:lnSpc>
                <a:spcPct val="90000"/>
              </a:lnSpc>
              <a:spcBef>
                <a:spcPts val="1001"/>
              </a:spcBef>
              <a:buClr>
                <a:srgbClr val="0000a3"/>
              </a:buClr>
              <a:buFont typeface="Wingdings" charset="2"/>
              <a:buChar char=""/>
              <a:tabLst>
                <a:tab algn="l" pos="0"/>
              </a:tabLst>
            </a:pPr>
            <a:r>
              <a:rPr b="0" lang="en-US" sz="3200" spc="-1" strike="noStrike">
                <a:solidFill>
                  <a:srgbClr val="000000"/>
                </a:solidFill>
                <a:latin typeface="Calibri"/>
              </a:rPr>
              <a:t>each isolated network is called a </a:t>
            </a:r>
            <a:r>
              <a:rPr b="0" i="1" lang="en-US" sz="3200" spc="-1" strike="noStrike">
                <a:solidFill>
                  <a:srgbClr val="cc0000"/>
                </a:solidFill>
                <a:latin typeface="Calibri"/>
              </a:rPr>
              <a:t>subnet</a:t>
            </a:r>
            <a:endParaRPr b="0" lang="en-US" sz="3200" spc="-1" strike="noStrike">
              <a:latin typeface="Arial"/>
            </a:endParaRPr>
          </a:p>
          <a:p>
            <a:pPr>
              <a:lnSpc>
                <a:spcPct val="90000"/>
              </a:lnSpc>
              <a:spcBef>
                <a:spcPts val="499"/>
              </a:spcBef>
              <a:tabLst>
                <a:tab algn="l" pos="0"/>
              </a:tabLst>
            </a:pPr>
            <a:endParaRPr b="0" lang="en-US" sz="3200" spc="-1" strike="noStrike">
              <a:latin typeface="Arial"/>
            </a:endParaRPr>
          </a:p>
        </p:txBody>
      </p:sp>
      <p:sp>
        <p:nvSpPr>
          <p:cNvPr id="3286" name="Line 28"/>
          <p:cNvSpPr/>
          <p:nvPr/>
        </p:nvSpPr>
        <p:spPr>
          <a:xfrm>
            <a:off x="8364240" y="2578320"/>
            <a:ext cx="7945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87" name="Line 29"/>
          <p:cNvSpPr/>
          <p:nvPr/>
        </p:nvSpPr>
        <p:spPr>
          <a:xfrm>
            <a:off x="9547560" y="2584440"/>
            <a:ext cx="97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3288" name="Group 30"/>
          <p:cNvGrpSpPr/>
          <p:nvPr/>
        </p:nvGrpSpPr>
        <p:grpSpPr>
          <a:xfrm>
            <a:off x="7112160" y="1378800"/>
            <a:ext cx="4343040" cy="3560400"/>
            <a:chOff x="7112160" y="1378800"/>
            <a:chExt cx="4343040" cy="3560400"/>
          </a:xfrm>
        </p:grpSpPr>
        <p:grpSp>
          <p:nvGrpSpPr>
            <p:cNvPr id="3289" name="Group 31"/>
            <p:cNvGrpSpPr/>
            <p:nvPr/>
          </p:nvGrpSpPr>
          <p:grpSpPr>
            <a:xfrm>
              <a:off x="7116840" y="1378800"/>
              <a:ext cx="641160" cy="558360"/>
              <a:chOff x="7116840" y="1378800"/>
              <a:chExt cx="641160" cy="558360"/>
            </a:xfrm>
          </p:grpSpPr>
          <p:pic>
            <p:nvPicPr>
              <p:cNvPr id="3290" name="Picture 74" descr="desktop_computer_stylized_medium"/>
              <p:cNvPicPr/>
              <p:nvPr/>
            </p:nvPicPr>
            <p:blipFill>
              <a:blip r:embed="rId1"/>
              <a:stretch/>
            </p:blipFill>
            <p:spPr>
              <a:xfrm flipH="1">
                <a:off x="7116840" y="1378800"/>
                <a:ext cx="641160" cy="558360"/>
              </a:xfrm>
              <a:prstGeom prst="rect">
                <a:avLst/>
              </a:prstGeom>
              <a:ln w="0">
                <a:noFill/>
              </a:ln>
            </p:spPr>
          </p:pic>
          <p:sp>
            <p:nvSpPr>
              <p:cNvPr id="3291" name="CustomShape 32"/>
              <p:cNvSpPr/>
              <p:nvPr/>
            </p:nvSpPr>
            <p:spPr>
              <a:xfrm flipH="1">
                <a:off x="7389360" y="143244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292" name="Group 33"/>
            <p:cNvGrpSpPr/>
            <p:nvPr/>
          </p:nvGrpSpPr>
          <p:grpSpPr>
            <a:xfrm>
              <a:off x="7112160" y="1977480"/>
              <a:ext cx="641160" cy="558360"/>
              <a:chOff x="7112160" y="1977480"/>
              <a:chExt cx="641160" cy="558360"/>
            </a:xfrm>
          </p:grpSpPr>
          <p:pic>
            <p:nvPicPr>
              <p:cNvPr id="3293" name="Picture 81" descr="desktop_computer_stylized_medium"/>
              <p:cNvPicPr/>
              <p:nvPr/>
            </p:nvPicPr>
            <p:blipFill>
              <a:blip r:embed="rId2"/>
              <a:stretch/>
            </p:blipFill>
            <p:spPr>
              <a:xfrm flipH="1">
                <a:off x="7112160" y="1977480"/>
                <a:ext cx="641160" cy="558360"/>
              </a:xfrm>
              <a:prstGeom prst="rect">
                <a:avLst/>
              </a:prstGeom>
              <a:ln w="0">
                <a:noFill/>
              </a:ln>
            </p:spPr>
          </p:pic>
          <p:sp>
            <p:nvSpPr>
              <p:cNvPr id="3294" name="CustomShape 34"/>
              <p:cNvSpPr/>
              <p:nvPr/>
            </p:nvSpPr>
            <p:spPr>
              <a:xfrm flipH="1">
                <a:off x="7384680" y="203112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295" name="Group 35"/>
            <p:cNvGrpSpPr/>
            <p:nvPr/>
          </p:nvGrpSpPr>
          <p:grpSpPr>
            <a:xfrm>
              <a:off x="7140600" y="2586960"/>
              <a:ext cx="641160" cy="558360"/>
              <a:chOff x="7140600" y="2586960"/>
              <a:chExt cx="641160" cy="558360"/>
            </a:xfrm>
          </p:grpSpPr>
          <p:pic>
            <p:nvPicPr>
              <p:cNvPr id="3296" name="Picture 84" descr="desktop_computer_stylized_medium"/>
              <p:cNvPicPr/>
              <p:nvPr/>
            </p:nvPicPr>
            <p:blipFill>
              <a:blip r:embed="rId3"/>
              <a:stretch/>
            </p:blipFill>
            <p:spPr>
              <a:xfrm flipH="1">
                <a:off x="7140600" y="2586960"/>
                <a:ext cx="641160" cy="558360"/>
              </a:xfrm>
              <a:prstGeom prst="rect">
                <a:avLst/>
              </a:prstGeom>
              <a:ln w="0">
                <a:noFill/>
              </a:ln>
            </p:spPr>
          </p:pic>
          <p:sp>
            <p:nvSpPr>
              <p:cNvPr id="3297" name="CustomShape 36"/>
              <p:cNvSpPr/>
              <p:nvPr/>
            </p:nvSpPr>
            <p:spPr>
              <a:xfrm flipH="1">
                <a:off x="7413120" y="264060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298" name="Group 37"/>
            <p:cNvGrpSpPr/>
            <p:nvPr/>
          </p:nvGrpSpPr>
          <p:grpSpPr>
            <a:xfrm>
              <a:off x="10799640" y="1536120"/>
              <a:ext cx="641160" cy="558360"/>
              <a:chOff x="10799640" y="1536120"/>
              <a:chExt cx="641160" cy="558360"/>
            </a:xfrm>
          </p:grpSpPr>
          <p:pic>
            <p:nvPicPr>
              <p:cNvPr id="3299" name="Picture 88" descr="desktop_computer_stylized_medium"/>
              <p:cNvPicPr/>
              <p:nvPr/>
            </p:nvPicPr>
            <p:blipFill>
              <a:blip r:embed="rId4"/>
              <a:stretch/>
            </p:blipFill>
            <p:spPr>
              <a:xfrm>
                <a:off x="10799640" y="1536120"/>
                <a:ext cx="641160" cy="558360"/>
              </a:xfrm>
              <a:prstGeom prst="rect">
                <a:avLst/>
              </a:prstGeom>
              <a:ln w="0">
                <a:noFill/>
              </a:ln>
            </p:spPr>
          </p:pic>
          <p:sp>
            <p:nvSpPr>
              <p:cNvPr id="3300" name="CustomShape 38"/>
              <p:cNvSpPr/>
              <p:nvPr/>
            </p:nvSpPr>
            <p:spPr>
              <a:xfrm>
                <a:off x="10856160" y="158976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301" name="Group 39"/>
            <p:cNvGrpSpPr/>
            <p:nvPr/>
          </p:nvGrpSpPr>
          <p:grpSpPr>
            <a:xfrm>
              <a:off x="10814040" y="2815560"/>
              <a:ext cx="641160" cy="558360"/>
              <a:chOff x="10814040" y="2815560"/>
              <a:chExt cx="641160" cy="558360"/>
            </a:xfrm>
          </p:grpSpPr>
          <p:pic>
            <p:nvPicPr>
              <p:cNvPr id="3302" name="Picture 91" descr="desktop_computer_stylized_medium"/>
              <p:cNvPicPr/>
              <p:nvPr/>
            </p:nvPicPr>
            <p:blipFill>
              <a:blip r:embed="rId5"/>
              <a:stretch/>
            </p:blipFill>
            <p:spPr>
              <a:xfrm>
                <a:off x="10814040" y="2815560"/>
                <a:ext cx="641160" cy="558360"/>
              </a:xfrm>
              <a:prstGeom prst="rect">
                <a:avLst/>
              </a:prstGeom>
              <a:ln w="0">
                <a:noFill/>
              </a:ln>
            </p:spPr>
          </p:pic>
          <p:sp>
            <p:nvSpPr>
              <p:cNvPr id="3303" name="CustomShape 40"/>
              <p:cNvSpPr/>
              <p:nvPr/>
            </p:nvSpPr>
            <p:spPr>
              <a:xfrm>
                <a:off x="10870200" y="286920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304" name="Group 41"/>
            <p:cNvGrpSpPr/>
            <p:nvPr/>
          </p:nvGrpSpPr>
          <p:grpSpPr>
            <a:xfrm>
              <a:off x="9715680" y="4339440"/>
              <a:ext cx="641160" cy="558360"/>
              <a:chOff x="9715680" y="4339440"/>
              <a:chExt cx="641160" cy="558360"/>
            </a:xfrm>
          </p:grpSpPr>
          <p:pic>
            <p:nvPicPr>
              <p:cNvPr id="3305" name="Picture 94" descr="desktop_computer_stylized_medium"/>
              <p:cNvPicPr/>
              <p:nvPr/>
            </p:nvPicPr>
            <p:blipFill>
              <a:blip r:embed="rId6"/>
              <a:stretch/>
            </p:blipFill>
            <p:spPr>
              <a:xfrm>
                <a:off x="9715680" y="4339440"/>
                <a:ext cx="641160" cy="558360"/>
              </a:xfrm>
              <a:prstGeom prst="rect">
                <a:avLst/>
              </a:prstGeom>
              <a:ln w="0">
                <a:noFill/>
              </a:ln>
            </p:spPr>
          </p:pic>
          <p:sp>
            <p:nvSpPr>
              <p:cNvPr id="3306" name="CustomShape 42"/>
              <p:cNvSpPr/>
              <p:nvPr/>
            </p:nvSpPr>
            <p:spPr>
              <a:xfrm>
                <a:off x="9771840" y="439308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307" name="Group 43"/>
            <p:cNvGrpSpPr/>
            <p:nvPr/>
          </p:nvGrpSpPr>
          <p:grpSpPr>
            <a:xfrm>
              <a:off x="8551800" y="4380840"/>
              <a:ext cx="641160" cy="558360"/>
              <a:chOff x="8551800" y="4380840"/>
              <a:chExt cx="641160" cy="558360"/>
            </a:xfrm>
          </p:grpSpPr>
          <p:pic>
            <p:nvPicPr>
              <p:cNvPr id="3308" name="Picture 97" descr="desktop_computer_stylized_medium"/>
              <p:cNvPicPr/>
              <p:nvPr/>
            </p:nvPicPr>
            <p:blipFill>
              <a:blip r:embed="rId7"/>
              <a:stretch/>
            </p:blipFill>
            <p:spPr>
              <a:xfrm>
                <a:off x="8551800" y="4380840"/>
                <a:ext cx="641160" cy="558360"/>
              </a:xfrm>
              <a:prstGeom prst="rect">
                <a:avLst/>
              </a:prstGeom>
              <a:ln w="0">
                <a:noFill/>
              </a:ln>
            </p:spPr>
          </p:pic>
          <p:sp>
            <p:nvSpPr>
              <p:cNvPr id="3309" name="CustomShape 44"/>
              <p:cNvSpPr/>
              <p:nvPr/>
            </p:nvSpPr>
            <p:spPr>
              <a:xfrm>
                <a:off x="8607960" y="443448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310" name="Group 45"/>
            <p:cNvGrpSpPr/>
            <p:nvPr/>
          </p:nvGrpSpPr>
          <p:grpSpPr>
            <a:xfrm>
              <a:off x="9053640" y="2438640"/>
              <a:ext cx="632520" cy="300600"/>
              <a:chOff x="9053640" y="2438640"/>
              <a:chExt cx="632520" cy="300600"/>
            </a:xfrm>
          </p:grpSpPr>
          <p:sp>
            <p:nvSpPr>
              <p:cNvPr id="3311" name="CustomShape 46"/>
              <p:cNvSpPr/>
              <p:nvPr/>
            </p:nvSpPr>
            <p:spPr>
              <a:xfrm>
                <a:off x="9053640" y="2542680"/>
                <a:ext cx="632520" cy="1965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3312" name="CustomShape 47"/>
              <p:cNvSpPr/>
              <p:nvPr/>
            </p:nvSpPr>
            <p:spPr>
              <a:xfrm>
                <a:off x="9054000" y="2438640"/>
                <a:ext cx="631800" cy="194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3313" name="Group 48"/>
              <p:cNvGrpSpPr/>
              <p:nvPr/>
            </p:nvGrpSpPr>
            <p:grpSpPr>
              <a:xfrm>
                <a:off x="9147600" y="2463120"/>
                <a:ext cx="444960" cy="142920"/>
                <a:chOff x="9147600" y="2463120"/>
                <a:chExt cx="444960" cy="142920"/>
              </a:xfrm>
            </p:grpSpPr>
            <p:sp>
              <p:nvSpPr>
                <p:cNvPr id="3314" name="CustomShape 49"/>
                <p:cNvSpPr/>
                <p:nvPr/>
              </p:nvSpPr>
              <p:spPr>
                <a:xfrm>
                  <a:off x="9159840" y="2463120"/>
                  <a:ext cx="420840" cy="799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315" name="CustomShape 50"/>
                <p:cNvSpPr/>
                <p:nvPr/>
              </p:nvSpPr>
              <p:spPr>
                <a:xfrm>
                  <a:off x="9435600" y="2531880"/>
                  <a:ext cx="156960" cy="68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316" name="CustomShape 51"/>
                <p:cNvSpPr/>
                <p:nvPr/>
              </p:nvSpPr>
              <p:spPr>
                <a:xfrm>
                  <a:off x="9147600" y="2531880"/>
                  <a:ext cx="154080" cy="676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317" name="CustomShape 52"/>
                <p:cNvSpPr/>
                <p:nvPr/>
              </p:nvSpPr>
              <p:spPr>
                <a:xfrm>
                  <a:off x="9201240" y="2498040"/>
                  <a:ext cx="335160" cy="1080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sp>
        <p:nvSpPr>
          <p:cNvPr id="3318" name="CustomShape 53"/>
          <p:cNvSpPr/>
          <p:nvPr/>
        </p:nvSpPr>
        <p:spPr>
          <a:xfrm>
            <a:off x="6311520" y="5092200"/>
            <a:ext cx="5806080" cy="8218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400" spc="-1" strike="noStrike">
                <a:solidFill>
                  <a:srgbClr val="000000"/>
                </a:solidFill>
                <a:latin typeface="Calibri"/>
                <a:ea typeface="ＭＳ Ｐゴシック"/>
              </a:rPr>
              <a:t>subnet mask: /24</a:t>
            </a:r>
            <a:endParaRPr b="0" lang="en-US" sz="2400" spc="-1" strike="noStrike">
              <a:latin typeface="Arial"/>
            </a:endParaRPr>
          </a:p>
          <a:p>
            <a:pPr algn="ctr">
              <a:lnSpc>
                <a:spcPct val="100000"/>
              </a:lnSpc>
              <a:tabLst>
                <a:tab algn="l" pos="0"/>
              </a:tabLst>
            </a:pPr>
            <a:r>
              <a:rPr b="0" lang="en-US" sz="2400" spc="-1" strike="noStrike">
                <a:solidFill>
                  <a:srgbClr val="000000"/>
                </a:solidFill>
                <a:latin typeface="Calibri"/>
                <a:ea typeface="ＭＳ Ｐゴシック"/>
              </a:rPr>
              <a:t>(high-order 24 bits: subnet part of IP address)</a:t>
            </a:r>
            <a:endParaRPr b="0" lang="en-US" sz="2400" spc="-1" strike="noStrike">
              <a:latin typeface="Arial"/>
            </a:endParaRPr>
          </a:p>
        </p:txBody>
      </p:sp>
      <p:grpSp>
        <p:nvGrpSpPr>
          <p:cNvPr id="3319" name="Group 54"/>
          <p:cNvGrpSpPr/>
          <p:nvPr/>
        </p:nvGrpSpPr>
        <p:grpSpPr>
          <a:xfrm>
            <a:off x="6245640" y="3859560"/>
            <a:ext cx="2568240" cy="700200"/>
            <a:chOff x="6245640" y="3859560"/>
            <a:chExt cx="2568240" cy="700200"/>
          </a:xfrm>
        </p:grpSpPr>
        <p:sp>
          <p:nvSpPr>
            <p:cNvPr id="3320" name="CustomShape 55"/>
            <p:cNvSpPr/>
            <p:nvPr/>
          </p:nvSpPr>
          <p:spPr>
            <a:xfrm>
              <a:off x="6245640" y="3859560"/>
              <a:ext cx="1595520" cy="70020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i="1" lang="en-US" sz="2000" spc="-1" strike="noStrike">
                  <a:solidFill>
                    <a:srgbClr val="cc0000"/>
                  </a:solidFill>
                  <a:latin typeface="Arial"/>
                  <a:ea typeface="ＭＳ Ｐゴシック"/>
                </a:rPr>
                <a:t>subnet</a:t>
              </a:r>
              <a:endParaRPr b="0" lang="en-US" sz="2000" spc="-1" strike="noStrike">
                <a:latin typeface="Arial"/>
              </a:endParaRPr>
            </a:p>
            <a:p>
              <a:pPr algn="r">
                <a:lnSpc>
                  <a:spcPct val="100000"/>
                </a:lnSpc>
                <a:tabLst>
                  <a:tab algn="l" pos="0"/>
                </a:tabLst>
              </a:pPr>
              <a:r>
                <a:rPr b="0" i="1" lang="en-US" sz="2000" spc="-1" strike="noStrike">
                  <a:solidFill>
                    <a:srgbClr val="cc0000"/>
                  </a:solidFill>
                  <a:latin typeface="Arial"/>
                  <a:ea typeface="ＭＳ Ｐゴシック"/>
                </a:rPr>
                <a:t>223.1.3.0/24</a:t>
              </a:r>
              <a:endParaRPr b="0" lang="en-US" sz="2000" spc="-1" strike="noStrike">
                <a:latin typeface="Arial"/>
              </a:endParaRPr>
            </a:p>
          </p:txBody>
        </p:sp>
        <p:sp>
          <p:nvSpPr>
            <p:cNvPr id="3321" name="Line 56"/>
            <p:cNvSpPr/>
            <p:nvPr/>
          </p:nvSpPr>
          <p:spPr>
            <a:xfrm>
              <a:off x="7794720" y="4062240"/>
              <a:ext cx="1019160" cy="360"/>
            </a:xfrm>
            <a:prstGeom prst="line">
              <a:avLst/>
            </a:prstGeom>
            <a:ln w="15875">
              <a:solidFill>
                <a:srgbClr val="c00000"/>
              </a:solidFill>
            </a:ln>
          </p:spPr>
          <p:style>
            <a:lnRef idx="1">
              <a:schemeClr val="accent1"/>
            </a:lnRef>
            <a:fillRef idx="0">
              <a:schemeClr val="accent1"/>
            </a:fillRef>
            <a:effectRef idx="0">
              <a:schemeClr val="accent1"/>
            </a:effectRef>
            <a:fontRef idx="minor"/>
          </p:style>
        </p:sp>
      </p:grpSp>
      <p:grpSp>
        <p:nvGrpSpPr>
          <p:cNvPr id="3322" name="Group 57"/>
          <p:cNvGrpSpPr/>
          <p:nvPr/>
        </p:nvGrpSpPr>
        <p:grpSpPr>
          <a:xfrm>
            <a:off x="7285680" y="607680"/>
            <a:ext cx="2430360" cy="1475640"/>
            <a:chOff x="7285680" y="607680"/>
            <a:chExt cx="2430360" cy="1475640"/>
          </a:xfrm>
        </p:grpSpPr>
        <p:sp>
          <p:nvSpPr>
            <p:cNvPr id="3323" name="CustomShape 58"/>
            <p:cNvSpPr/>
            <p:nvPr/>
          </p:nvSpPr>
          <p:spPr>
            <a:xfrm>
              <a:off x="7285680" y="607680"/>
              <a:ext cx="243036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000" spc="-1" strike="noStrike">
                  <a:solidFill>
                    <a:srgbClr val="cc0000"/>
                  </a:solidFill>
                  <a:latin typeface="Arial"/>
                  <a:ea typeface="ＭＳ Ｐゴシック"/>
                </a:rPr>
                <a:t>subnet 223.1.1.0/24</a:t>
              </a:r>
              <a:endParaRPr b="0" lang="en-US" sz="2000" spc="-1" strike="noStrike">
                <a:latin typeface="Arial"/>
              </a:endParaRPr>
            </a:p>
          </p:txBody>
        </p:sp>
        <p:sp>
          <p:nvSpPr>
            <p:cNvPr id="3324" name="Line 59"/>
            <p:cNvSpPr/>
            <p:nvPr/>
          </p:nvSpPr>
          <p:spPr>
            <a:xfrm>
              <a:off x="8289360" y="944280"/>
              <a:ext cx="360" cy="113904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3325" name="Group 60"/>
          <p:cNvGrpSpPr/>
          <p:nvPr/>
        </p:nvGrpSpPr>
        <p:grpSpPr>
          <a:xfrm>
            <a:off x="9561240" y="1000800"/>
            <a:ext cx="2430360" cy="1474920"/>
            <a:chOff x="9561240" y="1000800"/>
            <a:chExt cx="2430360" cy="1474920"/>
          </a:xfrm>
        </p:grpSpPr>
        <p:sp>
          <p:nvSpPr>
            <p:cNvPr id="3326" name="CustomShape 61"/>
            <p:cNvSpPr/>
            <p:nvPr/>
          </p:nvSpPr>
          <p:spPr>
            <a:xfrm>
              <a:off x="9561240" y="1000800"/>
              <a:ext cx="243036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000" spc="-1" strike="noStrike">
                  <a:solidFill>
                    <a:srgbClr val="cc0000"/>
                  </a:solidFill>
                  <a:latin typeface="Arial"/>
                  <a:ea typeface="ＭＳ Ｐゴシック"/>
                </a:rPr>
                <a:t>subnet 223.1.2.0/24</a:t>
              </a:r>
              <a:endParaRPr b="0" lang="en-US" sz="2000" spc="-1" strike="noStrike">
                <a:latin typeface="Arial"/>
              </a:endParaRPr>
            </a:p>
          </p:txBody>
        </p:sp>
        <p:sp>
          <p:nvSpPr>
            <p:cNvPr id="3327" name="Line 62"/>
            <p:cNvSpPr/>
            <p:nvPr/>
          </p:nvSpPr>
          <p:spPr>
            <a:xfrm>
              <a:off x="10630440" y="1336320"/>
              <a:ext cx="360" cy="113940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sp>
        <p:nvSpPr>
          <p:cNvPr id="3328" name="TextShape 63"/>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80E0FE97-6A43-401A-AB79-E22B8914285B}"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895" dur="indefinite" restart="never" nodeType="tmRoot">
          <p:childTnLst>
            <p:seq>
              <p:cTn id="896" dur="indefinite" nodeType="mainSeq">
                <p:childTnLst>
                  <p:par>
                    <p:cTn id="897" fill="hold">
                      <p:stCondLst>
                        <p:cond delay="indefinite"/>
                      </p:stCondLst>
                      <p:childTnLst>
                        <p:par>
                          <p:cTn id="898" fill="hold">
                            <p:stCondLst>
                              <p:cond delay="0"/>
                            </p:stCondLst>
                            <p:childTnLst>
                              <p:par>
                                <p:cTn id="899" nodeType="clickEffect" fill="hold" presetClass="entr" presetID="9">
                                  <p:stCondLst>
                                    <p:cond delay="0"/>
                                  </p:stCondLst>
                                  <p:childTnLst>
                                    <p:set>
                                      <p:cBhvr>
                                        <p:cTn id="900" dur="1" fill="hold">
                                          <p:stCondLst>
                                            <p:cond delay="0"/>
                                          </p:stCondLst>
                                        </p:cTn>
                                        <p:tgtEl>
                                          <p:spTgt spid="3285">
                                            <p:txEl>
                                              <p:pRg st="1" end="1"/>
                                            </p:txEl>
                                          </p:spTgt>
                                        </p:tgtEl>
                                        <p:attrNameLst>
                                          <p:attrName>style.visibility</p:attrName>
                                        </p:attrNameLst>
                                      </p:cBhvr>
                                      <p:to>
                                        <p:strVal val="visible"/>
                                      </p:to>
                                    </p:set>
                                    <p:animEffect filter="dissolve" transition="in">
                                      <p:cBhvr additive="repl">
                                        <p:cTn id="901" dur="500"/>
                                        <p:tgtEl>
                                          <p:spTgt spid="3285">
                                            <p:txEl>
                                              <p:pRg st="1" end="1"/>
                                            </p:txEl>
                                          </p:spTgt>
                                        </p:tgtEl>
                                      </p:cBhvr>
                                    </p:animEffect>
                                  </p:childTnLst>
                                </p:cTn>
                              </p:par>
                            </p:childTnLst>
                          </p:cTn>
                        </p:par>
                      </p:childTnLst>
                    </p:cTn>
                  </p:par>
                  <p:par>
                    <p:cTn id="902" fill="hold">
                      <p:stCondLst>
                        <p:cond delay="indefinite"/>
                      </p:stCondLst>
                      <p:childTnLst>
                        <p:par>
                          <p:cTn id="903" fill="hold">
                            <p:stCondLst>
                              <p:cond delay="0"/>
                            </p:stCondLst>
                            <p:childTnLst>
                              <p:par>
                                <p:cTn id="904" nodeType="clickEffect" fill="hold" presetClass="exit" presetID="9">
                                  <p:stCondLst>
                                    <p:cond delay="0"/>
                                  </p:stCondLst>
                                  <p:childTnLst>
                                    <p:animEffect filter="dissolve" transition="out">
                                      <p:cBhvr additive="repl">
                                        <p:cTn id="905" dur="500"/>
                                        <p:tgtEl>
                                          <p:spTgt spid="3288"/>
                                        </p:tgtEl>
                                      </p:cBhvr>
                                    </p:animEffect>
                                    <p:set>
                                      <p:cBhvr>
                                        <p:cTn id="906" dur="1" fill="hold">
                                          <p:stCondLst>
                                            <p:cond delay="499"/>
                                          </p:stCondLst>
                                        </p:cTn>
                                        <p:tgtEl>
                                          <p:spTgt spid="3288"/>
                                        </p:tgtEl>
                                        <p:attrNameLst>
                                          <p:attrName>style.visibility</p:attrName>
                                        </p:attrNameLst>
                                      </p:cBhvr>
                                      <p:to>
                                        <p:strVal val="hidden"/>
                                      </p:to>
                                    </p:set>
                                  </p:childTnLst>
                                </p:cTn>
                              </p:par>
                            </p:childTnLst>
                          </p:cTn>
                        </p:par>
                      </p:childTnLst>
                    </p:cTn>
                  </p:par>
                  <p:par>
                    <p:cTn id="907" fill="hold">
                      <p:stCondLst>
                        <p:cond delay="indefinite"/>
                      </p:stCondLst>
                      <p:childTnLst>
                        <p:par>
                          <p:cTn id="908" fill="hold">
                            <p:stCondLst>
                              <p:cond delay="0"/>
                            </p:stCondLst>
                            <p:childTnLst>
                              <p:par>
                                <p:cTn id="909" nodeType="clickEffect" fill="hold" presetClass="entr" presetID="9">
                                  <p:stCondLst>
                                    <p:cond delay="0"/>
                                  </p:stCondLst>
                                  <p:childTnLst>
                                    <p:set>
                                      <p:cBhvr>
                                        <p:cTn id="910" dur="1" fill="hold">
                                          <p:stCondLst>
                                            <p:cond delay="0"/>
                                          </p:stCondLst>
                                        </p:cTn>
                                        <p:tgtEl>
                                          <p:spTgt spid="3285">
                                            <p:txEl>
                                              <p:pRg st="2" end="2"/>
                                            </p:txEl>
                                          </p:spTgt>
                                        </p:tgtEl>
                                        <p:attrNameLst>
                                          <p:attrName>style.visibility</p:attrName>
                                        </p:attrNameLst>
                                      </p:cBhvr>
                                      <p:to>
                                        <p:strVal val="visible"/>
                                      </p:to>
                                    </p:set>
                                    <p:animEffect filter="dissolve" transition="in">
                                      <p:cBhvr additive="repl">
                                        <p:cTn id="911" dur="500"/>
                                        <p:tgtEl>
                                          <p:spTgt spid="3285">
                                            <p:txEl>
                                              <p:pRg st="2" end="2"/>
                                            </p:txEl>
                                          </p:spTgt>
                                        </p:tgtEl>
                                      </p:cBhvr>
                                    </p:animEffect>
                                  </p:childTnLst>
                                </p:cTn>
                              </p:par>
                            </p:childTnLst>
                          </p:cTn>
                        </p:par>
                      </p:childTnLst>
                    </p:cTn>
                  </p:par>
                  <p:par>
                    <p:cTn id="912" fill="hold">
                      <p:stCondLst>
                        <p:cond delay="indefinite"/>
                      </p:stCondLst>
                      <p:childTnLst>
                        <p:par>
                          <p:cTn id="913" fill="hold">
                            <p:stCondLst>
                              <p:cond delay="0"/>
                            </p:stCondLst>
                            <p:childTnLst>
                              <p:par>
                                <p:cTn id="914" nodeType="clickEffect" fill="hold" presetClass="entr" presetID="9">
                                  <p:stCondLst>
                                    <p:cond delay="0"/>
                                  </p:stCondLst>
                                  <p:childTnLst>
                                    <p:set>
                                      <p:cBhvr>
                                        <p:cTn id="915" dur="1" fill="hold">
                                          <p:stCondLst>
                                            <p:cond delay="0"/>
                                          </p:stCondLst>
                                        </p:cTn>
                                        <p:tgtEl>
                                          <p:spTgt spid="3319"/>
                                        </p:tgtEl>
                                        <p:attrNameLst>
                                          <p:attrName>style.visibility</p:attrName>
                                        </p:attrNameLst>
                                      </p:cBhvr>
                                      <p:to>
                                        <p:strVal val="visible"/>
                                      </p:to>
                                    </p:set>
                                    <p:animEffect filter="dissolve" transition="in">
                                      <p:cBhvr additive="repl">
                                        <p:cTn id="916" dur="500"/>
                                        <p:tgtEl>
                                          <p:spTgt spid="3319"/>
                                        </p:tgtEl>
                                      </p:cBhvr>
                                    </p:animEffect>
                                  </p:childTnLst>
                                </p:cTn>
                              </p:par>
                              <p:par>
                                <p:cTn id="917" nodeType="withEffect" fill="hold" presetClass="entr" presetID="9">
                                  <p:stCondLst>
                                    <p:cond delay="0"/>
                                  </p:stCondLst>
                                  <p:childTnLst>
                                    <p:set>
                                      <p:cBhvr>
                                        <p:cTn id="918" dur="1" fill="hold">
                                          <p:stCondLst>
                                            <p:cond delay="0"/>
                                          </p:stCondLst>
                                        </p:cTn>
                                        <p:tgtEl>
                                          <p:spTgt spid="3318"/>
                                        </p:tgtEl>
                                        <p:attrNameLst>
                                          <p:attrName>style.visibility</p:attrName>
                                        </p:attrNameLst>
                                      </p:cBhvr>
                                      <p:to>
                                        <p:strVal val="visible"/>
                                      </p:to>
                                    </p:set>
                                    <p:animEffect filter="dissolve" transition="in">
                                      <p:cBhvr additive="repl">
                                        <p:cTn id="919" dur="500"/>
                                        <p:tgtEl>
                                          <p:spTgt spid="3318"/>
                                        </p:tgtEl>
                                      </p:cBhvr>
                                    </p:animEffect>
                                  </p:childTnLst>
                                </p:cTn>
                              </p:par>
                            </p:childTnLst>
                          </p:cTn>
                        </p:par>
                      </p:childTnLst>
                    </p:cTn>
                  </p:par>
                  <p:par>
                    <p:cTn id="920" fill="hold">
                      <p:stCondLst>
                        <p:cond delay="indefinite"/>
                      </p:stCondLst>
                      <p:childTnLst>
                        <p:par>
                          <p:cTn id="921" fill="hold">
                            <p:stCondLst>
                              <p:cond delay="0"/>
                            </p:stCondLst>
                            <p:childTnLst>
                              <p:par>
                                <p:cTn id="922" nodeType="clickEffect" fill="hold" presetClass="entr" presetID="9">
                                  <p:stCondLst>
                                    <p:cond delay="0"/>
                                  </p:stCondLst>
                                  <p:childTnLst>
                                    <p:set>
                                      <p:cBhvr>
                                        <p:cTn id="923" dur="1" fill="hold">
                                          <p:stCondLst>
                                            <p:cond delay="0"/>
                                          </p:stCondLst>
                                        </p:cTn>
                                        <p:tgtEl>
                                          <p:spTgt spid="3322"/>
                                        </p:tgtEl>
                                        <p:attrNameLst>
                                          <p:attrName>style.visibility</p:attrName>
                                        </p:attrNameLst>
                                      </p:cBhvr>
                                      <p:to>
                                        <p:strVal val="visible"/>
                                      </p:to>
                                    </p:set>
                                    <p:animEffect filter="dissolve" transition="in">
                                      <p:cBhvr additive="repl">
                                        <p:cTn id="924" dur="500"/>
                                        <p:tgtEl>
                                          <p:spTgt spid="3322"/>
                                        </p:tgtEl>
                                      </p:cBhvr>
                                    </p:animEffect>
                                  </p:childTnLst>
                                </p:cTn>
                              </p:par>
                            </p:childTnLst>
                          </p:cTn>
                        </p:par>
                      </p:childTnLst>
                    </p:cTn>
                  </p:par>
                  <p:par>
                    <p:cTn id="925" fill="hold">
                      <p:stCondLst>
                        <p:cond delay="indefinite"/>
                      </p:stCondLst>
                      <p:childTnLst>
                        <p:par>
                          <p:cTn id="926" fill="hold">
                            <p:stCondLst>
                              <p:cond delay="0"/>
                            </p:stCondLst>
                            <p:childTnLst>
                              <p:par>
                                <p:cTn id="927" nodeType="clickEffect" fill="hold" presetClass="entr" presetID="9">
                                  <p:stCondLst>
                                    <p:cond delay="0"/>
                                  </p:stCondLst>
                                  <p:childTnLst>
                                    <p:set>
                                      <p:cBhvr>
                                        <p:cTn id="928" dur="1" fill="hold">
                                          <p:stCondLst>
                                            <p:cond delay="0"/>
                                          </p:stCondLst>
                                        </p:cTn>
                                        <p:tgtEl>
                                          <p:spTgt spid="3325"/>
                                        </p:tgtEl>
                                        <p:attrNameLst>
                                          <p:attrName>style.visibility</p:attrName>
                                        </p:attrNameLst>
                                      </p:cBhvr>
                                      <p:to>
                                        <p:strVal val="visible"/>
                                      </p:to>
                                    </p:set>
                                    <p:animEffect filter="dissolve" transition="in">
                                      <p:cBhvr additive="repl">
                                        <p:cTn id="929" dur="500"/>
                                        <p:tgtEl>
                                          <p:spTgt spid="3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9" name="TextShape 1"/>
          <p:cNvSpPr txBox="1"/>
          <p:nvPr/>
        </p:nvSpPr>
        <p:spPr>
          <a:xfrm>
            <a:off x="838080" y="311040"/>
            <a:ext cx="364356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ea typeface="ＭＳ Ｐゴシック"/>
              </a:rPr>
              <a:t>Subnets</a:t>
            </a:r>
            <a:endParaRPr b="0" lang="en-US" sz="4400" spc="-1" strike="noStrike">
              <a:solidFill>
                <a:srgbClr val="000000"/>
              </a:solidFill>
              <a:latin typeface="Calibri"/>
            </a:endParaRPr>
          </a:p>
        </p:txBody>
      </p:sp>
      <p:sp>
        <p:nvSpPr>
          <p:cNvPr id="3330" name="CustomShape 2"/>
          <p:cNvSpPr/>
          <p:nvPr/>
        </p:nvSpPr>
        <p:spPr>
          <a:xfrm>
            <a:off x="1015560" y="1485360"/>
            <a:ext cx="2992320" cy="2826720"/>
          </a:xfrm>
          <a:prstGeom prst="rect">
            <a:avLst/>
          </a:prstGeom>
          <a:noFill/>
          <a:ln w="0">
            <a:noFill/>
          </a:ln>
        </p:spPr>
        <p:style>
          <a:lnRef idx="0"/>
          <a:fillRef idx="0"/>
          <a:effectRef idx="0"/>
          <a:fontRef idx="minor"/>
        </p:style>
        <p:txBody>
          <a:bodyPr>
            <a:normAutofit/>
          </a:bodyPr>
          <a:p>
            <a:pPr marL="473040" indent="-342720">
              <a:lnSpc>
                <a:spcPct val="90000"/>
              </a:lnSpc>
              <a:spcBef>
                <a:spcPts val="1001"/>
              </a:spcBef>
              <a:buClr>
                <a:srgbClr val="0000a3"/>
              </a:buClr>
              <a:buFont typeface="Wingdings" charset="2"/>
              <a:buChar char=""/>
            </a:pPr>
            <a:r>
              <a:rPr b="0" lang="en-US" sz="3200" spc="-1" strike="noStrike">
                <a:solidFill>
                  <a:srgbClr val="000000"/>
                </a:solidFill>
                <a:latin typeface="Calibri"/>
              </a:rPr>
              <a:t>where are the subnets?</a:t>
            </a:r>
            <a:endParaRPr b="0" lang="en-US" sz="3200" spc="-1" strike="noStrike">
              <a:latin typeface="Arial"/>
            </a:endParaRPr>
          </a:p>
          <a:p>
            <a:pPr marL="473040" indent="-342720">
              <a:lnSpc>
                <a:spcPct val="90000"/>
              </a:lnSpc>
              <a:spcBef>
                <a:spcPts val="1001"/>
              </a:spcBef>
              <a:buClr>
                <a:srgbClr val="0000a3"/>
              </a:buClr>
              <a:buFont typeface="Wingdings" charset="2"/>
              <a:buChar char=""/>
            </a:pPr>
            <a:r>
              <a:rPr b="0" lang="en-US" sz="3200" spc="-1" strike="noStrike">
                <a:solidFill>
                  <a:srgbClr val="000000"/>
                </a:solidFill>
                <a:latin typeface="Calibri"/>
              </a:rPr>
              <a:t>what are the /24 subnet addresses?</a:t>
            </a:r>
            <a:endParaRPr b="0" lang="en-US" sz="3200" spc="-1" strike="noStrike">
              <a:latin typeface="Arial"/>
            </a:endParaRPr>
          </a:p>
          <a:p>
            <a:pPr>
              <a:lnSpc>
                <a:spcPct val="90000"/>
              </a:lnSpc>
              <a:spcBef>
                <a:spcPts val="499"/>
              </a:spcBef>
            </a:pPr>
            <a:endParaRPr b="0" lang="en-US" sz="3200" spc="-1" strike="noStrike">
              <a:latin typeface="Arial"/>
            </a:endParaRPr>
          </a:p>
        </p:txBody>
      </p:sp>
      <p:sp>
        <p:nvSpPr>
          <p:cNvPr id="3331" name="CustomShape 3"/>
          <p:cNvSpPr/>
          <p:nvPr/>
        </p:nvSpPr>
        <p:spPr>
          <a:xfrm>
            <a:off x="7898040" y="2985480"/>
            <a:ext cx="1267920" cy="1463400"/>
          </a:xfrm>
          <a:custGeom>
            <a:avLst/>
            <a:gdLst/>
            <a:ahLst/>
            <a:rect l="l" t="t" r="r" b="b"/>
            <a:pathLst>
              <a:path w="799" h="922">
                <a:moveTo>
                  <a:pt x="6" y="66"/>
                </a:moveTo>
                <a:cubicBezTo>
                  <a:pt x="13" y="117"/>
                  <a:pt x="234" y="314"/>
                  <a:pt x="341" y="446"/>
                </a:cubicBezTo>
                <a:cubicBezTo>
                  <a:pt x="448" y="578"/>
                  <a:pt x="577" y="794"/>
                  <a:pt x="648" y="858"/>
                </a:cubicBezTo>
                <a:cubicBezTo>
                  <a:pt x="719" y="922"/>
                  <a:pt x="799" y="912"/>
                  <a:pt x="768" y="828"/>
                </a:cubicBezTo>
                <a:cubicBezTo>
                  <a:pt x="737" y="744"/>
                  <a:pt x="581" y="492"/>
                  <a:pt x="463" y="354"/>
                </a:cubicBezTo>
                <a:cubicBezTo>
                  <a:pt x="345" y="216"/>
                  <a:pt x="136" y="48"/>
                  <a:pt x="60" y="0"/>
                </a:cubicBezTo>
                <a:cubicBezTo>
                  <a:pt x="25" y="47"/>
                  <a:pt x="0" y="15"/>
                  <a:pt x="6" y="66"/>
                </a:cubicBezTo>
                <a:close/>
              </a:path>
            </a:pathLst>
          </a:custGeom>
          <a:solidFill>
            <a:srgbClr val="9ce0fa"/>
          </a:solidFill>
          <a:ln w="0">
            <a:noFill/>
          </a:ln>
        </p:spPr>
        <p:style>
          <a:lnRef idx="0"/>
          <a:fillRef idx="0"/>
          <a:effectRef idx="0"/>
          <a:fontRef idx="minor"/>
        </p:style>
      </p:sp>
      <p:sp>
        <p:nvSpPr>
          <p:cNvPr id="3332" name="CustomShape 4"/>
          <p:cNvSpPr/>
          <p:nvPr/>
        </p:nvSpPr>
        <p:spPr>
          <a:xfrm>
            <a:off x="6699960" y="4496760"/>
            <a:ext cx="2098440" cy="360720"/>
          </a:xfrm>
          <a:custGeom>
            <a:avLst/>
            <a:gdLst/>
            <a:ahLst/>
            <a:rect l="l" t="t" r="r" b="b"/>
            <a:pathLst>
              <a:path w="1422" h="206">
                <a:moveTo>
                  <a:pt x="42" y="176"/>
                </a:moveTo>
                <a:cubicBezTo>
                  <a:pt x="84" y="206"/>
                  <a:pt x="437" y="167"/>
                  <a:pt x="641" y="166"/>
                </a:cubicBezTo>
                <a:cubicBezTo>
                  <a:pt x="845" y="165"/>
                  <a:pt x="1153" y="192"/>
                  <a:pt x="1266" y="170"/>
                </a:cubicBezTo>
                <a:cubicBezTo>
                  <a:pt x="1379" y="148"/>
                  <a:pt x="1422" y="58"/>
                  <a:pt x="1320" y="32"/>
                </a:cubicBezTo>
                <a:cubicBezTo>
                  <a:pt x="1218" y="6"/>
                  <a:pt x="869" y="15"/>
                  <a:pt x="657" y="14"/>
                </a:cubicBezTo>
                <a:cubicBezTo>
                  <a:pt x="445" y="13"/>
                  <a:pt x="147" y="0"/>
                  <a:pt x="45" y="27"/>
                </a:cubicBezTo>
                <a:cubicBezTo>
                  <a:pt x="56" y="84"/>
                  <a:pt x="0" y="146"/>
                  <a:pt x="42" y="176"/>
                </a:cubicBezTo>
                <a:close/>
              </a:path>
            </a:pathLst>
          </a:custGeom>
          <a:solidFill>
            <a:srgbClr val="9ce0fa"/>
          </a:solidFill>
          <a:ln w="0">
            <a:noFill/>
          </a:ln>
        </p:spPr>
        <p:style>
          <a:lnRef idx="0"/>
          <a:fillRef idx="0"/>
          <a:effectRef idx="0"/>
          <a:fontRef idx="minor"/>
        </p:style>
      </p:sp>
      <p:sp>
        <p:nvSpPr>
          <p:cNvPr id="3333" name="CustomShape 5"/>
          <p:cNvSpPr/>
          <p:nvPr/>
        </p:nvSpPr>
        <p:spPr>
          <a:xfrm>
            <a:off x="6345720" y="2909160"/>
            <a:ext cx="1158480" cy="1547280"/>
          </a:xfrm>
          <a:custGeom>
            <a:avLst/>
            <a:gdLst/>
            <a:ahLst/>
            <a:rect l="l" t="t" r="r" b="b"/>
            <a:pathLst>
              <a:path w="730" h="975">
                <a:moveTo>
                  <a:pt x="157" y="952"/>
                </a:moveTo>
                <a:cubicBezTo>
                  <a:pt x="272" y="930"/>
                  <a:pt x="357" y="644"/>
                  <a:pt x="462" y="498"/>
                </a:cubicBezTo>
                <a:cubicBezTo>
                  <a:pt x="554" y="363"/>
                  <a:pt x="686" y="220"/>
                  <a:pt x="708" y="144"/>
                </a:cubicBezTo>
                <a:cubicBezTo>
                  <a:pt x="730" y="68"/>
                  <a:pt x="654" y="0"/>
                  <a:pt x="594" y="42"/>
                </a:cubicBezTo>
                <a:cubicBezTo>
                  <a:pt x="534" y="84"/>
                  <a:pt x="447" y="253"/>
                  <a:pt x="348" y="396"/>
                </a:cubicBezTo>
                <a:cubicBezTo>
                  <a:pt x="249" y="539"/>
                  <a:pt x="32" y="807"/>
                  <a:pt x="0" y="900"/>
                </a:cubicBezTo>
                <a:cubicBezTo>
                  <a:pt x="53" y="924"/>
                  <a:pt x="43" y="975"/>
                  <a:pt x="157" y="952"/>
                </a:cubicBezTo>
                <a:close/>
              </a:path>
            </a:pathLst>
          </a:custGeom>
          <a:solidFill>
            <a:srgbClr val="9ce0fa"/>
          </a:solidFill>
          <a:ln w="0">
            <a:noFill/>
          </a:ln>
        </p:spPr>
        <p:style>
          <a:lnRef idx="0"/>
          <a:fillRef idx="0"/>
          <a:effectRef idx="0"/>
          <a:fontRef idx="minor"/>
        </p:style>
      </p:sp>
      <p:sp>
        <p:nvSpPr>
          <p:cNvPr id="3334" name="CustomShape 6"/>
          <p:cNvSpPr/>
          <p:nvPr/>
        </p:nvSpPr>
        <p:spPr>
          <a:xfrm rot="5265600">
            <a:off x="7335000" y="865800"/>
            <a:ext cx="1077840" cy="2161800"/>
          </a:xfrm>
          <a:custGeom>
            <a:avLst/>
            <a:gdLst/>
            <a:ahLst/>
            <a:rect l="l" t="t" r="r" b="b"/>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w="0">
            <a:noFill/>
          </a:ln>
        </p:spPr>
        <p:style>
          <a:lnRef idx="0"/>
          <a:fillRef idx="0"/>
          <a:effectRef idx="0"/>
          <a:fontRef idx="minor"/>
        </p:style>
      </p:sp>
      <p:sp>
        <p:nvSpPr>
          <p:cNvPr id="3335" name="Line 7"/>
          <p:cNvSpPr/>
          <p:nvPr/>
        </p:nvSpPr>
        <p:spPr>
          <a:xfrm flipH="1">
            <a:off x="7639200" y="1956600"/>
            <a:ext cx="3240" cy="591840"/>
          </a:xfrm>
          <a:prstGeom prst="line">
            <a:avLst/>
          </a:prstGeom>
          <a:ln w="19050">
            <a:solidFill>
              <a:schemeClr val="tx1"/>
            </a:solidFill>
            <a:round/>
          </a:ln>
        </p:spPr>
        <p:style>
          <a:lnRef idx="0"/>
          <a:fillRef idx="0"/>
          <a:effectRef idx="0"/>
          <a:fontRef idx="minor"/>
        </p:style>
      </p:sp>
      <p:sp>
        <p:nvSpPr>
          <p:cNvPr id="3336" name="CustomShape 8"/>
          <p:cNvSpPr/>
          <p:nvPr/>
        </p:nvSpPr>
        <p:spPr>
          <a:xfrm>
            <a:off x="6106320" y="1404000"/>
            <a:ext cx="9493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223.1.1.1</a:t>
            </a:r>
            <a:endParaRPr b="0" lang="en-US" sz="1600" spc="-1" strike="noStrike">
              <a:latin typeface="Arial"/>
            </a:endParaRPr>
          </a:p>
        </p:txBody>
      </p:sp>
      <p:sp>
        <p:nvSpPr>
          <p:cNvPr id="3337" name="CustomShape 9"/>
          <p:cNvSpPr/>
          <p:nvPr/>
        </p:nvSpPr>
        <p:spPr>
          <a:xfrm>
            <a:off x="7474680" y="2218680"/>
            <a:ext cx="309240" cy="180720"/>
          </a:xfrm>
          <a:prstGeom prst="rect">
            <a:avLst/>
          </a:prstGeom>
          <a:solidFill>
            <a:srgbClr val="9ce0fa"/>
          </a:solidFill>
          <a:ln w="0">
            <a:noFill/>
          </a:ln>
        </p:spPr>
        <p:style>
          <a:lnRef idx="0"/>
          <a:fillRef idx="0"/>
          <a:effectRef idx="0"/>
          <a:fontRef idx="minor"/>
        </p:style>
      </p:sp>
      <p:sp>
        <p:nvSpPr>
          <p:cNvPr id="3338" name="CustomShape 10"/>
          <p:cNvSpPr/>
          <p:nvPr/>
        </p:nvSpPr>
        <p:spPr>
          <a:xfrm>
            <a:off x="7218720" y="2127600"/>
            <a:ext cx="9493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223.1.1.3</a:t>
            </a:r>
            <a:endParaRPr b="0" lang="en-US" sz="1600" spc="-1" strike="noStrike">
              <a:latin typeface="Arial"/>
            </a:endParaRPr>
          </a:p>
        </p:txBody>
      </p:sp>
      <p:sp>
        <p:nvSpPr>
          <p:cNvPr id="3339" name="CustomShape 11"/>
          <p:cNvSpPr/>
          <p:nvPr/>
        </p:nvSpPr>
        <p:spPr>
          <a:xfrm>
            <a:off x="8493840" y="1514520"/>
            <a:ext cx="9493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223.1.1.4</a:t>
            </a:r>
            <a:endParaRPr b="0" lang="en-US" sz="1600" spc="-1" strike="noStrike">
              <a:latin typeface="Arial"/>
            </a:endParaRPr>
          </a:p>
        </p:txBody>
      </p:sp>
      <p:sp>
        <p:nvSpPr>
          <p:cNvPr id="3340" name="CustomShape 12"/>
          <p:cNvSpPr/>
          <p:nvPr/>
        </p:nvSpPr>
        <p:spPr>
          <a:xfrm>
            <a:off x="5405760" y="4847760"/>
            <a:ext cx="1539360" cy="1069920"/>
          </a:xfrm>
          <a:custGeom>
            <a:avLst/>
            <a:gdLst/>
            <a:ahLst/>
            <a:rect l="l" t="t" r="r" b="b"/>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9ce0fa"/>
          </a:solidFill>
          <a:ln w="0">
            <a:noFill/>
          </a:ln>
        </p:spPr>
        <p:style>
          <a:lnRef idx="0"/>
          <a:fillRef idx="0"/>
          <a:effectRef idx="0"/>
          <a:fontRef idx="minor"/>
        </p:style>
      </p:sp>
      <p:sp>
        <p:nvSpPr>
          <p:cNvPr id="3341" name="Line 13"/>
          <p:cNvSpPr/>
          <p:nvPr/>
        </p:nvSpPr>
        <p:spPr>
          <a:xfrm>
            <a:off x="6161040" y="4833000"/>
            <a:ext cx="8280" cy="561960"/>
          </a:xfrm>
          <a:prstGeom prst="line">
            <a:avLst/>
          </a:prstGeom>
          <a:ln w="19050">
            <a:solidFill>
              <a:schemeClr val="tx1"/>
            </a:solidFill>
            <a:round/>
          </a:ln>
        </p:spPr>
        <p:style>
          <a:lnRef idx="0"/>
          <a:fillRef idx="0"/>
          <a:effectRef idx="0"/>
          <a:fontRef idx="minor"/>
        </p:style>
      </p:sp>
      <p:sp>
        <p:nvSpPr>
          <p:cNvPr id="3342" name="CustomShape 14"/>
          <p:cNvSpPr/>
          <p:nvPr/>
        </p:nvSpPr>
        <p:spPr>
          <a:xfrm>
            <a:off x="6530400" y="5562000"/>
            <a:ext cx="9493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223.1.2.2</a:t>
            </a:r>
            <a:endParaRPr b="0" lang="en-US" sz="1600" spc="-1" strike="noStrike">
              <a:latin typeface="Arial"/>
            </a:endParaRPr>
          </a:p>
        </p:txBody>
      </p:sp>
      <p:sp>
        <p:nvSpPr>
          <p:cNvPr id="3343" name="CustomShape 15"/>
          <p:cNvSpPr/>
          <p:nvPr/>
        </p:nvSpPr>
        <p:spPr>
          <a:xfrm>
            <a:off x="6109920" y="4958640"/>
            <a:ext cx="128160" cy="180720"/>
          </a:xfrm>
          <a:prstGeom prst="rect">
            <a:avLst/>
          </a:prstGeom>
          <a:solidFill>
            <a:srgbClr val="9ce0fa"/>
          </a:solidFill>
          <a:ln w="0">
            <a:noFill/>
          </a:ln>
        </p:spPr>
        <p:style>
          <a:lnRef idx="0"/>
          <a:fillRef idx="0"/>
          <a:effectRef idx="0"/>
          <a:fontRef idx="minor"/>
        </p:style>
      </p:sp>
      <p:sp>
        <p:nvSpPr>
          <p:cNvPr id="3344" name="CustomShape 16"/>
          <p:cNvSpPr/>
          <p:nvPr/>
        </p:nvSpPr>
        <p:spPr>
          <a:xfrm>
            <a:off x="5583960" y="4875840"/>
            <a:ext cx="9493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223.1.2.6</a:t>
            </a:r>
            <a:endParaRPr b="0" lang="en-US" sz="1600" spc="-1" strike="noStrike">
              <a:latin typeface="Arial"/>
            </a:endParaRPr>
          </a:p>
        </p:txBody>
      </p:sp>
      <p:sp>
        <p:nvSpPr>
          <p:cNvPr id="3345" name="CustomShape 17"/>
          <p:cNvSpPr/>
          <p:nvPr/>
        </p:nvSpPr>
        <p:spPr>
          <a:xfrm>
            <a:off x="8423640" y="4858920"/>
            <a:ext cx="1539360" cy="1129320"/>
          </a:xfrm>
          <a:custGeom>
            <a:avLst/>
            <a:gdLst/>
            <a:ahLst/>
            <a:rect l="l" t="t" r="r" b="b"/>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9ce0fa"/>
          </a:solidFill>
          <a:ln w="0">
            <a:noFill/>
          </a:ln>
        </p:spPr>
        <p:style>
          <a:lnRef idx="0"/>
          <a:fillRef idx="0"/>
          <a:effectRef idx="0"/>
          <a:fontRef idx="minor"/>
        </p:style>
      </p:sp>
      <p:sp>
        <p:nvSpPr>
          <p:cNvPr id="3346" name="Line 18"/>
          <p:cNvSpPr/>
          <p:nvPr/>
        </p:nvSpPr>
        <p:spPr>
          <a:xfrm>
            <a:off x="9190080" y="4852080"/>
            <a:ext cx="1800" cy="520560"/>
          </a:xfrm>
          <a:prstGeom prst="line">
            <a:avLst/>
          </a:prstGeom>
          <a:ln w="19050">
            <a:solidFill>
              <a:schemeClr val="tx1"/>
            </a:solidFill>
            <a:round/>
          </a:ln>
        </p:spPr>
        <p:style>
          <a:lnRef idx="0"/>
          <a:fillRef idx="0"/>
          <a:effectRef idx="0"/>
          <a:fontRef idx="minor"/>
        </p:style>
      </p:sp>
      <p:sp>
        <p:nvSpPr>
          <p:cNvPr id="3347" name="CustomShape 19"/>
          <p:cNvSpPr/>
          <p:nvPr/>
        </p:nvSpPr>
        <p:spPr>
          <a:xfrm>
            <a:off x="9715320" y="5757840"/>
            <a:ext cx="9493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223.1.3.2</a:t>
            </a:r>
            <a:endParaRPr b="0" lang="en-US" sz="1600" spc="-1" strike="noStrike">
              <a:latin typeface="Arial"/>
            </a:endParaRPr>
          </a:p>
        </p:txBody>
      </p:sp>
      <p:sp>
        <p:nvSpPr>
          <p:cNvPr id="3348" name="CustomShape 20"/>
          <p:cNvSpPr/>
          <p:nvPr/>
        </p:nvSpPr>
        <p:spPr>
          <a:xfrm>
            <a:off x="7944480" y="5659560"/>
            <a:ext cx="9493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223.1.3.1</a:t>
            </a:r>
            <a:endParaRPr b="0" lang="en-US" sz="1600" spc="-1" strike="noStrike">
              <a:latin typeface="Arial"/>
            </a:endParaRPr>
          </a:p>
        </p:txBody>
      </p:sp>
      <p:sp>
        <p:nvSpPr>
          <p:cNvPr id="3349" name="CustomShape 21"/>
          <p:cNvSpPr/>
          <p:nvPr/>
        </p:nvSpPr>
        <p:spPr>
          <a:xfrm>
            <a:off x="9131760" y="4952160"/>
            <a:ext cx="128160" cy="180720"/>
          </a:xfrm>
          <a:prstGeom prst="rect">
            <a:avLst/>
          </a:prstGeom>
          <a:solidFill>
            <a:srgbClr val="9ce0fa"/>
          </a:solidFill>
          <a:ln w="0">
            <a:noFill/>
          </a:ln>
        </p:spPr>
        <p:style>
          <a:lnRef idx="0"/>
          <a:fillRef idx="0"/>
          <a:effectRef idx="0"/>
          <a:fontRef idx="minor"/>
        </p:style>
      </p:sp>
      <p:sp>
        <p:nvSpPr>
          <p:cNvPr id="3350" name="CustomShape 22"/>
          <p:cNvSpPr/>
          <p:nvPr/>
        </p:nvSpPr>
        <p:spPr>
          <a:xfrm>
            <a:off x="8629920" y="4864320"/>
            <a:ext cx="105120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223.1.3.27</a:t>
            </a:r>
            <a:endParaRPr b="0" lang="en-US" sz="1600" spc="-1" strike="noStrike">
              <a:latin typeface="Arial"/>
            </a:endParaRPr>
          </a:p>
        </p:txBody>
      </p:sp>
      <p:sp>
        <p:nvSpPr>
          <p:cNvPr id="3351" name="CustomShape 23"/>
          <p:cNvSpPr/>
          <p:nvPr/>
        </p:nvSpPr>
        <p:spPr>
          <a:xfrm>
            <a:off x="7408080" y="558360"/>
            <a:ext cx="9493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223.1.1.2</a:t>
            </a:r>
            <a:endParaRPr b="0" lang="en-US" sz="1600" spc="-1" strike="noStrike">
              <a:latin typeface="Arial"/>
            </a:endParaRPr>
          </a:p>
        </p:txBody>
      </p:sp>
      <p:sp>
        <p:nvSpPr>
          <p:cNvPr id="3352" name="Line 24"/>
          <p:cNvSpPr/>
          <p:nvPr/>
        </p:nvSpPr>
        <p:spPr>
          <a:xfrm flipV="1">
            <a:off x="6373800" y="2927880"/>
            <a:ext cx="1114560" cy="1543320"/>
          </a:xfrm>
          <a:prstGeom prst="line">
            <a:avLst/>
          </a:prstGeom>
          <a:ln w="28575">
            <a:solidFill>
              <a:schemeClr val="tx1"/>
            </a:solidFill>
            <a:round/>
          </a:ln>
        </p:spPr>
        <p:style>
          <a:lnRef idx="0"/>
          <a:fillRef idx="0"/>
          <a:effectRef idx="0"/>
          <a:fontRef idx="minor"/>
        </p:style>
      </p:sp>
      <p:sp>
        <p:nvSpPr>
          <p:cNvPr id="3353" name="Line 25"/>
          <p:cNvSpPr/>
          <p:nvPr/>
        </p:nvSpPr>
        <p:spPr>
          <a:xfrm flipH="1" flipV="1">
            <a:off x="7888320" y="2908800"/>
            <a:ext cx="1276560" cy="1543320"/>
          </a:xfrm>
          <a:prstGeom prst="line">
            <a:avLst/>
          </a:prstGeom>
          <a:ln w="28575">
            <a:solidFill>
              <a:schemeClr val="tx1"/>
            </a:solidFill>
            <a:round/>
          </a:ln>
        </p:spPr>
        <p:style>
          <a:lnRef idx="0"/>
          <a:fillRef idx="0"/>
          <a:effectRef idx="0"/>
          <a:fontRef idx="minor"/>
        </p:style>
      </p:sp>
      <p:sp>
        <p:nvSpPr>
          <p:cNvPr id="3354" name="Line 26"/>
          <p:cNvSpPr/>
          <p:nvPr/>
        </p:nvSpPr>
        <p:spPr>
          <a:xfrm flipH="1" flipV="1">
            <a:off x="6564600" y="4671000"/>
            <a:ext cx="2304720" cy="9720"/>
          </a:xfrm>
          <a:prstGeom prst="line">
            <a:avLst/>
          </a:prstGeom>
          <a:ln w="28575">
            <a:solidFill>
              <a:schemeClr val="tx1"/>
            </a:solidFill>
            <a:round/>
          </a:ln>
        </p:spPr>
        <p:style>
          <a:lnRef idx="0"/>
          <a:fillRef idx="0"/>
          <a:effectRef idx="0"/>
          <a:fontRef idx="minor"/>
        </p:style>
      </p:sp>
      <p:sp>
        <p:nvSpPr>
          <p:cNvPr id="3355" name="CustomShape 27"/>
          <p:cNvSpPr/>
          <p:nvPr/>
        </p:nvSpPr>
        <p:spPr>
          <a:xfrm>
            <a:off x="7974720" y="2821680"/>
            <a:ext cx="9493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223.1.7.0</a:t>
            </a:r>
            <a:endParaRPr b="0" lang="en-US" sz="1600" spc="-1" strike="noStrike">
              <a:latin typeface="Arial"/>
            </a:endParaRPr>
          </a:p>
        </p:txBody>
      </p:sp>
      <p:sp>
        <p:nvSpPr>
          <p:cNvPr id="3356" name="CustomShape 28"/>
          <p:cNvSpPr/>
          <p:nvPr/>
        </p:nvSpPr>
        <p:spPr>
          <a:xfrm>
            <a:off x="9051120" y="4107600"/>
            <a:ext cx="9493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223.1.7.1</a:t>
            </a:r>
            <a:endParaRPr b="0" lang="en-US" sz="1600" spc="-1" strike="noStrike">
              <a:latin typeface="Arial"/>
            </a:endParaRPr>
          </a:p>
        </p:txBody>
      </p:sp>
      <p:sp>
        <p:nvSpPr>
          <p:cNvPr id="3357" name="CustomShape 29"/>
          <p:cNvSpPr/>
          <p:nvPr/>
        </p:nvSpPr>
        <p:spPr>
          <a:xfrm>
            <a:off x="7812720" y="4365000"/>
            <a:ext cx="9493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223.1.8.0</a:t>
            </a:r>
            <a:endParaRPr b="0" lang="en-US" sz="1600" spc="-1" strike="noStrike">
              <a:latin typeface="Arial"/>
            </a:endParaRPr>
          </a:p>
        </p:txBody>
      </p:sp>
      <p:sp>
        <p:nvSpPr>
          <p:cNvPr id="3358" name="CustomShape 30"/>
          <p:cNvSpPr/>
          <p:nvPr/>
        </p:nvSpPr>
        <p:spPr>
          <a:xfrm>
            <a:off x="6564960" y="4365000"/>
            <a:ext cx="9493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223.1.8.1</a:t>
            </a:r>
            <a:endParaRPr b="0" lang="en-US" sz="1600" spc="-1" strike="noStrike">
              <a:latin typeface="Arial"/>
            </a:endParaRPr>
          </a:p>
        </p:txBody>
      </p:sp>
      <p:sp>
        <p:nvSpPr>
          <p:cNvPr id="3359" name="CustomShape 31"/>
          <p:cNvSpPr/>
          <p:nvPr/>
        </p:nvSpPr>
        <p:spPr>
          <a:xfrm>
            <a:off x="5488920" y="4069440"/>
            <a:ext cx="9493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223.1.9.1</a:t>
            </a:r>
            <a:endParaRPr b="0" lang="en-US" sz="1600" spc="-1" strike="noStrike">
              <a:latin typeface="Arial"/>
            </a:endParaRPr>
          </a:p>
        </p:txBody>
      </p:sp>
      <p:sp>
        <p:nvSpPr>
          <p:cNvPr id="3360" name="CustomShape 32"/>
          <p:cNvSpPr/>
          <p:nvPr/>
        </p:nvSpPr>
        <p:spPr>
          <a:xfrm>
            <a:off x="6355440" y="2831400"/>
            <a:ext cx="9493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223.1.9.2</a:t>
            </a:r>
            <a:endParaRPr b="0" lang="en-US" sz="1600" spc="-1" strike="noStrike">
              <a:latin typeface="Arial"/>
            </a:endParaRPr>
          </a:p>
        </p:txBody>
      </p:sp>
      <p:sp>
        <p:nvSpPr>
          <p:cNvPr id="3361" name="Line 33"/>
          <p:cNvSpPr/>
          <p:nvPr/>
        </p:nvSpPr>
        <p:spPr>
          <a:xfrm>
            <a:off x="7907400" y="1333440"/>
            <a:ext cx="360" cy="22284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362" name="Line 34"/>
          <p:cNvSpPr/>
          <p:nvPr/>
        </p:nvSpPr>
        <p:spPr>
          <a:xfrm>
            <a:off x="7077600" y="1391400"/>
            <a:ext cx="360" cy="22284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363" name="Line 35"/>
          <p:cNvSpPr/>
          <p:nvPr/>
        </p:nvSpPr>
        <p:spPr>
          <a:xfrm>
            <a:off x="8747640" y="1349640"/>
            <a:ext cx="360" cy="22320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364" name="Line 36"/>
          <p:cNvSpPr/>
          <p:nvPr/>
        </p:nvSpPr>
        <p:spPr>
          <a:xfrm>
            <a:off x="9721080" y="5845680"/>
            <a:ext cx="360" cy="22284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365" name="Line 37"/>
          <p:cNvSpPr/>
          <p:nvPr/>
        </p:nvSpPr>
        <p:spPr>
          <a:xfrm>
            <a:off x="8854920" y="5831640"/>
            <a:ext cx="360" cy="22320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366" name="Line 38"/>
          <p:cNvSpPr/>
          <p:nvPr/>
        </p:nvSpPr>
        <p:spPr>
          <a:xfrm>
            <a:off x="6527520" y="5717520"/>
            <a:ext cx="360" cy="22284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367" name="Line 39"/>
          <p:cNvSpPr/>
          <p:nvPr/>
        </p:nvSpPr>
        <p:spPr>
          <a:xfrm>
            <a:off x="5734440" y="5755680"/>
            <a:ext cx="360" cy="22284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3368" name="Group 40"/>
          <p:cNvGrpSpPr/>
          <p:nvPr/>
        </p:nvGrpSpPr>
        <p:grpSpPr>
          <a:xfrm>
            <a:off x="5270040" y="831600"/>
            <a:ext cx="4571640" cy="5746320"/>
            <a:chOff x="5270040" y="831600"/>
            <a:chExt cx="4571640" cy="5746320"/>
          </a:xfrm>
        </p:grpSpPr>
        <p:grpSp>
          <p:nvGrpSpPr>
            <p:cNvPr id="3369" name="Group 41"/>
            <p:cNvGrpSpPr/>
            <p:nvPr/>
          </p:nvGrpSpPr>
          <p:grpSpPr>
            <a:xfrm>
              <a:off x="8260920" y="844200"/>
              <a:ext cx="641160" cy="558360"/>
              <a:chOff x="8260920" y="844200"/>
              <a:chExt cx="641160" cy="558360"/>
            </a:xfrm>
          </p:grpSpPr>
          <p:pic>
            <p:nvPicPr>
              <p:cNvPr id="3370" name="Picture 128" descr="desktop_computer_stylized_medium"/>
              <p:cNvPicPr/>
              <p:nvPr/>
            </p:nvPicPr>
            <p:blipFill>
              <a:blip r:embed="rId1"/>
              <a:stretch/>
            </p:blipFill>
            <p:spPr>
              <a:xfrm flipH="1">
                <a:off x="8260920" y="844200"/>
                <a:ext cx="641160" cy="558360"/>
              </a:xfrm>
              <a:prstGeom prst="rect">
                <a:avLst/>
              </a:prstGeom>
              <a:ln w="0">
                <a:noFill/>
              </a:ln>
            </p:spPr>
          </p:pic>
          <p:sp>
            <p:nvSpPr>
              <p:cNvPr id="3371" name="CustomShape 42"/>
              <p:cNvSpPr/>
              <p:nvPr/>
            </p:nvSpPr>
            <p:spPr>
              <a:xfrm flipH="1">
                <a:off x="8533080" y="89784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372" name="Group 43"/>
            <p:cNvGrpSpPr/>
            <p:nvPr/>
          </p:nvGrpSpPr>
          <p:grpSpPr>
            <a:xfrm>
              <a:off x="6591600" y="876960"/>
              <a:ext cx="641160" cy="558360"/>
              <a:chOff x="6591600" y="876960"/>
              <a:chExt cx="641160" cy="558360"/>
            </a:xfrm>
          </p:grpSpPr>
          <p:pic>
            <p:nvPicPr>
              <p:cNvPr id="3373" name="Picture 131" descr="desktop_computer_stylized_medium"/>
              <p:cNvPicPr/>
              <p:nvPr/>
            </p:nvPicPr>
            <p:blipFill>
              <a:blip r:embed="rId2"/>
              <a:stretch/>
            </p:blipFill>
            <p:spPr>
              <a:xfrm flipH="1">
                <a:off x="6591600" y="876960"/>
                <a:ext cx="641160" cy="558360"/>
              </a:xfrm>
              <a:prstGeom prst="rect">
                <a:avLst/>
              </a:prstGeom>
              <a:ln w="0">
                <a:noFill/>
              </a:ln>
            </p:spPr>
          </p:pic>
          <p:sp>
            <p:nvSpPr>
              <p:cNvPr id="3374" name="CustomShape 44"/>
              <p:cNvSpPr/>
              <p:nvPr/>
            </p:nvSpPr>
            <p:spPr>
              <a:xfrm flipH="1">
                <a:off x="6864120" y="93060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375" name="Group 45"/>
            <p:cNvGrpSpPr/>
            <p:nvPr/>
          </p:nvGrpSpPr>
          <p:grpSpPr>
            <a:xfrm>
              <a:off x="7423560" y="831600"/>
              <a:ext cx="641160" cy="558360"/>
              <a:chOff x="7423560" y="831600"/>
              <a:chExt cx="641160" cy="558360"/>
            </a:xfrm>
          </p:grpSpPr>
          <p:pic>
            <p:nvPicPr>
              <p:cNvPr id="3376" name="Picture 134" descr="desktop_computer_stylized_medium"/>
              <p:cNvPicPr/>
              <p:nvPr/>
            </p:nvPicPr>
            <p:blipFill>
              <a:blip r:embed="rId3"/>
              <a:stretch/>
            </p:blipFill>
            <p:spPr>
              <a:xfrm flipH="1">
                <a:off x="7423560" y="831600"/>
                <a:ext cx="641160" cy="558360"/>
              </a:xfrm>
              <a:prstGeom prst="rect">
                <a:avLst/>
              </a:prstGeom>
              <a:ln w="0">
                <a:noFill/>
              </a:ln>
            </p:spPr>
          </p:pic>
          <p:sp>
            <p:nvSpPr>
              <p:cNvPr id="3377" name="CustomShape 46"/>
              <p:cNvSpPr/>
              <p:nvPr/>
            </p:nvSpPr>
            <p:spPr>
              <a:xfrm flipH="1">
                <a:off x="7696080" y="88488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378" name="Group 47"/>
            <p:cNvGrpSpPr/>
            <p:nvPr/>
          </p:nvGrpSpPr>
          <p:grpSpPr>
            <a:xfrm>
              <a:off x="7299360" y="2519280"/>
              <a:ext cx="764280" cy="449640"/>
              <a:chOff x="7299360" y="2519280"/>
              <a:chExt cx="764280" cy="449640"/>
            </a:xfrm>
          </p:grpSpPr>
          <p:sp>
            <p:nvSpPr>
              <p:cNvPr id="3379" name="CustomShape 48"/>
              <p:cNvSpPr/>
              <p:nvPr/>
            </p:nvSpPr>
            <p:spPr>
              <a:xfrm>
                <a:off x="7299360" y="2675160"/>
                <a:ext cx="764280" cy="2937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3380" name="CustomShape 49"/>
              <p:cNvSpPr/>
              <p:nvPr/>
            </p:nvSpPr>
            <p:spPr>
              <a:xfrm>
                <a:off x="7299720" y="2519280"/>
                <a:ext cx="763200" cy="2908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3381" name="Group 50"/>
              <p:cNvGrpSpPr/>
              <p:nvPr/>
            </p:nvGrpSpPr>
            <p:grpSpPr>
              <a:xfrm>
                <a:off x="7412760" y="2556360"/>
                <a:ext cx="537120" cy="213840"/>
                <a:chOff x="7412760" y="2556360"/>
                <a:chExt cx="537120" cy="213840"/>
              </a:xfrm>
            </p:grpSpPr>
            <p:sp>
              <p:nvSpPr>
                <p:cNvPr id="3382" name="CustomShape 51"/>
                <p:cNvSpPr/>
                <p:nvPr/>
              </p:nvSpPr>
              <p:spPr>
                <a:xfrm>
                  <a:off x="7427880" y="2556360"/>
                  <a:ext cx="508320" cy="1195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383" name="CustomShape 52"/>
                <p:cNvSpPr/>
                <p:nvPr/>
              </p:nvSpPr>
              <p:spPr>
                <a:xfrm>
                  <a:off x="7760520" y="2658960"/>
                  <a:ext cx="189360" cy="1026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384" name="CustomShape 53"/>
                <p:cNvSpPr/>
                <p:nvPr/>
              </p:nvSpPr>
              <p:spPr>
                <a:xfrm>
                  <a:off x="7412760" y="2658960"/>
                  <a:ext cx="186120" cy="1015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385" name="CustomShape 54"/>
                <p:cNvSpPr/>
                <p:nvPr/>
              </p:nvSpPr>
              <p:spPr>
                <a:xfrm>
                  <a:off x="7477560" y="2608560"/>
                  <a:ext cx="405000" cy="1616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386" name="Group 55"/>
            <p:cNvGrpSpPr/>
            <p:nvPr/>
          </p:nvGrpSpPr>
          <p:grpSpPr>
            <a:xfrm>
              <a:off x="8800920" y="4395600"/>
              <a:ext cx="764280" cy="449280"/>
              <a:chOff x="8800920" y="4395600"/>
              <a:chExt cx="764280" cy="449280"/>
            </a:xfrm>
          </p:grpSpPr>
          <p:sp>
            <p:nvSpPr>
              <p:cNvPr id="3387" name="CustomShape 56"/>
              <p:cNvSpPr/>
              <p:nvPr/>
            </p:nvSpPr>
            <p:spPr>
              <a:xfrm>
                <a:off x="8800920" y="4551120"/>
                <a:ext cx="764280" cy="2937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3388" name="CustomShape 57"/>
              <p:cNvSpPr/>
              <p:nvPr/>
            </p:nvSpPr>
            <p:spPr>
              <a:xfrm>
                <a:off x="8801280" y="4395600"/>
                <a:ext cx="763200" cy="2908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3389" name="Group 58"/>
              <p:cNvGrpSpPr/>
              <p:nvPr/>
            </p:nvGrpSpPr>
            <p:grpSpPr>
              <a:xfrm>
                <a:off x="8914320" y="4432680"/>
                <a:ext cx="537120" cy="213840"/>
                <a:chOff x="8914320" y="4432680"/>
                <a:chExt cx="537120" cy="213840"/>
              </a:xfrm>
            </p:grpSpPr>
            <p:sp>
              <p:nvSpPr>
                <p:cNvPr id="3390" name="CustomShape 59"/>
                <p:cNvSpPr/>
                <p:nvPr/>
              </p:nvSpPr>
              <p:spPr>
                <a:xfrm>
                  <a:off x="8929080" y="4432680"/>
                  <a:ext cx="508320" cy="1195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391" name="CustomShape 60"/>
                <p:cNvSpPr/>
                <p:nvPr/>
              </p:nvSpPr>
              <p:spPr>
                <a:xfrm>
                  <a:off x="9262080" y="4534920"/>
                  <a:ext cx="189360" cy="1026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392" name="CustomShape 61"/>
                <p:cNvSpPr/>
                <p:nvPr/>
              </p:nvSpPr>
              <p:spPr>
                <a:xfrm>
                  <a:off x="8914320" y="4534920"/>
                  <a:ext cx="186120" cy="1015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393" name="CustomShape 62"/>
                <p:cNvSpPr/>
                <p:nvPr/>
              </p:nvSpPr>
              <p:spPr>
                <a:xfrm>
                  <a:off x="8979120" y="4484880"/>
                  <a:ext cx="405000" cy="1616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394" name="Group 63"/>
            <p:cNvGrpSpPr/>
            <p:nvPr/>
          </p:nvGrpSpPr>
          <p:grpSpPr>
            <a:xfrm>
              <a:off x="5865480" y="4413240"/>
              <a:ext cx="764280" cy="449280"/>
              <a:chOff x="5865480" y="4413240"/>
              <a:chExt cx="764280" cy="449280"/>
            </a:xfrm>
          </p:grpSpPr>
          <p:sp>
            <p:nvSpPr>
              <p:cNvPr id="3395" name="CustomShape 64"/>
              <p:cNvSpPr/>
              <p:nvPr/>
            </p:nvSpPr>
            <p:spPr>
              <a:xfrm>
                <a:off x="5865480" y="4568760"/>
                <a:ext cx="764280" cy="2937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3396" name="CustomShape 65"/>
              <p:cNvSpPr/>
              <p:nvPr/>
            </p:nvSpPr>
            <p:spPr>
              <a:xfrm>
                <a:off x="5865840" y="4413240"/>
                <a:ext cx="763200" cy="2908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3397" name="Group 66"/>
              <p:cNvGrpSpPr/>
              <p:nvPr/>
            </p:nvGrpSpPr>
            <p:grpSpPr>
              <a:xfrm>
                <a:off x="5978880" y="4449960"/>
                <a:ext cx="537120" cy="213840"/>
                <a:chOff x="5978880" y="4449960"/>
                <a:chExt cx="537120" cy="213840"/>
              </a:xfrm>
            </p:grpSpPr>
            <p:sp>
              <p:nvSpPr>
                <p:cNvPr id="3398" name="CustomShape 67"/>
                <p:cNvSpPr/>
                <p:nvPr/>
              </p:nvSpPr>
              <p:spPr>
                <a:xfrm>
                  <a:off x="5993640" y="4449960"/>
                  <a:ext cx="508320" cy="1195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399" name="CustomShape 68"/>
                <p:cNvSpPr/>
                <p:nvPr/>
              </p:nvSpPr>
              <p:spPr>
                <a:xfrm>
                  <a:off x="6326640" y="4552560"/>
                  <a:ext cx="189360" cy="1026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400" name="CustomShape 69"/>
                <p:cNvSpPr/>
                <p:nvPr/>
              </p:nvSpPr>
              <p:spPr>
                <a:xfrm>
                  <a:off x="5978880" y="4552560"/>
                  <a:ext cx="186120" cy="1015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401" name="CustomShape 70"/>
                <p:cNvSpPr/>
                <p:nvPr/>
              </p:nvSpPr>
              <p:spPr>
                <a:xfrm>
                  <a:off x="6043320" y="4502160"/>
                  <a:ext cx="405000" cy="1616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402" name="Group 71"/>
            <p:cNvGrpSpPr/>
            <p:nvPr/>
          </p:nvGrpSpPr>
          <p:grpSpPr>
            <a:xfrm>
              <a:off x="9200520" y="6019560"/>
              <a:ext cx="641160" cy="558360"/>
              <a:chOff x="9200520" y="6019560"/>
              <a:chExt cx="641160" cy="558360"/>
            </a:xfrm>
          </p:grpSpPr>
          <p:pic>
            <p:nvPicPr>
              <p:cNvPr id="3403" name="Picture 137" descr="desktop_computer_stylized_medium"/>
              <p:cNvPicPr/>
              <p:nvPr/>
            </p:nvPicPr>
            <p:blipFill>
              <a:blip r:embed="rId4"/>
              <a:stretch/>
            </p:blipFill>
            <p:spPr>
              <a:xfrm flipH="1">
                <a:off x="9200520" y="6019560"/>
                <a:ext cx="641160" cy="558360"/>
              </a:xfrm>
              <a:prstGeom prst="rect">
                <a:avLst/>
              </a:prstGeom>
              <a:ln w="0">
                <a:noFill/>
              </a:ln>
            </p:spPr>
          </p:pic>
          <p:sp>
            <p:nvSpPr>
              <p:cNvPr id="3404" name="CustomShape 72"/>
              <p:cNvSpPr/>
              <p:nvPr/>
            </p:nvSpPr>
            <p:spPr>
              <a:xfrm flipH="1">
                <a:off x="9473040" y="607320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405" name="Group 73"/>
            <p:cNvGrpSpPr/>
            <p:nvPr/>
          </p:nvGrpSpPr>
          <p:grpSpPr>
            <a:xfrm>
              <a:off x="8264880" y="5986800"/>
              <a:ext cx="641160" cy="558360"/>
              <a:chOff x="8264880" y="5986800"/>
              <a:chExt cx="641160" cy="558360"/>
            </a:xfrm>
          </p:grpSpPr>
          <p:pic>
            <p:nvPicPr>
              <p:cNvPr id="3406" name="Picture 140" descr="desktop_computer_stylized_medium"/>
              <p:cNvPicPr/>
              <p:nvPr/>
            </p:nvPicPr>
            <p:blipFill>
              <a:blip r:embed="rId5"/>
              <a:stretch/>
            </p:blipFill>
            <p:spPr>
              <a:xfrm flipH="1">
                <a:off x="8264880" y="5986800"/>
                <a:ext cx="641160" cy="558360"/>
              </a:xfrm>
              <a:prstGeom prst="rect">
                <a:avLst/>
              </a:prstGeom>
              <a:ln w="0">
                <a:noFill/>
              </a:ln>
            </p:spPr>
          </p:pic>
          <p:sp>
            <p:nvSpPr>
              <p:cNvPr id="3407" name="CustomShape 74"/>
              <p:cNvSpPr/>
              <p:nvPr/>
            </p:nvSpPr>
            <p:spPr>
              <a:xfrm flipH="1">
                <a:off x="8537040" y="604044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408" name="Group 75"/>
            <p:cNvGrpSpPr/>
            <p:nvPr/>
          </p:nvGrpSpPr>
          <p:grpSpPr>
            <a:xfrm>
              <a:off x="5270040" y="5896800"/>
              <a:ext cx="641160" cy="558360"/>
              <a:chOff x="5270040" y="5896800"/>
              <a:chExt cx="641160" cy="558360"/>
            </a:xfrm>
          </p:grpSpPr>
          <p:pic>
            <p:nvPicPr>
              <p:cNvPr id="3409" name="Picture 143" descr="desktop_computer_stylized_medium"/>
              <p:cNvPicPr/>
              <p:nvPr/>
            </p:nvPicPr>
            <p:blipFill>
              <a:blip r:embed="rId6"/>
              <a:stretch/>
            </p:blipFill>
            <p:spPr>
              <a:xfrm flipH="1">
                <a:off x="5270040" y="5896800"/>
                <a:ext cx="641160" cy="558360"/>
              </a:xfrm>
              <a:prstGeom prst="rect">
                <a:avLst/>
              </a:prstGeom>
              <a:ln w="0">
                <a:noFill/>
              </a:ln>
            </p:spPr>
          </p:pic>
          <p:sp>
            <p:nvSpPr>
              <p:cNvPr id="3410" name="CustomShape 76"/>
              <p:cNvSpPr/>
              <p:nvPr/>
            </p:nvSpPr>
            <p:spPr>
              <a:xfrm flipH="1">
                <a:off x="5542560" y="595008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411" name="Group 77"/>
            <p:cNvGrpSpPr/>
            <p:nvPr/>
          </p:nvGrpSpPr>
          <p:grpSpPr>
            <a:xfrm>
              <a:off x="6181920" y="5844240"/>
              <a:ext cx="641160" cy="558360"/>
              <a:chOff x="6181920" y="5844240"/>
              <a:chExt cx="641160" cy="558360"/>
            </a:xfrm>
          </p:grpSpPr>
          <p:pic>
            <p:nvPicPr>
              <p:cNvPr id="3412" name="Picture 146" descr="desktop_computer_stylized_medium"/>
              <p:cNvPicPr/>
              <p:nvPr/>
            </p:nvPicPr>
            <p:blipFill>
              <a:blip r:embed="rId7"/>
              <a:stretch/>
            </p:blipFill>
            <p:spPr>
              <a:xfrm flipH="1">
                <a:off x="6181920" y="5844240"/>
                <a:ext cx="641160" cy="558360"/>
              </a:xfrm>
              <a:prstGeom prst="rect">
                <a:avLst/>
              </a:prstGeom>
              <a:ln w="0">
                <a:noFill/>
              </a:ln>
            </p:spPr>
          </p:pic>
          <p:sp>
            <p:nvSpPr>
              <p:cNvPr id="3413" name="CustomShape 78"/>
              <p:cNvSpPr/>
              <p:nvPr/>
            </p:nvSpPr>
            <p:spPr>
              <a:xfrm flipH="1">
                <a:off x="6454440" y="589788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sp>
        <p:nvSpPr>
          <p:cNvPr id="3414" name="CustomShape 79"/>
          <p:cNvSpPr/>
          <p:nvPr/>
        </p:nvSpPr>
        <p:spPr>
          <a:xfrm>
            <a:off x="4797000" y="5542200"/>
            <a:ext cx="9493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223.1.2.1</a:t>
            </a:r>
            <a:endParaRPr b="0" lang="en-US" sz="1600" spc="-1" strike="noStrike">
              <a:latin typeface="Arial"/>
            </a:endParaRPr>
          </a:p>
        </p:txBody>
      </p:sp>
      <p:grpSp>
        <p:nvGrpSpPr>
          <p:cNvPr id="3415" name="Group 80"/>
          <p:cNvGrpSpPr/>
          <p:nvPr/>
        </p:nvGrpSpPr>
        <p:grpSpPr>
          <a:xfrm>
            <a:off x="2974680" y="933480"/>
            <a:ext cx="9047520" cy="4702680"/>
            <a:chOff x="2974680" y="933480"/>
            <a:chExt cx="9047520" cy="4702680"/>
          </a:xfrm>
        </p:grpSpPr>
        <p:grpSp>
          <p:nvGrpSpPr>
            <p:cNvPr id="3416" name="Group 81"/>
            <p:cNvGrpSpPr/>
            <p:nvPr/>
          </p:nvGrpSpPr>
          <p:grpSpPr>
            <a:xfrm>
              <a:off x="8151840" y="933480"/>
              <a:ext cx="3240000" cy="864000"/>
              <a:chOff x="8151840" y="933480"/>
              <a:chExt cx="3240000" cy="864000"/>
            </a:xfrm>
          </p:grpSpPr>
          <p:sp>
            <p:nvSpPr>
              <p:cNvPr id="3417" name="CustomShape 82"/>
              <p:cNvSpPr/>
              <p:nvPr/>
            </p:nvSpPr>
            <p:spPr>
              <a:xfrm>
                <a:off x="9321120" y="933480"/>
                <a:ext cx="207072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000" spc="-1" strike="noStrike">
                    <a:solidFill>
                      <a:srgbClr val="cc0000"/>
                    </a:solidFill>
                    <a:latin typeface="Calibri"/>
                    <a:ea typeface="ＭＳ Ｐゴシック"/>
                  </a:rPr>
                  <a:t>subnet 223.1.1/24</a:t>
                </a:r>
                <a:endParaRPr b="0" lang="en-US" sz="2000" spc="-1" strike="noStrike">
                  <a:latin typeface="Arial"/>
                </a:endParaRPr>
              </a:p>
            </p:txBody>
          </p:sp>
          <p:sp>
            <p:nvSpPr>
              <p:cNvPr id="3418" name="Line 83"/>
              <p:cNvSpPr/>
              <p:nvPr/>
            </p:nvSpPr>
            <p:spPr>
              <a:xfrm flipH="1">
                <a:off x="8151840" y="1192320"/>
                <a:ext cx="1222560" cy="60516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3419" name="Group 84"/>
            <p:cNvGrpSpPr/>
            <p:nvPr/>
          </p:nvGrpSpPr>
          <p:grpSpPr>
            <a:xfrm>
              <a:off x="8567640" y="2945520"/>
              <a:ext cx="2712960" cy="631800"/>
              <a:chOff x="8567640" y="2945520"/>
              <a:chExt cx="2712960" cy="631800"/>
            </a:xfrm>
          </p:grpSpPr>
          <p:sp>
            <p:nvSpPr>
              <p:cNvPr id="3420" name="CustomShape 85"/>
              <p:cNvSpPr/>
              <p:nvPr/>
            </p:nvSpPr>
            <p:spPr>
              <a:xfrm>
                <a:off x="9209880" y="2945520"/>
                <a:ext cx="207072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000" spc="-1" strike="noStrike">
                    <a:solidFill>
                      <a:srgbClr val="cc0000"/>
                    </a:solidFill>
                    <a:latin typeface="Calibri"/>
                    <a:ea typeface="ＭＳ Ｐゴシック"/>
                  </a:rPr>
                  <a:t>subnet 223.1.7/24</a:t>
                </a:r>
                <a:endParaRPr b="0" lang="en-US" sz="2000" spc="-1" strike="noStrike">
                  <a:latin typeface="Arial"/>
                </a:endParaRPr>
              </a:p>
            </p:txBody>
          </p:sp>
          <p:sp>
            <p:nvSpPr>
              <p:cNvPr id="3421" name="Line 86"/>
              <p:cNvSpPr/>
              <p:nvPr/>
            </p:nvSpPr>
            <p:spPr>
              <a:xfrm flipH="1">
                <a:off x="8567640" y="3207960"/>
                <a:ext cx="700200" cy="36936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3422" name="Group 87"/>
            <p:cNvGrpSpPr/>
            <p:nvPr/>
          </p:nvGrpSpPr>
          <p:grpSpPr>
            <a:xfrm>
              <a:off x="9262800" y="5019840"/>
              <a:ext cx="2759400" cy="616320"/>
              <a:chOff x="9262800" y="5019840"/>
              <a:chExt cx="2759400" cy="616320"/>
            </a:xfrm>
          </p:grpSpPr>
          <p:sp>
            <p:nvSpPr>
              <p:cNvPr id="3423" name="CustomShape 88"/>
              <p:cNvSpPr/>
              <p:nvPr/>
            </p:nvSpPr>
            <p:spPr>
              <a:xfrm>
                <a:off x="9951480" y="5019840"/>
                <a:ext cx="207072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000" spc="-1" strike="noStrike">
                    <a:solidFill>
                      <a:srgbClr val="cc0000"/>
                    </a:solidFill>
                    <a:latin typeface="Calibri"/>
                    <a:ea typeface="ＭＳ Ｐゴシック"/>
                  </a:rPr>
                  <a:t>subnet 223.1.3/24</a:t>
                </a:r>
                <a:endParaRPr b="0" lang="en-US" sz="2000" spc="-1" strike="noStrike">
                  <a:latin typeface="Arial"/>
                </a:endParaRPr>
              </a:p>
            </p:txBody>
          </p:sp>
          <p:sp>
            <p:nvSpPr>
              <p:cNvPr id="3424" name="Line 89"/>
              <p:cNvSpPr/>
              <p:nvPr/>
            </p:nvSpPr>
            <p:spPr>
              <a:xfrm flipH="1">
                <a:off x="9262800" y="5266800"/>
                <a:ext cx="699840" cy="36936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3425" name="Group 90"/>
            <p:cNvGrpSpPr/>
            <p:nvPr/>
          </p:nvGrpSpPr>
          <p:grpSpPr>
            <a:xfrm>
              <a:off x="2974680" y="4924080"/>
              <a:ext cx="2676960" cy="616320"/>
              <a:chOff x="2974680" y="4924080"/>
              <a:chExt cx="2676960" cy="616320"/>
            </a:xfrm>
          </p:grpSpPr>
          <p:sp>
            <p:nvSpPr>
              <p:cNvPr id="3426" name="CustomShape 91"/>
              <p:cNvSpPr/>
              <p:nvPr/>
            </p:nvSpPr>
            <p:spPr>
              <a:xfrm>
                <a:off x="2974680" y="4924080"/>
                <a:ext cx="207072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000" spc="-1" strike="noStrike">
                    <a:solidFill>
                      <a:srgbClr val="cc0000"/>
                    </a:solidFill>
                    <a:latin typeface="Calibri"/>
                    <a:ea typeface="ＭＳ Ｐゴシック"/>
                  </a:rPr>
                  <a:t>subnet 223.1.2/24</a:t>
                </a:r>
                <a:endParaRPr b="0" lang="en-US" sz="2000" spc="-1" strike="noStrike">
                  <a:latin typeface="Arial"/>
                </a:endParaRPr>
              </a:p>
            </p:txBody>
          </p:sp>
          <p:sp>
            <p:nvSpPr>
              <p:cNvPr id="3427" name="Line 92"/>
              <p:cNvSpPr/>
              <p:nvPr/>
            </p:nvSpPr>
            <p:spPr>
              <a:xfrm>
                <a:off x="4951440" y="5171040"/>
                <a:ext cx="700200" cy="36936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3428" name="Group 93"/>
            <p:cNvGrpSpPr/>
            <p:nvPr/>
          </p:nvGrpSpPr>
          <p:grpSpPr>
            <a:xfrm>
              <a:off x="4366800" y="3185640"/>
              <a:ext cx="2490840" cy="492480"/>
              <a:chOff x="4366800" y="3185640"/>
              <a:chExt cx="2490840" cy="492480"/>
            </a:xfrm>
          </p:grpSpPr>
          <p:sp>
            <p:nvSpPr>
              <p:cNvPr id="3429" name="CustomShape 94"/>
              <p:cNvSpPr/>
              <p:nvPr/>
            </p:nvSpPr>
            <p:spPr>
              <a:xfrm>
                <a:off x="4366800" y="3185640"/>
                <a:ext cx="207072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000" spc="-1" strike="noStrike">
                    <a:solidFill>
                      <a:srgbClr val="cc0000"/>
                    </a:solidFill>
                    <a:latin typeface="Calibri"/>
                    <a:ea typeface="ＭＳ Ｐゴシック"/>
                  </a:rPr>
                  <a:t>subnet 223.1.9/24</a:t>
                </a:r>
                <a:endParaRPr b="0" lang="en-US" sz="2000" spc="-1" strike="noStrike">
                  <a:latin typeface="Arial"/>
                </a:endParaRPr>
              </a:p>
            </p:txBody>
          </p:sp>
          <p:sp>
            <p:nvSpPr>
              <p:cNvPr id="3430" name="Line 95"/>
              <p:cNvSpPr/>
              <p:nvPr/>
            </p:nvSpPr>
            <p:spPr>
              <a:xfrm>
                <a:off x="6384960" y="3456000"/>
                <a:ext cx="472680" cy="22212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3431" name="Group 96"/>
            <p:cNvGrpSpPr/>
            <p:nvPr/>
          </p:nvGrpSpPr>
          <p:grpSpPr>
            <a:xfrm>
              <a:off x="6609960" y="4602960"/>
              <a:ext cx="2070720" cy="643320"/>
              <a:chOff x="6609960" y="4602960"/>
              <a:chExt cx="2070720" cy="643320"/>
            </a:xfrm>
          </p:grpSpPr>
          <p:sp>
            <p:nvSpPr>
              <p:cNvPr id="3432" name="CustomShape 97"/>
              <p:cNvSpPr/>
              <p:nvPr/>
            </p:nvSpPr>
            <p:spPr>
              <a:xfrm>
                <a:off x="6609960" y="4851000"/>
                <a:ext cx="207072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000" spc="-1" strike="noStrike">
                    <a:solidFill>
                      <a:srgbClr val="cc0000"/>
                    </a:solidFill>
                    <a:latin typeface="Calibri"/>
                    <a:ea typeface="ＭＳ Ｐゴシック"/>
                  </a:rPr>
                  <a:t>subnet 223.1.8/24</a:t>
                </a:r>
                <a:endParaRPr b="0" lang="en-US" sz="2000" spc="-1" strike="noStrike">
                  <a:latin typeface="Arial"/>
                </a:endParaRPr>
              </a:p>
            </p:txBody>
          </p:sp>
          <p:sp>
            <p:nvSpPr>
              <p:cNvPr id="3433" name="Line 98"/>
              <p:cNvSpPr/>
              <p:nvPr/>
            </p:nvSpPr>
            <p:spPr>
              <a:xfrm flipV="1">
                <a:off x="7640640" y="4602960"/>
                <a:ext cx="360" cy="34092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sp>
        <p:nvSpPr>
          <p:cNvPr id="3434" name="TextShape 99"/>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FC149ACF-E3E4-4400-B2EA-A09629EFFCC0}"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930" dur="indefinite" restart="never" nodeType="tmRoot">
          <p:childTnLst>
            <p:seq>
              <p:cTn id="931" dur="indefinite" nodeType="mainSeq">
                <p:childTnLst>
                  <p:par>
                    <p:cTn id="932" fill="hold">
                      <p:stCondLst>
                        <p:cond delay="indefinite"/>
                      </p:stCondLst>
                      <p:childTnLst>
                        <p:par>
                          <p:cTn id="933" fill="hold">
                            <p:stCondLst>
                              <p:cond delay="0"/>
                            </p:stCondLst>
                            <p:childTnLst>
                              <p:par>
                                <p:cTn id="934" nodeType="clickEffect" fill="hold" presetClass="exit" presetID="9">
                                  <p:stCondLst>
                                    <p:cond delay="0"/>
                                  </p:stCondLst>
                                  <p:childTnLst>
                                    <p:animEffect filter="dissolve" transition="out">
                                      <p:cBhvr additive="repl">
                                        <p:cTn id="935" dur="500"/>
                                        <p:tgtEl>
                                          <p:spTgt spid="3368"/>
                                        </p:tgtEl>
                                      </p:cBhvr>
                                    </p:animEffect>
                                    <p:set>
                                      <p:cBhvr>
                                        <p:cTn id="936" dur="1" fill="hold">
                                          <p:stCondLst>
                                            <p:cond delay="499"/>
                                          </p:stCondLst>
                                        </p:cTn>
                                        <p:tgtEl>
                                          <p:spTgt spid="3368"/>
                                        </p:tgtEl>
                                        <p:attrNameLst>
                                          <p:attrName>style.visibility</p:attrName>
                                        </p:attrNameLst>
                                      </p:cBhvr>
                                      <p:to>
                                        <p:strVal val="hidden"/>
                                      </p:to>
                                    </p:set>
                                  </p:childTnLst>
                                </p:cTn>
                              </p:par>
                            </p:childTnLst>
                          </p:cTn>
                        </p:par>
                      </p:childTnLst>
                    </p:cTn>
                  </p:par>
                  <p:par>
                    <p:cTn id="937" fill="hold">
                      <p:stCondLst>
                        <p:cond delay="indefinite"/>
                      </p:stCondLst>
                      <p:childTnLst>
                        <p:par>
                          <p:cTn id="938" fill="hold">
                            <p:stCondLst>
                              <p:cond delay="0"/>
                            </p:stCondLst>
                            <p:childTnLst>
                              <p:par>
                                <p:cTn id="939" nodeType="clickEffect" fill="hold" presetClass="entr" presetID="9">
                                  <p:stCondLst>
                                    <p:cond delay="0"/>
                                  </p:stCondLst>
                                  <p:childTnLst>
                                    <p:set>
                                      <p:cBhvr>
                                        <p:cTn id="940" dur="1" fill="hold">
                                          <p:stCondLst>
                                            <p:cond delay="0"/>
                                          </p:stCondLst>
                                        </p:cTn>
                                        <p:tgtEl>
                                          <p:spTgt spid="3415"/>
                                        </p:tgtEl>
                                        <p:attrNameLst>
                                          <p:attrName>style.visibility</p:attrName>
                                        </p:attrNameLst>
                                      </p:cBhvr>
                                      <p:to>
                                        <p:strVal val="visible"/>
                                      </p:to>
                                    </p:set>
                                    <p:animEffect filter="dissolve" transition="in">
                                      <p:cBhvr additive="repl">
                                        <p:cTn id="941" dur="500"/>
                                        <p:tgtEl>
                                          <p:spTgt spid="3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5" name="TextShape 1"/>
          <p:cNvSpPr txBox="1"/>
          <p:nvPr/>
        </p:nvSpPr>
        <p:spPr>
          <a:xfrm>
            <a:off x="838080" y="31104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rPr>
              <a:t>IP addressing: CIDR</a:t>
            </a:r>
            <a:endParaRPr b="0" lang="en-US" sz="4400" spc="-1" strike="noStrike">
              <a:solidFill>
                <a:srgbClr val="000000"/>
              </a:solidFill>
              <a:latin typeface="Calibri"/>
            </a:endParaRPr>
          </a:p>
        </p:txBody>
      </p:sp>
      <p:sp>
        <p:nvSpPr>
          <p:cNvPr id="3436" name="CustomShape 2"/>
          <p:cNvSpPr/>
          <p:nvPr/>
        </p:nvSpPr>
        <p:spPr>
          <a:xfrm>
            <a:off x="910800" y="1504440"/>
            <a:ext cx="11095920" cy="2077560"/>
          </a:xfrm>
          <a:prstGeom prst="rect">
            <a:avLst/>
          </a:prstGeom>
          <a:noFill/>
          <a:ln w="0">
            <a:noFill/>
          </a:ln>
        </p:spPr>
        <p:style>
          <a:lnRef idx="0"/>
          <a:fillRef idx="0"/>
          <a:effectRef idx="0"/>
          <a:fontRef idx="minor"/>
        </p:style>
        <p:txBody>
          <a:bodyPr>
            <a:normAutofit/>
          </a:bodyPr>
          <a:p>
            <a:pPr marL="352440" indent="-221760">
              <a:lnSpc>
                <a:spcPct val="90000"/>
              </a:lnSpc>
              <a:spcBef>
                <a:spcPts val="1001"/>
              </a:spcBef>
              <a:tabLst>
                <a:tab algn="l" pos="0"/>
              </a:tabLst>
            </a:pPr>
            <a:r>
              <a:rPr b="0" lang="en-US" sz="3600" spc="-1" strike="noStrike">
                <a:solidFill>
                  <a:srgbClr val="cc0000"/>
                </a:solidFill>
                <a:latin typeface="Calibri"/>
              </a:rPr>
              <a:t>CIDR:</a:t>
            </a:r>
            <a:r>
              <a:rPr b="0" lang="en-US" sz="3600" spc="-1" strike="noStrike">
                <a:solidFill>
                  <a:srgbClr val="000000"/>
                </a:solidFill>
                <a:latin typeface="Calibri"/>
              </a:rPr>
              <a:t> </a:t>
            </a:r>
            <a:r>
              <a:rPr b="0" lang="en-US" sz="3600" spc="-1" strike="noStrike">
                <a:solidFill>
                  <a:srgbClr val="cc0000"/>
                </a:solidFill>
                <a:latin typeface="Calibri"/>
              </a:rPr>
              <a:t>C</a:t>
            </a:r>
            <a:r>
              <a:rPr b="0" lang="en-US" sz="3600" spc="-1" strike="noStrike">
                <a:solidFill>
                  <a:srgbClr val="000000"/>
                </a:solidFill>
                <a:latin typeface="Calibri"/>
              </a:rPr>
              <a:t>lassless </a:t>
            </a:r>
            <a:r>
              <a:rPr b="0" lang="en-US" sz="3600" spc="-1" strike="noStrike">
                <a:solidFill>
                  <a:srgbClr val="cc0000"/>
                </a:solidFill>
                <a:latin typeface="Calibri"/>
              </a:rPr>
              <a:t>I</a:t>
            </a:r>
            <a:r>
              <a:rPr b="0" lang="en-US" sz="3600" spc="-1" strike="noStrike">
                <a:solidFill>
                  <a:srgbClr val="000000"/>
                </a:solidFill>
                <a:latin typeface="Calibri"/>
              </a:rPr>
              <a:t>nter</a:t>
            </a:r>
            <a:r>
              <a:rPr b="0" lang="en-US" sz="3600" spc="-1" strike="noStrike">
                <a:solidFill>
                  <a:srgbClr val="cc0000"/>
                </a:solidFill>
                <a:latin typeface="Calibri"/>
              </a:rPr>
              <a:t>D</a:t>
            </a:r>
            <a:r>
              <a:rPr b="0" lang="en-US" sz="3600" spc="-1" strike="noStrike">
                <a:solidFill>
                  <a:srgbClr val="000000"/>
                </a:solidFill>
                <a:latin typeface="Calibri"/>
              </a:rPr>
              <a:t>omain </a:t>
            </a:r>
            <a:r>
              <a:rPr b="0" lang="en-US" sz="3600" spc="-1" strike="noStrike">
                <a:solidFill>
                  <a:srgbClr val="cc0000"/>
                </a:solidFill>
                <a:latin typeface="Calibri"/>
              </a:rPr>
              <a:t>R</a:t>
            </a:r>
            <a:r>
              <a:rPr b="0" lang="en-US" sz="3600" spc="-1" strike="noStrike">
                <a:solidFill>
                  <a:srgbClr val="000000"/>
                </a:solidFill>
                <a:latin typeface="Calibri"/>
              </a:rPr>
              <a:t>outing </a:t>
            </a:r>
            <a:r>
              <a:rPr b="0" lang="en-US" sz="2800" spc="-1" strike="noStrike">
                <a:solidFill>
                  <a:srgbClr val="000000"/>
                </a:solidFill>
                <a:latin typeface="Calibri"/>
              </a:rPr>
              <a:t>(pronounced “cider”)</a:t>
            </a:r>
            <a:endParaRPr b="0" lang="en-US" sz="2800" spc="-1" strike="noStrike">
              <a:latin typeface="Arial"/>
            </a:endParaRPr>
          </a:p>
          <a:p>
            <a:pPr lvl="1" marL="695160" indent="-231480">
              <a:lnSpc>
                <a:spcPct val="90000"/>
              </a:lnSpc>
              <a:spcBef>
                <a:spcPts val="499"/>
              </a:spcBef>
              <a:buClr>
                <a:srgbClr val="0000a8"/>
              </a:buClr>
              <a:buFont typeface="Arial"/>
              <a:buChar char="•"/>
              <a:tabLst>
                <a:tab algn="l" pos="0"/>
              </a:tabLst>
            </a:pPr>
            <a:r>
              <a:rPr b="0" lang="en-US" sz="3200" spc="-1" strike="noStrike">
                <a:solidFill>
                  <a:srgbClr val="000000"/>
                </a:solidFill>
                <a:latin typeface="Calibri"/>
              </a:rPr>
              <a:t>subnet portion of address of arbitrary length</a:t>
            </a:r>
            <a:endParaRPr b="0" lang="en-US" sz="3200" spc="-1" strike="noStrike">
              <a:latin typeface="Arial"/>
            </a:endParaRPr>
          </a:p>
          <a:p>
            <a:pPr lvl="1" marL="695160" indent="-231480">
              <a:lnSpc>
                <a:spcPct val="90000"/>
              </a:lnSpc>
              <a:spcBef>
                <a:spcPts val="499"/>
              </a:spcBef>
              <a:buClr>
                <a:srgbClr val="0000a8"/>
              </a:buClr>
              <a:buFont typeface="Arial"/>
              <a:buChar char="•"/>
              <a:tabLst>
                <a:tab algn="l" pos="0"/>
              </a:tabLst>
            </a:pPr>
            <a:r>
              <a:rPr b="0" lang="en-US" sz="3200" spc="-1" strike="noStrike">
                <a:solidFill>
                  <a:srgbClr val="000000"/>
                </a:solidFill>
                <a:latin typeface="Calibri"/>
              </a:rPr>
              <a:t>address format: </a:t>
            </a:r>
            <a:r>
              <a:rPr b="0" lang="en-US" sz="3200" spc="-1" strike="noStrike">
                <a:solidFill>
                  <a:srgbClr val="cc0000"/>
                </a:solidFill>
                <a:latin typeface="Calibri"/>
              </a:rPr>
              <a:t>a.b.c.d/x</a:t>
            </a:r>
            <a:r>
              <a:rPr b="0" lang="en-US" sz="3200" spc="-1" strike="noStrike">
                <a:solidFill>
                  <a:srgbClr val="000000"/>
                </a:solidFill>
                <a:latin typeface="Calibri"/>
              </a:rPr>
              <a:t>, where x is # bits in subnet portion of address</a:t>
            </a:r>
            <a:endParaRPr b="0" lang="en-US" sz="3200" spc="-1" strike="noStrike">
              <a:latin typeface="Arial"/>
            </a:endParaRPr>
          </a:p>
          <a:p>
            <a:pPr>
              <a:lnSpc>
                <a:spcPct val="90000"/>
              </a:lnSpc>
              <a:spcBef>
                <a:spcPts val="499"/>
              </a:spcBef>
              <a:tabLst>
                <a:tab algn="l" pos="0"/>
              </a:tabLst>
            </a:pPr>
            <a:endParaRPr b="0" lang="en-US" sz="3200" spc="-1" strike="noStrike">
              <a:latin typeface="Arial"/>
            </a:endParaRPr>
          </a:p>
        </p:txBody>
      </p:sp>
      <p:grpSp>
        <p:nvGrpSpPr>
          <p:cNvPr id="3437" name="Group 3"/>
          <p:cNvGrpSpPr/>
          <p:nvPr/>
        </p:nvGrpSpPr>
        <p:grpSpPr>
          <a:xfrm>
            <a:off x="3284640" y="3863160"/>
            <a:ext cx="6040800" cy="1622880"/>
            <a:chOff x="3284640" y="3863160"/>
            <a:chExt cx="6040800" cy="1622880"/>
          </a:xfrm>
        </p:grpSpPr>
        <p:sp>
          <p:nvSpPr>
            <p:cNvPr id="3438" name="CustomShape 4"/>
            <p:cNvSpPr/>
            <p:nvPr/>
          </p:nvSpPr>
          <p:spPr>
            <a:xfrm>
              <a:off x="3284640" y="4444200"/>
              <a:ext cx="604080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99"/>
                  </a:solidFill>
                  <a:latin typeface="Arial"/>
                  <a:ea typeface="ＭＳ Ｐゴシック"/>
                </a:rPr>
                <a:t>11001000  00010111  0001000</a:t>
              </a:r>
              <a:r>
                <a:rPr b="0" lang="en-US" sz="2400" spc="-1" strike="noStrike">
                  <a:solidFill>
                    <a:srgbClr val="000000"/>
                  </a:solidFill>
                  <a:latin typeface="Arial"/>
                  <a:ea typeface="ＭＳ Ｐゴシック"/>
                </a:rPr>
                <a:t>0  00000000</a:t>
              </a:r>
              <a:endParaRPr b="0" lang="en-US" sz="2400" spc="-1" strike="noStrike">
                <a:latin typeface="Arial"/>
              </a:endParaRPr>
            </a:p>
          </p:txBody>
        </p:sp>
        <p:sp>
          <p:nvSpPr>
            <p:cNvPr id="3439" name="CustomShape 5"/>
            <p:cNvSpPr/>
            <p:nvPr/>
          </p:nvSpPr>
          <p:spPr>
            <a:xfrm>
              <a:off x="4907160" y="3899880"/>
              <a:ext cx="865440" cy="639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99"/>
                  </a:solidFill>
                  <a:latin typeface="Arial"/>
                  <a:ea typeface="ＭＳ Ｐゴシック"/>
                </a:rPr>
                <a:t>subnet</a:t>
              </a:r>
              <a:endParaRPr b="0" lang="en-US" sz="1800" spc="-1" strike="noStrike">
                <a:latin typeface="Arial"/>
              </a:endParaRPr>
            </a:p>
            <a:p>
              <a:pPr algn="ctr">
                <a:lnSpc>
                  <a:spcPct val="100000"/>
                </a:lnSpc>
                <a:tabLst>
                  <a:tab algn="l" pos="0"/>
                </a:tabLst>
              </a:pPr>
              <a:r>
                <a:rPr b="0" lang="en-US" sz="1800" spc="-1" strike="noStrike">
                  <a:solidFill>
                    <a:srgbClr val="000099"/>
                  </a:solidFill>
                  <a:latin typeface="Arial"/>
                  <a:ea typeface="ＭＳ Ｐゴシック"/>
                </a:rPr>
                <a:t>part</a:t>
              </a:r>
              <a:endParaRPr b="0" lang="en-US" sz="1800" spc="-1" strike="noStrike">
                <a:latin typeface="Arial"/>
              </a:endParaRPr>
            </a:p>
          </p:txBody>
        </p:sp>
        <p:sp>
          <p:nvSpPr>
            <p:cNvPr id="3440" name="CustomShape 6"/>
            <p:cNvSpPr/>
            <p:nvPr/>
          </p:nvSpPr>
          <p:spPr>
            <a:xfrm>
              <a:off x="8186040" y="3863160"/>
              <a:ext cx="612360" cy="639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host</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part</a:t>
              </a:r>
              <a:endParaRPr b="0" lang="en-US" sz="1800" spc="-1" strike="noStrike">
                <a:latin typeface="Arial"/>
              </a:endParaRPr>
            </a:p>
          </p:txBody>
        </p:sp>
        <p:sp>
          <p:nvSpPr>
            <p:cNvPr id="3441" name="Line 7"/>
            <p:cNvSpPr/>
            <p:nvPr/>
          </p:nvSpPr>
          <p:spPr>
            <a:xfrm>
              <a:off x="5911200" y="4209120"/>
              <a:ext cx="1620720" cy="360"/>
            </a:xfrm>
            <a:prstGeom prst="line">
              <a:avLst/>
            </a:prstGeom>
            <a:ln w="28575">
              <a:solidFill>
                <a:srgbClr val="000099"/>
              </a:solidFill>
              <a:round/>
              <a:tailEnd len="med" type="triangle" w="med"/>
            </a:ln>
          </p:spPr>
          <p:style>
            <a:lnRef idx="0"/>
            <a:fillRef idx="0"/>
            <a:effectRef idx="0"/>
            <a:fontRef idx="minor"/>
          </p:style>
        </p:sp>
        <p:sp>
          <p:nvSpPr>
            <p:cNvPr id="3442" name="Line 8"/>
            <p:cNvSpPr/>
            <p:nvPr/>
          </p:nvSpPr>
          <p:spPr>
            <a:xfrm>
              <a:off x="8701920" y="4197960"/>
              <a:ext cx="595440" cy="360"/>
            </a:xfrm>
            <a:prstGeom prst="line">
              <a:avLst/>
            </a:prstGeom>
            <a:ln w="28575">
              <a:solidFill>
                <a:schemeClr val="tx1"/>
              </a:solidFill>
              <a:round/>
              <a:tailEnd len="med" type="triangle" w="med"/>
            </a:ln>
          </p:spPr>
          <p:style>
            <a:lnRef idx="0"/>
            <a:fillRef idx="0"/>
            <a:effectRef idx="0"/>
            <a:fontRef idx="minor"/>
          </p:style>
        </p:sp>
        <p:sp>
          <p:nvSpPr>
            <p:cNvPr id="3443" name="CustomShape 9"/>
            <p:cNvSpPr/>
            <p:nvPr/>
          </p:nvSpPr>
          <p:spPr>
            <a:xfrm>
              <a:off x="5181840" y="5029920"/>
              <a:ext cx="221400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Arial"/>
                  <a:ea typeface="ＭＳ Ｐゴシック"/>
                </a:rPr>
                <a:t>200.23.16.0/23</a:t>
              </a:r>
              <a:endParaRPr b="0" lang="en-US" sz="2400" spc="-1" strike="noStrike">
                <a:latin typeface="Arial"/>
              </a:endParaRPr>
            </a:p>
          </p:txBody>
        </p:sp>
        <p:sp>
          <p:nvSpPr>
            <p:cNvPr id="3444" name="Line 10"/>
            <p:cNvSpPr/>
            <p:nvPr/>
          </p:nvSpPr>
          <p:spPr>
            <a:xfrm flipH="1">
              <a:off x="3312360" y="4199760"/>
              <a:ext cx="1438200" cy="360"/>
            </a:xfrm>
            <a:prstGeom prst="line">
              <a:avLst/>
            </a:prstGeom>
            <a:ln w="28575">
              <a:solidFill>
                <a:srgbClr val="000099"/>
              </a:solidFill>
              <a:round/>
              <a:tailEnd len="med" type="triangle" w="med"/>
            </a:ln>
          </p:spPr>
          <p:style>
            <a:lnRef idx="0"/>
            <a:fillRef idx="0"/>
            <a:effectRef idx="0"/>
            <a:fontRef idx="minor"/>
          </p:style>
        </p:sp>
        <p:sp>
          <p:nvSpPr>
            <p:cNvPr id="3445" name="Line 11"/>
            <p:cNvSpPr/>
            <p:nvPr/>
          </p:nvSpPr>
          <p:spPr>
            <a:xfrm flipH="1">
              <a:off x="7571520" y="4210920"/>
              <a:ext cx="648000" cy="360"/>
            </a:xfrm>
            <a:prstGeom prst="line">
              <a:avLst/>
            </a:prstGeom>
            <a:ln w="19050">
              <a:solidFill>
                <a:schemeClr val="tx1"/>
              </a:solidFill>
              <a:round/>
              <a:tailEnd len="med" type="triangle" w="med"/>
            </a:ln>
          </p:spPr>
          <p:style>
            <a:lnRef idx="0"/>
            <a:fillRef idx="0"/>
            <a:effectRef idx="0"/>
            <a:fontRef idx="minor"/>
          </p:style>
        </p:sp>
      </p:grpSp>
      <p:sp>
        <p:nvSpPr>
          <p:cNvPr id="3446" name="TextShape 12"/>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E415B027-B650-4164-8AEE-9B96E1977C46}"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942" dur="indefinite" restart="never" nodeType="tmRoot">
          <p:childTnLst>
            <p:seq>
              <p:cTn id="943" dur="indefinite" nodeType="mainSeq">
                <p:childTnLst>
                  <p:par>
                    <p:cTn id="944" fill="hold">
                      <p:stCondLst>
                        <p:cond delay="indefinite"/>
                      </p:stCondLst>
                      <p:childTnLst>
                        <p:par>
                          <p:cTn id="945" fill="hold">
                            <p:stCondLst>
                              <p:cond delay="0"/>
                            </p:stCondLst>
                            <p:childTnLst>
                              <p:par>
                                <p:cTn id="946" nodeType="clickEffect" fill="hold" presetClass="entr" presetID="9">
                                  <p:stCondLst>
                                    <p:cond delay="0"/>
                                  </p:stCondLst>
                                  <p:childTnLst>
                                    <p:set>
                                      <p:cBhvr>
                                        <p:cTn id="947" dur="1" fill="hold">
                                          <p:stCondLst>
                                            <p:cond delay="0"/>
                                          </p:stCondLst>
                                        </p:cTn>
                                        <p:tgtEl>
                                          <p:spTgt spid="3437"/>
                                        </p:tgtEl>
                                        <p:attrNameLst>
                                          <p:attrName>style.visibility</p:attrName>
                                        </p:attrNameLst>
                                      </p:cBhvr>
                                      <p:to>
                                        <p:strVal val="visible"/>
                                      </p:to>
                                    </p:set>
                                    <p:animEffect filter="dissolve" transition="in">
                                      <p:cBhvr additive="repl">
                                        <p:cTn id="948" dur="500"/>
                                        <p:tgtEl>
                                          <p:spTgt spid="34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7" name="TextShape 1"/>
          <p:cNvSpPr txBox="1"/>
          <p:nvPr/>
        </p:nvSpPr>
        <p:spPr>
          <a:xfrm>
            <a:off x="838080" y="31104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ea typeface="ＭＳ Ｐゴシック"/>
              </a:rPr>
              <a:t>IP addresses: how to get one?</a:t>
            </a:r>
            <a:endParaRPr b="0" lang="en-US" sz="4400" spc="-1" strike="noStrike">
              <a:solidFill>
                <a:srgbClr val="000000"/>
              </a:solidFill>
              <a:latin typeface="Calibri"/>
            </a:endParaRPr>
          </a:p>
        </p:txBody>
      </p:sp>
      <p:sp>
        <p:nvSpPr>
          <p:cNvPr id="3448" name="CustomShape 2"/>
          <p:cNvSpPr/>
          <p:nvPr/>
        </p:nvSpPr>
        <p:spPr>
          <a:xfrm>
            <a:off x="910800" y="1504440"/>
            <a:ext cx="11095920" cy="2677320"/>
          </a:xfrm>
          <a:prstGeom prst="rect">
            <a:avLst/>
          </a:prstGeom>
          <a:noFill/>
          <a:ln w="0">
            <a:noFill/>
          </a:ln>
        </p:spPr>
        <p:style>
          <a:lnRef idx="0"/>
          <a:fillRef idx="0"/>
          <a:effectRef idx="0"/>
          <a:fontRef idx="minor"/>
        </p:style>
        <p:txBody>
          <a:bodyPr>
            <a:normAutofit/>
          </a:bodyPr>
          <a:p>
            <a:pPr marL="352440" indent="-221760">
              <a:lnSpc>
                <a:spcPct val="90000"/>
              </a:lnSpc>
              <a:spcBef>
                <a:spcPts val="1001"/>
              </a:spcBef>
              <a:tabLst>
                <a:tab algn="l" pos="0"/>
              </a:tabLst>
            </a:pPr>
            <a:r>
              <a:rPr b="0" lang="en-US" sz="3200" spc="-1" strike="noStrike">
                <a:solidFill>
                  <a:srgbClr val="000000"/>
                </a:solidFill>
                <a:latin typeface="Calibri"/>
                <a:ea typeface="ＭＳ Ｐゴシック"/>
              </a:rPr>
              <a:t>That’s actually </a:t>
            </a:r>
            <a:r>
              <a:rPr b="0" lang="en-US" sz="3200" spc="-1" strike="noStrike">
                <a:solidFill>
                  <a:srgbClr val="c00000"/>
                </a:solidFill>
                <a:latin typeface="Calibri"/>
                <a:ea typeface="ＭＳ Ｐゴシック"/>
              </a:rPr>
              <a:t>two</a:t>
            </a:r>
            <a:r>
              <a:rPr b="0" lang="en-US" sz="3200" spc="-1" strike="noStrike">
                <a:solidFill>
                  <a:srgbClr val="000000"/>
                </a:solidFill>
                <a:latin typeface="Calibri"/>
                <a:ea typeface="ＭＳ Ｐゴシック"/>
              </a:rPr>
              <a:t> questions:</a:t>
            </a:r>
            <a:endParaRPr b="0" lang="en-US" sz="3200" spc="-1" strike="noStrike">
              <a:latin typeface="Arial"/>
            </a:endParaRPr>
          </a:p>
          <a:p>
            <a:pPr marL="644400" indent="-345600">
              <a:lnSpc>
                <a:spcPct val="90000"/>
              </a:lnSpc>
              <a:spcBef>
                <a:spcPts val="1001"/>
              </a:spcBef>
              <a:buClr>
                <a:srgbClr val="0000a3"/>
              </a:buClr>
              <a:buFont typeface="Calibri Light"/>
              <a:buAutoNum type="arabicPeriod"/>
              <a:tabLst>
                <a:tab algn="l" pos="0"/>
              </a:tabLst>
            </a:pPr>
            <a:r>
              <a:rPr b="0" lang="en-US" sz="3000" spc="-1" strike="noStrike">
                <a:solidFill>
                  <a:srgbClr val="000000"/>
                </a:solidFill>
                <a:latin typeface="Calibri"/>
                <a:ea typeface="ＭＳ Ｐゴシック"/>
              </a:rPr>
              <a:t>Q: How does a </a:t>
            </a:r>
            <a:r>
              <a:rPr b="0" i="1" lang="en-US" sz="3000" spc="-1" strike="noStrike">
                <a:solidFill>
                  <a:srgbClr val="000000"/>
                </a:solidFill>
                <a:latin typeface="Calibri"/>
                <a:ea typeface="ＭＳ Ｐゴシック"/>
              </a:rPr>
              <a:t>host</a:t>
            </a:r>
            <a:r>
              <a:rPr b="0" lang="en-US" sz="3000" spc="-1" strike="noStrike">
                <a:solidFill>
                  <a:srgbClr val="000000"/>
                </a:solidFill>
                <a:latin typeface="Calibri"/>
                <a:ea typeface="ＭＳ Ｐゴシック"/>
              </a:rPr>
              <a:t> get IP address within its network (host part of address)?</a:t>
            </a:r>
            <a:endParaRPr b="0" lang="en-US" sz="3000" spc="-1" strike="noStrike">
              <a:latin typeface="Arial"/>
            </a:endParaRPr>
          </a:p>
          <a:p>
            <a:pPr marL="644400" indent="-345600">
              <a:lnSpc>
                <a:spcPct val="90000"/>
              </a:lnSpc>
              <a:spcBef>
                <a:spcPts val="1001"/>
              </a:spcBef>
              <a:buClr>
                <a:srgbClr val="0000a3"/>
              </a:buClr>
              <a:buFont typeface="Calibri Light"/>
              <a:buAutoNum type="arabicPeriod"/>
              <a:tabLst>
                <a:tab algn="l" pos="0"/>
              </a:tabLst>
            </a:pPr>
            <a:r>
              <a:rPr b="0" lang="en-US" sz="3000" spc="-1" strike="noStrike">
                <a:solidFill>
                  <a:srgbClr val="000000"/>
                </a:solidFill>
                <a:latin typeface="Calibri"/>
                <a:ea typeface="ＭＳ Ｐゴシック"/>
              </a:rPr>
              <a:t>Q: How does a </a:t>
            </a:r>
            <a:r>
              <a:rPr b="0" i="1" lang="en-US" sz="3000" spc="-1" strike="noStrike">
                <a:solidFill>
                  <a:srgbClr val="000000"/>
                </a:solidFill>
                <a:latin typeface="Calibri"/>
                <a:ea typeface="ＭＳ Ｐゴシック"/>
              </a:rPr>
              <a:t>network</a:t>
            </a:r>
            <a:r>
              <a:rPr b="0" lang="en-US" sz="3000" spc="-1" strike="noStrike">
                <a:solidFill>
                  <a:srgbClr val="000000"/>
                </a:solidFill>
                <a:latin typeface="Calibri"/>
                <a:ea typeface="ＭＳ Ｐゴシック"/>
              </a:rPr>
              <a:t> get IP address for itself (network part of address)</a:t>
            </a:r>
            <a:endParaRPr b="0" lang="en-US" sz="3000" spc="-1" strike="noStrike">
              <a:latin typeface="Arial"/>
            </a:endParaRPr>
          </a:p>
          <a:p>
            <a:pPr marL="349200">
              <a:lnSpc>
                <a:spcPct val="90000"/>
              </a:lnSpc>
              <a:spcBef>
                <a:spcPts val="499"/>
              </a:spcBef>
              <a:tabLst>
                <a:tab algn="l" pos="0"/>
              </a:tabLst>
            </a:pPr>
            <a:endParaRPr b="0" lang="en-US" sz="3000" spc="-1" strike="noStrike">
              <a:latin typeface="Arial"/>
            </a:endParaRPr>
          </a:p>
        </p:txBody>
      </p:sp>
      <p:sp>
        <p:nvSpPr>
          <p:cNvPr id="3449" name="CustomShape 3"/>
          <p:cNvSpPr/>
          <p:nvPr/>
        </p:nvSpPr>
        <p:spPr>
          <a:xfrm>
            <a:off x="1104840" y="4234320"/>
            <a:ext cx="10532880" cy="22233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3200" spc="-1" strike="noStrike">
                <a:solidFill>
                  <a:srgbClr val="000000"/>
                </a:solidFill>
                <a:latin typeface="Calibri"/>
                <a:ea typeface="ＭＳ Ｐゴシック"/>
              </a:rPr>
              <a:t>How does </a:t>
            </a:r>
            <a:r>
              <a:rPr b="0" i="1" lang="en-US" sz="3200" spc="-1" strike="noStrike">
                <a:solidFill>
                  <a:srgbClr val="000000"/>
                </a:solidFill>
                <a:latin typeface="Calibri"/>
                <a:ea typeface="ＭＳ Ｐゴシック"/>
              </a:rPr>
              <a:t>host</a:t>
            </a:r>
            <a:r>
              <a:rPr b="0" lang="en-US" sz="3200" spc="-1" strike="noStrike">
                <a:solidFill>
                  <a:srgbClr val="000000"/>
                </a:solidFill>
                <a:latin typeface="Calibri"/>
                <a:ea typeface="ＭＳ Ｐゴシック"/>
              </a:rPr>
              <a:t> get IP address?</a:t>
            </a:r>
            <a:endParaRPr b="0" lang="en-US" sz="3200" spc="-1" strike="noStrike">
              <a:latin typeface="Arial"/>
            </a:endParaRPr>
          </a:p>
          <a:p>
            <a:pPr marL="343080" indent="-342720">
              <a:lnSpc>
                <a:spcPct val="100000"/>
              </a:lnSpc>
              <a:buClr>
                <a:srgbClr val="0000a3"/>
              </a:buClr>
              <a:buFont typeface="Wingdings" charset="2"/>
              <a:buChar char=""/>
              <a:tabLst>
                <a:tab algn="l" pos="0"/>
              </a:tabLst>
            </a:pPr>
            <a:r>
              <a:rPr b="0" lang="en-US" sz="2800" spc="-1" strike="noStrike">
                <a:solidFill>
                  <a:srgbClr val="000000"/>
                </a:solidFill>
                <a:latin typeface="Calibri"/>
                <a:ea typeface="ＭＳ Ｐゴシック"/>
              </a:rPr>
              <a:t>hard-coded by sysadmin in config file (e.g., /etc/rc.config in UNIX)</a:t>
            </a:r>
            <a:endParaRPr b="0" lang="en-US" sz="2800" spc="-1" strike="noStrike">
              <a:latin typeface="Arial"/>
            </a:endParaRPr>
          </a:p>
          <a:p>
            <a:pPr marL="343080" indent="-342720">
              <a:lnSpc>
                <a:spcPct val="100000"/>
              </a:lnSpc>
              <a:buClr>
                <a:srgbClr val="0000a3"/>
              </a:buClr>
              <a:buFont typeface="Wingdings" charset="2"/>
              <a:buChar char=""/>
              <a:tabLst>
                <a:tab algn="l" pos="0"/>
              </a:tabLst>
            </a:pPr>
            <a:r>
              <a:rPr b="0" lang="en-US" sz="2800" spc="-1" strike="noStrike">
                <a:solidFill>
                  <a:srgbClr val="cc0000"/>
                </a:solidFill>
                <a:latin typeface="Calibri"/>
                <a:ea typeface="ＭＳ Ｐゴシック"/>
              </a:rPr>
              <a:t>DHCP:</a:t>
            </a:r>
            <a:r>
              <a:rPr b="0" lang="en-US" sz="2800" spc="-1" strike="noStrike">
                <a:solidFill>
                  <a:srgbClr val="000000"/>
                </a:solidFill>
                <a:latin typeface="Calibri"/>
                <a:ea typeface="ＭＳ Ｐゴシック"/>
              </a:rPr>
              <a:t> </a:t>
            </a:r>
            <a:r>
              <a:rPr b="0" lang="en-US" sz="2800" spc="-1" strike="noStrike">
                <a:solidFill>
                  <a:srgbClr val="cc0000"/>
                </a:solidFill>
                <a:latin typeface="Calibri"/>
                <a:ea typeface="ＭＳ Ｐゴシック"/>
              </a:rPr>
              <a:t>D</a:t>
            </a:r>
            <a:r>
              <a:rPr b="0" lang="en-US" sz="2800" spc="-1" strike="noStrike">
                <a:solidFill>
                  <a:srgbClr val="000000"/>
                </a:solidFill>
                <a:latin typeface="Calibri"/>
                <a:ea typeface="ＭＳ Ｐゴシック"/>
              </a:rPr>
              <a:t>ynamic </a:t>
            </a:r>
            <a:r>
              <a:rPr b="0" lang="en-US" sz="2800" spc="-1" strike="noStrike">
                <a:solidFill>
                  <a:srgbClr val="cc0000"/>
                </a:solidFill>
                <a:latin typeface="Calibri"/>
                <a:ea typeface="ＭＳ Ｐゴシック"/>
              </a:rPr>
              <a:t>H</a:t>
            </a:r>
            <a:r>
              <a:rPr b="0" lang="en-US" sz="2800" spc="-1" strike="noStrike">
                <a:solidFill>
                  <a:srgbClr val="000000"/>
                </a:solidFill>
                <a:latin typeface="Calibri"/>
                <a:ea typeface="ＭＳ Ｐゴシック"/>
              </a:rPr>
              <a:t>ost </a:t>
            </a:r>
            <a:r>
              <a:rPr b="0" lang="en-US" sz="2800" spc="-1" strike="noStrike">
                <a:solidFill>
                  <a:srgbClr val="cc0000"/>
                </a:solidFill>
                <a:latin typeface="Calibri"/>
                <a:ea typeface="ＭＳ Ｐゴシック"/>
              </a:rPr>
              <a:t>C</a:t>
            </a:r>
            <a:r>
              <a:rPr b="0" lang="en-US" sz="2800" spc="-1" strike="noStrike">
                <a:solidFill>
                  <a:srgbClr val="000000"/>
                </a:solidFill>
                <a:latin typeface="Calibri"/>
                <a:ea typeface="ＭＳ Ｐゴシック"/>
              </a:rPr>
              <a:t>onfiguration </a:t>
            </a:r>
            <a:r>
              <a:rPr b="0" lang="en-US" sz="2800" spc="-1" strike="noStrike">
                <a:solidFill>
                  <a:srgbClr val="cc0000"/>
                </a:solidFill>
                <a:latin typeface="Calibri"/>
                <a:ea typeface="ＭＳ Ｐゴシック"/>
              </a:rPr>
              <a:t>P</a:t>
            </a:r>
            <a:r>
              <a:rPr b="0" lang="en-US" sz="2800" spc="-1" strike="noStrike">
                <a:solidFill>
                  <a:srgbClr val="000000"/>
                </a:solidFill>
                <a:latin typeface="Calibri"/>
                <a:ea typeface="ＭＳ Ｐゴシック"/>
              </a:rPr>
              <a:t>rotocol: dynamically get address from as server</a:t>
            </a:r>
            <a:endParaRPr b="0" lang="en-US" sz="2800" spc="-1" strike="noStrike">
              <a:latin typeface="Arial"/>
            </a:endParaRPr>
          </a:p>
          <a:p>
            <a:pPr lvl="1" marL="800280" indent="-342720">
              <a:lnSpc>
                <a:spcPct val="100000"/>
              </a:lnSpc>
              <a:buClr>
                <a:srgbClr val="000000"/>
              </a:buClr>
              <a:buFont typeface="Arial"/>
              <a:buChar char="•"/>
              <a:tabLst>
                <a:tab algn="l" pos="0"/>
              </a:tabLst>
            </a:pPr>
            <a:r>
              <a:rPr b="0" lang="en-US" sz="2400" spc="-1" strike="noStrike">
                <a:solidFill>
                  <a:srgbClr val="000000"/>
                </a:solidFill>
                <a:latin typeface="Calibri"/>
                <a:ea typeface="ＭＳ Ｐゴシック"/>
              </a:rPr>
              <a:t>“</a:t>
            </a:r>
            <a:r>
              <a:rPr b="0" lang="en-US" sz="2400" spc="-1" strike="noStrike">
                <a:solidFill>
                  <a:srgbClr val="000000"/>
                </a:solidFill>
                <a:latin typeface="Calibri"/>
                <a:ea typeface="ＭＳ Ｐゴシック"/>
              </a:rPr>
              <a:t>plug-and-play”</a:t>
            </a:r>
            <a:endParaRPr b="0" lang="en-US" sz="2400" spc="-1" strike="noStrike">
              <a:latin typeface="Arial"/>
            </a:endParaRPr>
          </a:p>
        </p:txBody>
      </p:sp>
      <p:sp>
        <p:nvSpPr>
          <p:cNvPr id="3450" name="TextShape 4"/>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6C52779E-6DBB-4510-A2FA-59E8EDBBCEB2}"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949" dur="indefinite" restart="never" nodeType="tmRoot">
          <p:childTnLst>
            <p:seq>
              <p:cTn id="950" dur="indefinite" nodeType="mainSeq">
                <p:childTnLst>
                  <p:par>
                    <p:cTn id="951" fill="hold">
                      <p:stCondLst>
                        <p:cond delay="indefinite"/>
                      </p:stCondLst>
                      <p:childTnLst>
                        <p:par>
                          <p:cTn id="952" fill="hold">
                            <p:stCondLst>
                              <p:cond delay="0"/>
                            </p:stCondLst>
                            <p:childTnLst>
                              <p:par>
                                <p:cTn id="953" nodeType="clickEffect" fill="hold" presetClass="entr" presetID="9">
                                  <p:stCondLst>
                                    <p:cond delay="0"/>
                                  </p:stCondLst>
                                  <p:childTnLst>
                                    <p:set>
                                      <p:cBhvr>
                                        <p:cTn id="954" dur="1" fill="hold">
                                          <p:stCondLst>
                                            <p:cond delay="0"/>
                                          </p:stCondLst>
                                        </p:cTn>
                                        <p:tgtEl>
                                          <p:spTgt spid="3449"/>
                                        </p:tgtEl>
                                        <p:attrNameLst>
                                          <p:attrName>style.visibility</p:attrName>
                                        </p:attrNameLst>
                                      </p:cBhvr>
                                      <p:to>
                                        <p:strVal val="visible"/>
                                      </p:to>
                                    </p:set>
                                    <p:animEffect filter="dissolve" transition="in">
                                      <p:cBhvr additive="repl">
                                        <p:cTn id="955" dur="500"/>
                                        <p:tgtEl>
                                          <p:spTgt spid="34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1" name="TextShape 1"/>
          <p:cNvSpPr txBox="1"/>
          <p:nvPr/>
        </p:nvSpPr>
        <p:spPr>
          <a:xfrm>
            <a:off x="838080" y="31104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rPr>
              <a:t>DHCP: Dynamic Host Configuration Protocol</a:t>
            </a:r>
            <a:endParaRPr b="0" lang="en-US" sz="4400" spc="-1" strike="noStrike">
              <a:solidFill>
                <a:srgbClr val="000000"/>
              </a:solidFill>
              <a:latin typeface="Calibri"/>
            </a:endParaRPr>
          </a:p>
        </p:txBody>
      </p:sp>
      <p:sp>
        <p:nvSpPr>
          <p:cNvPr id="3452" name="CustomShape 2"/>
          <p:cNvSpPr/>
          <p:nvPr/>
        </p:nvSpPr>
        <p:spPr>
          <a:xfrm>
            <a:off x="896040" y="1369800"/>
            <a:ext cx="11095920" cy="2317680"/>
          </a:xfrm>
          <a:prstGeom prst="rect">
            <a:avLst/>
          </a:prstGeom>
          <a:noFill/>
          <a:ln w="0">
            <a:noFill/>
          </a:ln>
        </p:spPr>
        <p:style>
          <a:lnRef idx="0"/>
          <a:fillRef idx="0"/>
          <a:effectRef idx="0"/>
          <a:fontRef idx="minor"/>
        </p:style>
        <p:txBody>
          <a:bodyPr>
            <a:normAutofit fontScale="91000"/>
          </a:bodyPr>
          <a:p>
            <a:pPr marL="352440" indent="-221760">
              <a:lnSpc>
                <a:spcPct val="90000"/>
              </a:lnSpc>
              <a:spcBef>
                <a:spcPts val="1001"/>
              </a:spcBef>
              <a:tabLst>
                <a:tab algn="l" pos="0"/>
              </a:tabLst>
            </a:pPr>
            <a:r>
              <a:rPr b="0" lang="en-US" sz="3200" spc="-1" strike="noStrike">
                <a:solidFill>
                  <a:srgbClr val="cc0000"/>
                </a:solidFill>
                <a:latin typeface="Calibri"/>
                <a:ea typeface="ＭＳ Ｐゴシック"/>
              </a:rPr>
              <a:t>goal:</a:t>
            </a:r>
            <a:r>
              <a:rPr b="0" lang="en-US" sz="2800" spc="-1" strike="noStrike">
                <a:solidFill>
                  <a:srgbClr val="000000"/>
                </a:solidFill>
                <a:latin typeface="Calibri"/>
                <a:ea typeface="ＭＳ Ｐゴシック"/>
              </a:rPr>
              <a:t> host </a:t>
            </a:r>
            <a:r>
              <a:rPr b="0" i="1" lang="en-US" sz="2800" spc="-1" strike="noStrike">
                <a:solidFill>
                  <a:srgbClr val="000000"/>
                </a:solidFill>
                <a:latin typeface="Calibri"/>
                <a:ea typeface="ＭＳ Ｐゴシック"/>
              </a:rPr>
              <a:t>dynamically </a:t>
            </a:r>
            <a:r>
              <a:rPr b="0" lang="en-US" sz="2800" spc="-1" strike="noStrike">
                <a:solidFill>
                  <a:srgbClr val="000000"/>
                </a:solidFill>
                <a:latin typeface="Calibri"/>
                <a:ea typeface="ＭＳ Ｐゴシック"/>
              </a:rPr>
              <a:t>obtains IP address from network server when it “joins” network</a:t>
            </a:r>
            <a:endParaRPr b="0" lang="en-US" sz="2800" spc="-1" strike="noStrike">
              <a:latin typeface="Arial"/>
            </a:endParaRPr>
          </a:p>
          <a:p>
            <a:pPr lvl="1" marL="695160" indent="-231480">
              <a:lnSpc>
                <a:spcPct val="90000"/>
              </a:lnSpc>
              <a:spcBef>
                <a:spcPts val="499"/>
              </a:spcBef>
              <a:buClr>
                <a:srgbClr val="0000a8"/>
              </a:buClr>
              <a:buFont typeface="Wingdings" charset="2"/>
              <a:buChar char=""/>
              <a:tabLst>
                <a:tab algn="l" pos="0"/>
              </a:tabLst>
            </a:pPr>
            <a:r>
              <a:rPr b="0" lang="en-US" sz="2800" spc="-1" strike="noStrike">
                <a:solidFill>
                  <a:srgbClr val="000000"/>
                </a:solidFill>
                <a:latin typeface="Gill Sans MT"/>
                <a:ea typeface="ＭＳ Ｐゴシック"/>
              </a:rPr>
              <a:t>can renew its lease on address in use</a:t>
            </a:r>
            <a:endParaRPr b="0" lang="en-US" sz="2800" spc="-1" strike="noStrike">
              <a:latin typeface="Arial"/>
            </a:endParaRPr>
          </a:p>
          <a:p>
            <a:pPr lvl="1" marL="695160" indent="-231480">
              <a:lnSpc>
                <a:spcPct val="90000"/>
              </a:lnSpc>
              <a:spcBef>
                <a:spcPts val="499"/>
              </a:spcBef>
              <a:buClr>
                <a:srgbClr val="0000a8"/>
              </a:buClr>
              <a:buFont typeface="Wingdings" charset="2"/>
              <a:buChar char=""/>
              <a:tabLst>
                <a:tab algn="l" pos="0"/>
              </a:tabLst>
            </a:pPr>
            <a:r>
              <a:rPr b="0" lang="en-US" sz="2800" spc="-1" strike="noStrike">
                <a:solidFill>
                  <a:srgbClr val="000000"/>
                </a:solidFill>
                <a:latin typeface="Gill Sans MT"/>
                <a:ea typeface="ＭＳ Ｐゴシック"/>
              </a:rPr>
              <a:t>allows reuse of addresses (only hold address while connected/on)</a:t>
            </a:r>
            <a:endParaRPr b="0" lang="en-US" sz="2800" spc="-1" strike="noStrike">
              <a:latin typeface="Arial"/>
            </a:endParaRPr>
          </a:p>
          <a:p>
            <a:pPr lvl="1" marL="695160" indent="-231480">
              <a:lnSpc>
                <a:spcPct val="90000"/>
              </a:lnSpc>
              <a:spcBef>
                <a:spcPts val="499"/>
              </a:spcBef>
              <a:buClr>
                <a:srgbClr val="0000a8"/>
              </a:buClr>
              <a:buFont typeface="Wingdings" charset="2"/>
              <a:buChar char=""/>
              <a:tabLst>
                <a:tab algn="l" pos="0"/>
              </a:tabLst>
            </a:pPr>
            <a:r>
              <a:rPr b="0" lang="en-US" sz="2800" spc="-1" strike="noStrike">
                <a:solidFill>
                  <a:srgbClr val="000000"/>
                </a:solidFill>
                <a:latin typeface="Gill Sans MT"/>
                <a:ea typeface="ＭＳ Ｐゴシック"/>
              </a:rPr>
              <a:t>support for mobile users who join/leave network </a:t>
            </a:r>
            <a:endParaRPr b="0" lang="en-US" sz="2800" spc="-1" strike="noStrike">
              <a:latin typeface="Arial"/>
            </a:endParaRPr>
          </a:p>
          <a:p>
            <a:pPr marL="349200">
              <a:lnSpc>
                <a:spcPct val="90000"/>
              </a:lnSpc>
              <a:spcBef>
                <a:spcPts val="499"/>
              </a:spcBef>
              <a:tabLst>
                <a:tab algn="l" pos="0"/>
              </a:tabLst>
            </a:pPr>
            <a:endParaRPr b="0" lang="en-US" sz="2800" spc="-1" strike="noStrike">
              <a:latin typeface="Arial"/>
            </a:endParaRPr>
          </a:p>
        </p:txBody>
      </p:sp>
      <p:sp>
        <p:nvSpPr>
          <p:cNvPr id="3453" name="CustomShape 3"/>
          <p:cNvSpPr/>
          <p:nvPr/>
        </p:nvSpPr>
        <p:spPr>
          <a:xfrm>
            <a:off x="869400" y="3920400"/>
            <a:ext cx="11095920" cy="2345040"/>
          </a:xfrm>
          <a:prstGeom prst="rect">
            <a:avLst/>
          </a:prstGeom>
          <a:noFill/>
          <a:ln w="0">
            <a:noFill/>
          </a:ln>
        </p:spPr>
        <p:style>
          <a:lnRef idx="0"/>
          <a:fillRef idx="0"/>
          <a:effectRef idx="0"/>
          <a:fontRef idx="minor"/>
        </p:style>
        <p:txBody>
          <a:bodyPr>
            <a:normAutofit/>
          </a:bodyPr>
          <a:p>
            <a:pPr marL="120600">
              <a:lnSpc>
                <a:spcPct val="90000"/>
              </a:lnSpc>
              <a:spcBef>
                <a:spcPts val="1001"/>
              </a:spcBef>
              <a:tabLst>
                <a:tab algn="l" pos="0"/>
              </a:tabLst>
            </a:pPr>
            <a:r>
              <a:rPr b="0" lang="en-US" sz="3200" spc="-1" strike="noStrike">
                <a:solidFill>
                  <a:srgbClr val="0000a3"/>
                </a:solidFill>
                <a:latin typeface="Calibri"/>
                <a:ea typeface="ＭＳ Ｐゴシック"/>
              </a:rPr>
              <a:t>DHCP overview:</a:t>
            </a:r>
            <a:endParaRPr b="0" lang="en-US" sz="3200" spc="-1" strike="noStrike">
              <a:latin typeface="Arial"/>
            </a:endParaRPr>
          </a:p>
          <a:p>
            <a:pPr lvl="1" marL="695160" indent="-231480">
              <a:lnSpc>
                <a:spcPct val="90000"/>
              </a:lnSpc>
              <a:spcBef>
                <a:spcPts val="499"/>
              </a:spcBef>
              <a:buClr>
                <a:srgbClr val="0000a8"/>
              </a:buClr>
              <a:buFont typeface="Wingdings" charset="2"/>
              <a:buChar char=""/>
              <a:tabLst>
                <a:tab algn="l" pos="0"/>
              </a:tabLst>
            </a:pPr>
            <a:r>
              <a:rPr b="0" lang="en-US" sz="2800" spc="-1" strike="noStrike">
                <a:solidFill>
                  <a:srgbClr val="000000"/>
                </a:solidFill>
                <a:latin typeface="Calibri"/>
                <a:ea typeface="ＭＳ Ｐゴシック"/>
              </a:rPr>
              <a:t>host broadcasts </a:t>
            </a:r>
            <a:r>
              <a:rPr b="0" lang="en-US" sz="2800" spc="-1" strike="noStrike">
                <a:solidFill>
                  <a:srgbClr val="cc0000"/>
                </a:solidFill>
                <a:latin typeface="Calibri"/>
                <a:ea typeface="ＭＳ Ｐゴシック"/>
              </a:rPr>
              <a:t>DHCP discover</a:t>
            </a:r>
            <a:r>
              <a:rPr b="0" lang="en-US" sz="2800" spc="-1" strike="noStrike">
                <a:solidFill>
                  <a:srgbClr val="000000"/>
                </a:solidFill>
                <a:latin typeface="Calibri"/>
                <a:ea typeface="ＭＳ Ｐゴシック"/>
              </a:rPr>
              <a:t> msg [optional]</a:t>
            </a:r>
            <a:endParaRPr b="0" lang="en-US" sz="2800" spc="-1" strike="noStrike">
              <a:latin typeface="Arial"/>
            </a:endParaRPr>
          </a:p>
          <a:p>
            <a:pPr lvl="1" marL="695160" indent="-231480">
              <a:lnSpc>
                <a:spcPct val="90000"/>
              </a:lnSpc>
              <a:spcBef>
                <a:spcPts val="499"/>
              </a:spcBef>
              <a:buClr>
                <a:srgbClr val="0000a8"/>
              </a:buClr>
              <a:buFont typeface="Wingdings" charset="2"/>
              <a:buChar char=""/>
              <a:tabLst>
                <a:tab algn="l" pos="0"/>
              </a:tabLst>
            </a:pPr>
            <a:r>
              <a:rPr b="0" lang="en-US" sz="2800" spc="-1" strike="noStrike">
                <a:solidFill>
                  <a:srgbClr val="000000"/>
                </a:solidFill>
                <a:latin typeface="Calibri"/>
                <a:ea typeface="ＭＳ Ｐゴシック"/>
              </a:rPr>
              <a:t>DHCP server responds with </a:t>
            </a:r>
            <a:r>
              <a:rPr b="0" lang="en-US" sz="2800" spc="-1" strike="noStrike">
                <a:solidFill>
                  <a:srgbClr val="cc0000"/>
                </a:solidFill>
                <a:latin typeface="Calibri"/>
                <a:ea typeface="ＭＳ Ｐゴシック"/>
              </a:rPr>
              <a:t>DHCP offer</a:t>
            </a:r>
            <a:r>
              <a:rPr b="0" lang="en-US" sz="2800" spc="-1" strike="noStrike">
                <a:solidFill>
                  <a:srgbClr val="000000"/>
                </a:solidFill>
                <a:latin typeface="Calibri"/>
                <a:ea typeface="ＭＳ Ｐゴシック"/>
              </a:rPr>
              <a:t> msg [optional]</a:t>
            </a:r>
            <a:endParaRPr b="0" lang="en-US" sz="2800" spc="-1" strike="noStrike">
              <a:latin typeface="Arial"/>
            </a:endParaRPr>
          </a:p>
          <a:p>
            <a:pPr lvl="1" marL="695160" indent="-231480">
              <a:lnSpc>
                <a:spcPct val="90000"/>
              </a:lnSpc>
              <a:spcBef>
                <a:spcPts val="499"/>
              </a:spcBef>
              <a:buClr>
                <a:srgbClr val="0000a8"/>
              </a:buClr>
              <a:buFont typeface="Wingdings" charset="2"/>
              <a:buChar char=""/>
              <a:tabLst>
                <a:tab algn="l" pos="0"/>
              </a:tabLst>
            </a:pPr>
            <a:r>
              <a:rPr b="0" lang="en-US" sz="2800" spc="-1" strike="noStrike">
                <a:solidFill>
                  <a:srgbClr val="000000"/>
                </a:solidFill>
                <a:latin typeface="Calibri"/>
                <a:ea typeface="ＭＳ Ｐゴシック"/>
              </a:rPr>
              <a:t>host requests IP address: </a:t>
            </a:r>
            <a:r>
              <a:rPr b="0" lang="en-US" sz="2800" spc="-1" strike="noStrike">
                <a:solidFill>
                  <a:srgbClr val="cc0000"/>
                </a:solidFill>
                <a:latin typeface="Calibri"/>
                <a:ea typeface="ＭＳ Ｐゴシック"/>
              </a:rPr>
              <a:t>DHCP request </a:t>
            </a:r>
            <a:r>
              <a:rPr b="0" lang="en-US" sz="2800" spc="-1" strike="noStrike">
                <a:solidFill>
                  <a:srgbClr val="000000"/>
                </a:solidFill>
                <a:latin typeface="Calibri"/>
                <a:ea typeface="ＭＳ Ｐゴシック"/>
              </a:rPr>
              <a:t>msg</a:t>
            </a:r>
            <a:endParaRPr b="0" lang="en-US" sz="2800" spc="-1" strike="noStrike">
              <a:latin typeface="Arial"/>
            </a:endParaRPr>
          </a:p>
          <a:p>
            <a:pPr lvl="1" marL="695160" indent="-231480">
              <a:lnSpc>
                <a:spcPct val="90000"/>
              </a:lnSpc>
              <a:spcBef>
                <a:spcPts val="499"/>
              </a:spcBef>
              <a:buClr>
                <a:srgbClr val="0000a8"/>
              </a:buClr>
              <a:buFont typeface="Wingdings" charset="2"/>
              <a:buChar char=""/>
              <a:tabLst>
                <a:tab algn="l" pos="0"/>
              </a:tabLst>
            </a:pPr>
            <a:r>
              <a:rPr b="0" lang="en-US" sz="2800" spc="-1" strike="noStrike">
                <a:solidFill>
                  <a:srgbClr val="000000"/>
                </a:solidFill>
                <a:latin typeface="Calibri"/>
                <a:ea typeface="ＭＳ Ｐゴシック"/>
              </a:rPr>
              <a:t>DHCP server sends address: </a:t>
            </a:r>
            <a:r>
              <a:rPr b="0" lang="en-US" sz="2800" spc="-1" strike="noStrike">
                <a:solidFill>
                  <a:srgbClr val="cc0000"/>
                </a:solidFill>
                <a:latin typeface="Calibri"/>
                <a:ea typeface="ＭＳ Ｐゴシック"/>
              </a:rPr>
              <a:t>DHCP ack</a:t>
            </a:r>
            <a:r>
              <a:rPr b="0" lang="en-US" sz="2800" spc="-1" strike="noStrike">
                <a:solidFill>
                  <a:srgbClr val="000000"/>
                </a:solidFill>
                <a:latin typeface="Calibri"/>
                <a:ea typeface="ＭＳ Ｐゴシック"/>
              </a:rPr>
              <a:t> msg </a:t>
            </a:r>
            <a:endParaRPr b="0" lang="en-US" sz="2800" spc="-1" strike="noStrike">
              <a:latin typeface="Arial"/>
            </a:endParaRPr>
          </a:p>
          <a:p>
            <a:pPr marL="349200">
              <a:lnSpc>
                <a:spcPct val="90000"/>
              </a:lnSpc>
              <a:spcBef>
                <a:spcPts val="499"/>
              </a:spcBef>
              <a:tabLst>
                <a:tab algn="l" pos="0"/>
              </a:tabLst>
            </a:pPr>
            <a:endParaRPr b="0" lang="en-US" sz="2800" spc="-1" strike="noStrike">
              <a:latin typeface="Arial"/>
            </a:endParaRPr>
          </a:p>
        </p:txBody>
      </p:sp>
      <p:sp>
        <p:nvSpPr>
          <p:cNvPr id="3454" name="TextShape 4"/>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A7C254CF-3CC4-4E41-9481-DAD62C605183}"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956" dur="indefinite" restart="never" nodeType="tmRoot">
          <p:childTnLst>
            <p:seq>
              <p:cTn id="957" dur="indefinite" nodeType="mainSeq">
                <p:childTnLst>
                  <p:par>
                    <p:cTn id="958" fill="hold">
                      <p:stCondLst>
                        <p:cond delay="indefinite"/>
                      </p:stCondLst>
                      <p:childTnLst>
                        <p:par>
                          <p:cTn id="959" fill="hold">
                            <p:stCondLst>
                              <p:cond delay="0"/>
                            </p:stCondLst>
                            <p:childTnLst>
                              <p:par>
                                <p:cTn id="960" nodeType="clickEffect" fill="hold" presetClass="entr" presetID="9">
                                  <p:stCondLst>
                                    <p:cond delay="0"/>
                                  </p:stCondLst>
                                  <p:childTnLst>
                                    <p:set>
                                      <p:cBhvr>
                                        <p:cTn id="961" dur="1" fill="hold">
                                          <p:stCondLst>
                                            <p:cond delay="0"/>
                                          </p:stCondLst>
                                        </p:cTn>
                                        <p:tgtEl>
                                          <p:spTgt spid="3453"/>
                                        </p:tgtEl>
                                        <p:attrNameLst>
                                          <p:attrName>style.visibility</p:attrName>
                                        </p:attrNameLst>
                                      </p:cBhvr>
                                      <p:to>
                                        <p:strVal val="visible"/>
                                      </p:to>
                                    </p:set>
                                    <p:animEffect filter="dissolve" transition="in">
                                      <p:cBhvr additive="repl">
                                        <p:cTn id="962" dur="500"/>
                                        <p:tgtEl>
                                          <p:spTgt spid="34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5" name="TextShape 1"/>
          <p:cNvSpPr txBox="1"/>
          <p:nvPr/>
        </p:nvSpPr>
        <p:spPr>
          <a:xfrm>
            <a:off x="838080" y="31104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rPr>
              <a:t>DHCP client-server scenario</a:t>
            </a:r>
            <a:endParaRPr b="0" lang="en-US" sz="4400" spc="-1" strike="noStrike">
              <a:solidFill>
                <a:srgbClr val="000000"/>
              </a:solidFill>
              <a:latin typeface="Calibri"/>
            </a:endParaRPr>
          </a:p>
        </p:txBody>
      </p:sp>
      <p:sp>
        <p:nvSpPr>
          <p:cNvPr id="3456" name="CustomShape 2"/>
          <p:cNvSpPr/>
          <p:nvPr/>
        </p:nvSpPr>
        <p:spPr>
          <a:xfrm rot="16200000">
            <a:off x="3939480" y="4186080"/>
            <a:ext cx="845640" cy="159336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3457" name="CustomShape 3"/>
          <p:cNvSpPr/>
          <p:nvPr/>
        </p:nvSpPr>
        <p:spPr>
          <a:xfrm rot="10800000">
            <a:off x="4937760" y="2859480"/>
            <a:ext cx="845640" cy="159336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3458" name="CustomShape 4"/>
          <p:cNvSpPr/>
          <p:nvPr/>
        </p:nvSpPr>
        <p:spPr>
          <a:xfrm>
            <a:off x="2902320" y="2441880"/>
            <a:ext cx="1037880" cy="1926720"/>
          </a:xfrm>
          <a:custGeom>
            <a:avLst/>
            <a:gdLst/>
            <a:ahLst/>
            <a:rect l="l" t="t" r="r" b="b"/>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w="0">
            <a:noFill/>
          </a:ln>
        </p:spPr>
        <p:style>
          <a:lnRef idx="0"/>
          <a:fillRef idx="0"/>
          <a:effectRef idx="0"/>
          <a:fontRef idx="minor"/>
        </p:style>
      </p:sp>
      <p:sp>
        <p:nvSpPr>
          <p:cNvPr id="3459" name="CustomShape 5"/>
          <p:cNvSpPr/>
          <p:nvPr/>
        </p:nvSpPr>
        <p:spPr>
          <a:xfrm>
            <a:off x="2286360" y="2271960"/>
            <a:ext cx="92628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223.1.1.1</a:t>
            </a:r>
            <a:endParaRPr b="0" lang="en-US" sz="1400" spc="-1" strike="noStrike">
              <a:latin typeface="Arial"/>
            </a:endParaRPr>
          </a:p>
        </p:txBody>
      </p:sp>
      <p:grpSp>
        <p:nvGrpSpPr>
          <p:cNvPr id="3460" name="Group 6"/>
          <p:cNvGrpSpPr/>
          <p:nvPr/>
        </p:nvGrpSpPr>
        <p:grpSpPr>
          <a:xfrm>
            <a:off x="1462680" y="3097440"/>
            <a:ext cx="1009080" cy="393480"/>
            <a:chOff x="1462680" y="3097440"/>
            <a:chExt cx="1009080" cy="393480"/>
          </a:xfrm>
        </p:grpSpPr>
        <p:sp>
          <p:nvSpPr>
            <p:cNvPr id="3461" name="CustomShape 7"/>
            <p:cNvSpPr/>
            <p:nvPr/>
          </p:nvSpPr>
          <p:spPr>
            <a:xfrm>
              <a:off x="1638720" y="3310200"/>
              <a:ext cx="833040" cy="180720"/>
            </a:xfrm>
            <a:prstGeom prst="rect">
              <a:avLst/>
            </a:prstGeom>
            <a:solidFill>
              <a:srgbClr val="ffffff"/>
            </a:solidFill>
            <a:ln w="0">
              <a:noFill/>
            </a:ln>
          </p:spPr>
          <p:style>
            <a:lnRef idx="0"/>
            <a:fillRef idx="0"/>
            <a:effectRef idx="0"/>
            <a:fontRef idx="minor"/>
          </p:style>
        </p:sp>
        <p:sp>
          <p:nvSpPr>
            <p:cNvPr id="3462" name="CustomShape 8"/>
            <p:cNvSpPr/>
            <p:nvPr/>
          </p:nvSpPr>
          <p:spPr>
            <a:xfrm>
              <a:off x="1462680" y="3097440"/>
              <a:ext cx="92628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223.1.1.2</a:t>
              </a:r>
              <a:endParaRPr b="0" lang="en-US" sz="1400" spc="-1" strike="noStrike">
                <a:latin typeface="Arial"/>
              </a:endParaRPr>
            </a:p>
          </p:txBody>
        </p:sp>
      </p:grpSp>
      <p:sp>
        <p:nvSpPr>
          <p:cNvPr id="3463" name="CustomShape 9"/>
          <p:cNvSpPr/>
          <p:nvPr/>
        </p:nvSpPr>
        <p:spPr>
          <a:xfrm>
            <a:off x="2391120" y="4227840"/>
            <a:ext cx="92628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223.1.1.3</a:t>
            </a:r>
            <a:endParaRPr b="0" lang="en-US" sz="1400" spc="-1" strike="noStrike">
              <a:latin typeface="Arial"/>
            </a:endParaRPr>
          </a:p>
        </p:txBody>
      </p:sp>
      <p:sp>
        <p:nvSpPr>
          <p:cNvPr id="3464" name="CustomShape 10"/>
          <p:cNvSpPr/>
          <p:nvPr/>
        </p:nvSpPr>
        <p:spPr>
          <a:xfrm>
            <a:off x="3210840" y="3445200"/>
            <a:ext cx="92628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223.1.1.4</a:t>
            </a:r>
            <a:endParaRPr b="0" lang="en-US" sz="1400" spc="-1" strike="noStrike">
              <a:latin typeface="Arial"/>
            </a:endParaRPr>
          </a:p>
        </p:txBody>
      </p:sp>
      <p:sp>
        <p:nvSpPr>
          <p:cNvPr id="3465" name="CustomShape 11"/>
          <p:cNvSpPr/>
          <p:nvPr/>
        </p:nvSpPr>
        <p:spPr>
          <a:xfrm>
            <a:off x="4573800" y="3416400"/>
            <a:ext cx="92628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223.1.2.9</a:t>
            </a:r>
            <a:endParaRPr b="0" lang="en-US" sz="1400" spc="-1" strike="noStrike">
              <a:latin typeface="Arial"/>
            </a:endParaRPr>
          </a:p>
        </p:txBody>
      </p:sp>
      <p:sp>
        <p:nvSpPr>
          <p:cNvPr id="3466" name="CustomShape 12"/>
          <p:cNvSpPr/>
          <p:nvPr/>
        </p:nvSpPr>
        <p:spPr>
          <a:xfrm>
            <a:off x="5577840" y="4449240"/>
            <a:ext cx="92628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223.1.2.2</a:t>
            </a:r>
            <a:endParaRPr b="0" lang="en-US" sz="1400" spc="-1" strike="noStrike">
              <a:latin typeface="Arial"/>
            </a:endParaRPr>
          </a:p>
        </p:txBody>
      </p:sp>
      <p:sp>
        <p:nvSpPr>
          <p:cNvPr id="3467" name="CustomShape 13"/>
          <p:cNvSpPr/>
          <p:nvPr/>
        </p:nvSpPr>
        <p:spPr>
          <a:xfrm>
            <a:off x="5702400" y="2408040"/>
            <a:ext cx="92628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223.1.2.1</a:t>
            </a:r>
            <a:endParaRPr b="0" lang="en-US" sz="1400" spc="-1" strike="noStrike">
              <a:latin typeface="Arial"/>
            </a:endParaRPr>
          </a:p>
        </p:txBody>
      </p:sp>
      <p:sp>
        <p:nvSpPr>
          <p:cNvPr id="3468" name="Line 14"/>
          <p:cNvSpPr/>
          <p:nvPr/>
        </p:nvSpPr>
        <p:spPr>
          <a:xfrm>
            <a:off x="4353120" y="3873960"/>
            <a:ext cx="360" cy="879120"/>
          </a:xfrm>
          <a:prstGeom prst="line">
            <a:avLst/>
          </a:prstGeom>
          <a:ln w="19050">
            <a:solidFill>
              <a:srgbClr val="000000"/>
            </a:solidFill>
            <a:round/>
          </a:ln>
        </p:spPr>
        <p:style>
          <a:lnRef idx="0"/>
          <a:fillRef idx="0"/>
          <a:effectRef idx="0"/>
          <a:fontRef idx="minor"/>
        </p:style>
      </p:sp>
      <p:sp>
        <p:nvSpPr>
          <p:cNvPr id="3469" name="CustomShape 15"/>
          <p:cNvSpPr/>
          <p:nvPr/>
        </p:nvSpPr>
        <p:spPr>
          <a:xfrm>
            <a:off x="4967640" y="5374080"/>
            <a:ext cx="92628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223.1.3.2</a:t>
            </a:r>
            <a:endParaRPr b="0" lang="en-US" sz="1400" spc="-1" strike="noStrike">
              <a:latin typeface="Arial"/>
            </a:endParaRPr>
          </a:p>
        </p:txBody>
      </p:sp>
      <p:sp>
        <p:nvSpPr>
          <p:cNvPr id="3470" name="CustomShape 16"/>
          <p:cNvSpPr/>
          <p:nvPr/>
        </p:nvSpPr>
        <p:spPr>
          <a:xfrm>
            <a:off x="3902400" y="5359680"/>
            <a:ext cx="92628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223.1.3.1</a:t>
            </a:r>
            <a:endParaRPr b="0" lang="en-US" sz="1400" spc="-1" strike="noStrike">
              <a:latin typeface="Arial"/>
            </a:endParaRPr>
          </a:p>
        </p:txBody>
      </p:sp>
      <p:grpSp>
        <p:nvGrpSpPr>
          <p:cNvPr id="3471" name="Group 17"/>
          <p:cNvGrpSpPr/>
          <p:nvPr/>
        </p:nvGrpSpPr>
        <p:grpSpPr>
          <a:xfrm>
            <a:off x="3880080" y="4135680"/>
            <a:ext cx="1025280" cy="303480"/>
            <a:chOff x="3880080" y="4135680"/>
            <a:chExt cx="1025280" cy="303480"/>
          </a:xfrm>
        </p:grpSpPr>
        <p:sp>
          <p:nvSpPr>
            <p:cNvPr id="3472" name="CustomShape 18"/>
            <p:cNvSpPr/>
            <p:nvPr/>
          </p:nvSpPr>
          <p:spPr>
            <a:xfrm>
              <a:off x="3937320" y="4178520"/>
              <a:ext cx="847440" cy="180720"/>
            </a:xfrm>
            <a:prstGeom prst="rect">
              <a:avLst/>
            </a:prstGeom>
            <a:solidFill>
              <a:srgbClr val="ffffff"/>
            </a:solidFill>
            <a:ln w="0">
              <a:noFill/>
            </a:ln>
          </p:spPr>
          <p:style>
            <a:lnRef idx="0"/>
            <a:fillRef idx="0"/>
            <a:effectRef idx="0"/>
            <a:fontRef idx="minor"/>
          </p:style>
        </p:sp>
        <p:sp>
          <p:nvSpPr>
            <p:cNvPr id="3473" name="CustomShape 19"/>
            <p:cNvSpPr/>
            <p:nvPr/>
          </p:nvSpPr>
          <p:spPr>
            <a:xfrm>
              <a:off x="3880080" y="4135680"/>
              <a:ext cx="102528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223.1.3.27</a:t>
              </a:r>
              <a:endParaRPr b="0" lang="en-US" sz="1400" spc="-1" strike="noStrike">
                <a:latin typeface="Arial"/>
              </a:endParaRPr>
            </a:p>
          </p:txBody>
        </p:sp>
      </p:grpSp>
      <p:grpSp>
        <p:nvGrpSpPr>
          <p:cNvPr id="3474" name="Group 20"/>
          <p:cNvGrpSpPr/>
          <p:nvPr/>
        </p:nvGrpSpPr>
        <p:grpSpPr>
          <a:xfrm>
            <a:off x="2110320" y="2518200"/>
            <a:ext cx="641160" cy="558360"/>
            <a:chOff x="2110320" y="2518200"/>
            <a:chExt cx="641160" cy="558360"/>
          </a:xfrm>
        </p:grpSpPr>
        <p:pic>
          <p:nvPicPr>
            <p:cNvPr id="3475" name="Picture 74" descr="desktop_computer_stylized_medium"/>
            <p:cNvPicPr/>
            <p:nvPr/>
          </p:nvPicPr>
          <p:blipFill>
            <a:blip r:embed="rId1"/>
            <a:stretch/>
          </p:blipFill>
          <p:spPr>
            <a:xfrm flipH="1">
              <a:off x="2110320" y="2518200"/>
              <a:ext cx="641160" cy="558360"/>
            </a:xfrm>
            <a:prstGeom prst="rect">
              <a:avLst/>
            </a:prstGeom>
            <a:ln w="0">
              <a:noFill/>
            </a:ln>
          </p:spPr>
        </p:pic>
        <p:sp>
          <p:nvSpPr>
            <p:cNvPr id="3476" name="CustomShape 21"/>
            <p:cNvSpPr/>
            <p:nvPr/>
          </p:nvSpPr>
          <p:spPr>
            <a:xfrm flipH="1">
              <a:off x="2382480" y="257184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477" name="Group 22"/>
          <p:cNvGrpSpPr/>
          <p:nvPr/>
        </p:nvGrpSpPr>
        <p:grpSpPr>
          <a:xfrm>
            <a:off x="2105640" y="3116520"/>
            <a:ext cx="641160" cy="558360"/>
            <a:chOff x="2105640" y="3116520"/>
            <a:chExt cx="641160" cy="558360"/>
          </a:xfrm>
        </p:grpSpPr>
        <p:pic>
          <p:nvPicPr>
            <p:cNvPr id="3478" name="Picture 81" descr="desktop_computer_stylized_medium"/>
            <p:cNvPicPr/>
            <p:nvPr/>
          </p:nvPicPr>
          <p:blipFill>
            <a:blip r:embed="rId2"/>
            <a:stretch/>
          </p:blipFill>
          <p:spPr>
            <a:xfrm flipH="1">
              <a:off x="2105640" y="3116520"/>
              <a:ext cx="641160" cy="558360"/>
            </a:xfrm>
            <a:prstGeom prst="rect">
              <a:avLst/>
            </a:prstGeom>
            <a:ln w="0">
              <a:noFill/>
            </a:ln>
          </p:spPr>
        </p:pic>
        <p:sp>
          <p:nvSpPr>
            <p:cNvPr id="3479" name="CustomShape 23"/>
            <p:cNvSpPr/>
            <p:nvPr/>
          </p:nvSpPr>
          <p:spPr>
            <a:xfrm flipH="1">
              <a:off x="2377800" y="317016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480" name="Group 24"/>
          <p:cNvGrpSpPr/>
          <p:nvPr/>
        </p:nvGrpSpPr>
        <p:grpSpPr>
          <a:xfrm>
            <a:off x="2134080" y="3726360"/>
            <a:ext cx="641160" cy="558360"/>
            <a:chOff x="2134080" y="3726360"/>
            <a:chExt cx="641160" cy="558360"/>
          </a:xfrm>
        </p:grpSpPr>
        <p:pic>
          <p:nvPicPr>
            <p:cNvPr id="3481" name="Picture 84" descr="desktop_computer_stylized_medium"/>
            <p:cNvPicPr/>
            <p:nvPr/>
          </p:nvPicPr>
          <p:blipFill>
            <a:blip r:embed="rId3"/>
            <a:stretch/>
          </p:blipFill>
          <p:spPr>
            <a:xfrm flipH="1">
              <a:off x="2134080" y="3726360"/>
              <a:ext cx="641160" cy="558360"/>
            </a:xfrm>
            <a:prstGeom prst="rect">
              <a:avLst/>
            </a:prstGeom>
            <a:ln w="0">
              <a:noFill/>
            </a:ln>
          </p:spPr>
        </p:pic>
        <p:sp>
          <p:nvSpPr>
            <p:cNvPr id="3482" name="CustomShape 25"/>
            <p:cNvSpPr/>
            <p:nvPr/>
          </p:nvSpPr>
          <p:spPr>
            <a:xfrm flipH="1">
              <a:off x="2406240" y="377964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483" name="Group 26"/>
          <p:cNvGrpSpPr/>
          <p:nvPr/>
        </p:nvGrpSpPr>
        <p:grpSpPr>
          <a:xfrm>
            <a:off x="5793120" y="2675160"/>
            <a:ext cx="641160" cy="558360"/>
            <a:chOff x="5793120" y="2675160"/>
            <a:chExt cx="641160" cy="558360"/>
          </a:xfrm>
        </p:grpSpPr>
        <p:pic>
          <p:nvPicPr>
            <p:cNvPr id="3484" name="Picture 88" descr="desktop_computer_stylized_medium"/>
            <p:cNvPicPr/>
            <p:nvPr/>
          </p:nvPicPr>
          <p:blipFill>
            <a:blip r:embed="rId4"/>
            <a:stretch/>
          </p:blipFill>
          <p:spPr>
            <a:xfrm>
              <a:off x="5793120" y="2675160"/>
              <a:ext cx="641160" cy="558360"/>
            </a:xfrm>
            <a:prstGeom prst="rect">
              <a:avLst/>
            </a:prstGeom>
            <a:ln w="0">
              <a:noFill/>
            </a:ln>
          </p:spPr>
        </p:pic>
        <p:sp>
          <p:nvSpPr>
            <p:cNvPr id="3485" name="CustomShape 27"/>
            <p:cNvSpPr/>
            <p:nvPr/>
          </p:nvSpPr>
          <p:spPr>
            <a:xfrm>
              <a:off x="5849280" y="272880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486" name="Group 28"/>
          <p:cNvGrpSpPr/>
          <p:nvPr/>
        </p:nvGrpSpPr>
        <p:grpSpPr>
          <a:xfrm>
            <a:off x="5807160" y="3954960"/>
            <a:ext cx="641160" cy="558360"/>
            <a:chOff x="5807160" y="3954960"/>
            <a:chExt cx="641160" cy="558360"/>
          </a:xfrm>
        </p:grpSpPr>
        <p:pic>
          <p:nvPicPr>
            <p:cNvPr id="3487" name="Picture 91" descr="desktop_computer_stylized_medium"/>
            <p:cNvPicPr/>
            <p:nvPr/>
          </p:nvPicPr>
          <p:blipFill>
            <a:blip r:embed="rId5"/>
            <a:stretch/>
          </p:blipFill>
          <p:spPr>
            <a:xfrm>
              <a:off x="5807160" y="3954960"/>
              <a:ext cx="641160" cy="558360"/>
            </a:xfrm>
            <a:prstGeom prst="rect">
              <a:avLst/>
            </a:prstGeom>
            <a:ln w="0">
              <a:noFill/>
            </a:ln>
          </p:spPr>
        </p:pic>
        <p:sp>
          <p:nvSpPr>
            <p:cNvPr id="3488" name="CustomShape 29"/>
            <p:cNvSpPr/>
            <p:nvPr/>
          </p:nvSpPr>
          <p:spPr>
            <a:xfrm>
              <a:off x="5863680" y="400824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489" name="Group 30"/>
          <p:cNvGrpSpPr/>
          <p:nvPr/>
        </p:nvGrpSpPr>
        <p:grpSpPr>
          <a:xfrm>
            <a:off x="5193000" y="4884840"/>
            <a:ext cx="641160" cy="558360"/>
            <a:chOff x="5193000" y="4884840"/>
            <a:chExt cx="641160" cy="558360"/>
          </a:xfrm>
        </p:grpSpPr>
        <p:pic>
          <p:nvPicPr>
            <p:cNvPr id="3490" name="Picture 94" descr="desktop_computer_stylized_medium"/>
            <p:cNvPicPr/>
            <p:nvPr/>
          </p:nvPicPr>
          <p:blipFill>
            <a:blip r:embed="rId6"/>
            <a:stretch/>
          </p:blipFill>
          <p:spPr>
            <a:xfrm>
              <a:off x="5193000" y="4884840"/>
              <a:ext cx="641160" cy="558360"/>
            </a:xfrm>
            <a:prstGeom prst="rect">
              <a:avLst/>
            </a:prstGeom>
            <a:ln w="0">
              <a:noFill/>
            </a:ln>
          </p:spPr>
        </p:pic>
        <p:sp>
          <p:nvSpPr>
            <p:cNvPr id="3491" name="CustomShape 31"/>
            <p:cNvSpPr/>
            <p:nvPr/>
          </p:nvSpPr>
          <p:spPr>
            <a:xfrm>
              <a:off x="5249160" y="493848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492" name="Group 32"/>
          <p:cNvGrpSpPr/>
          <p:nvPr/>
        </p:nvGrpSpPr>
        <p:grpSpPr>
          <a:xfrm>
            <a:off x="3683880" y="5545800"/>
            <a:ext cx="641160" cy="558360"/>
            <a:chOff x="3683880" y="5545800"/>
            <a:chExt cx="641160" cy="558360"/>
          </a:xfrm>
        </p:grpSpPr>
        <p:pic>
          <p:nvPicPr>
            <p:cNvPr id="3493" name="Picture 97" descr="desktop_computer_stylized_medium"/>
            <p:cNvPicPr/>
            <p:nvPr/>
          </p:nvPicPr>
          <p:blipFill>
            <a:blip r:embed="rId7"/>
            <a:stretch/>
          </p:blipFill>
          <p:spPr>
            <a:xfrm>
              <a:off x="3683880" y="5545800"/>
              <a:ext cx="641160" cy="558360"/>
            </a:xfrm>
            <a:prstGeom prst="rect">
              <a:avLst/>
            </a:prstGeom>
            <a:ln w="0">
              <a:noFill/>
            </a:ln>
          </p:spPr>
        </p:pic>
        <p:sp>
          <p:nvSpPr>
            <p:cNvPr id="3494" name="CustomShape 33"/>
            <p:cNvSpPr/>
            <p:nvPr/>
          </p:nvSpPr>
          <p:spPr>
            <a:xfrm>
              <a:off x="3740040" y="559944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3495" name="Line 34"/>
          <p:cNvSpPr/>
          <p:nvPr/>
        </p:nvSpPr>
        <p:spPr>
          <a:xfrm>
            <a:off x="2690640" y="2925000"/>
            <a:ext cx="34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496" name="Line 35"/>
          <p:cNvSpPr/>
          <p:nvPr/>
        </p:nvSpPr>
        <p:spPr>
          <a:xfrm>
            <a:off x="2692080" y="3524040"/>
            <a:ext cx="34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497" name="Line 36"/>
          <p:cNvSpPr/>
          <p:nvPr/>
        </p:nvSpPr>
        <p:spPr>
          <a:xfrm>
            <a:off x="2698920" y="4137120"/>
            <a:ext cx="3430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498" name="Line 37"/>
          <p:cNvSpPr/>
          <p:nvPr/>
        </p:nvSpPr>
        <p:spPr>
          <a:xfrm>
            <a:off x="5622840" y="3081600"/>
            <a:ext cx="26136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499" name="Line 38"/>
          <p:cNvSpPr/>
          <p:nvPr/>
        </p:nvSpPr>
        <p:spPr>
          <a:xfrm>
            <a:off x="5624280" y="436068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500" name="Line 39"/>
          <p:cNvSpPr/>
          <p:nvPr/>
        </p:nvSpPr>
        <p:spPr>
          <a:xfrm>
            <a:off x="3882960" y="5341680"/>
            <a:ext cx="360" cy="2325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501" name="Line 40"/>
          <p:cNvSpPr/>
          <p:nvPr/>
        </p:nvSpPr>
        <p:spPr>
          <a:xfrm>
            <a:off x="4910760" y="5304600"/>
            <a:ext cx="38016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502" name="Line 41"/>
          <p:cNvSpPr/>
          <p:nvPr/>
        </p:nvSpPr>
        <p:spPr>
          <a:xfrm>
            <a:off x="3357720" y="3717720"/>
            <a:ext cx="79416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503" name="Line 42"/>
          <p:cNvSpPr/>
          <p:nvPr/>
        </p:nvSpPr>
        <p:spPr>
          <a:xfrm>
            <a:off x="4540680" y="3723480"/>
            <a:ext cx="9756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3504" name="Group 43"/>
          <p:cNvGrpSpPr/>
          <p:nvPr/>
        </p:nvGrpSpPr>
        <p:grpSpPr>
          <a:xfrm>
            <a:off x="4046760" y="3577680"/>
            <a:ext cx="632520" cy="300960"/>
            <a:chOff x="4046760" y="3577680"/>
            <a:chExt cx="632520" cy="300960"/>
          </a:xfrm>
        </p:grpSpPr>
        <p:sp>
          <p:nvSpPr>
            <p:cNvPr id="3505" name="CustomShape 44"/>
            <p:cNvSpPr/>
            <p:nvPr/>
          </p:nvSpPr>
          <p:spPr>
            <a:xfrm>
              <a:off x="4046760" y="3682080"/>
              <a:ext cx="632520" cy="1965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2000" spc="-1" strike="noStrike">
                  <a:solidFill>
                    <a:srgbClr val="ffffff"/>
                  </a:solidFill>
                  <a:latin typeface="Calibri"/>
                </a:rPr>
                <a:t>                   </a:t>
              </a:r>
              <a:endParaRPr b="0" lang="en-US" sz="2000" spc="-1" strike="noStrike">
                <a:latin typeface="Arial"/>
              </a:endParaRPr>
            </a:p>
          </p:txBody>
        </p:sp>
        <p:sp>
          <p:nvSpPr>
            <p:cNvPr id="3506" name="CustomShape 45"/>
            <p:cNvSpPr/>
            <p:nvPr/>
          </p:nvSpPr>
          <p:spPr>
            <a:xfrm>
              <a:off x="4047120" y="3577680"/>
              <a:ext cx="631800" cy="194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2000" spc="-1" strike="noStrike">
                  <a:solidFill>
                    <a:srgbClr val="ffffff"/>
                  </a:solidFill>
                  <a:latin typeface="Calibri"/>
                </a:rPr>
                <a:t>              </a:t>
              </a:r>
              <a:endParaRPr b="0" lang="en-US" sz="2000" spc="-1" strike="noStrike">
                <a:latin typeface="Arial"/>
              </a:endParaRPr>
            </a:p>
          </p:txBody>
        </p:sp>
        <p:grpSp>
          <p:nvGrpSpPr>
            <p:cNvPr id="3507" name="Group 46"/>
            <p:cNvGrpSpPr/>
            <p:nvPr/>
          </p:nvGrpSpPr>
          <p:grpSpPr>
            <a:xfrm>
              <a:off x="4140720" y="3602520"/>
              <a:ext cx="444960" cy="142920"/>
              <a:chOff x="4140720" y="3602520"/>
              <a:chExt cx="444960" cy="142920"/>
            </a:xfrm>
          </p:grpSpPr>
          <p:sp>
            <p:nvSpPr>
              <p:cNvPr id="3508" name="CustomShape 47"/>
              <p:cNvSpPr/>
              <p:nvPr/>
            </p:nvSpPr>
            <p:spPr>
              <a:xfrm>
                <a:off x="4152960" y="3602520"/>
                <a:ext cx="420840" cy="799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509" name="CustomShape 48"/>
              <p:cNvSpPr/>
              <p:nvPr/>
            </p:nvSpPr>
            <p:spPr>
              <a:xfrm>
                <a:off x="4428720" y="3670920"/>
                <a:ext cx="156960" cy="68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510" name="CustomShape 49"/>
              <p:cNvSpPr/>
              <p:nvPr/>
            </p:nvSpPr>
            <p:spPr>
              <a:xfrm>
                <a:off x="4140720" y="3670920"/>
                <a:ext cx="154080" cy="676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511" name="CustomShape 50"/>
              <p:cNvSpPr/>
              <p:nvPr/>
            </p:nvSpPr>
            <p:spPr>
              <a:xfrm>
                <a:off x="4194360" y="3637440"/>
                <a:ext cx="335160" cy="1080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512" name="Group 51"/>
          <p:cNvGrpSpPr/>
          <p:nvPr/>
        </p:nvGrpSpPr>
        <p:grpSpPr>
          <a:xfrm>
            <a:off x="4199400" y="1861920"/>
            <a:ext cx="1777680" cy="1395000"/>
            <a:chOff x="4199400" y="1861920"/>
            <a:chExt cx="1777680" cy="1395000"/>
          </a:xfrm>
        </p:grpSpPr>
        <p:sp>
          <p:nvSpPr>
            <p:cNvPr id="3513" name="CustomShape 52"/>
            <p:cNvSpPr/>
            <p:nvPr/>
          </p:nvSpPr>
          <p:spPr>
            <a:xfrm>
              <a:off x="4199400" y="1861920"/>
              <a:ext cx="1777680" cy="401040"/>
            </a:xfrm>
            <a:prstGeom prst="rect">
              <a:avLst/>
            </a:prstGeom>
            <a:noFill/>
            <a:ln w="0">
              <a:noFill/>
            </a:ln>
          </p:spPr>
          <p:style>
            <a:lnRef idx="0"/>
            <a:fillRef idx="0"/>
            <a:effectRef idx="0"/>
            <a:fontRef idx="minor"/>
          </p:style>
          <p:txBody>
            <a:bodyPr lIns="90000" rIns="90000" tIns="45000" bIns="45000">
              <a:spAutoFit/>
            </a:bodyPr>
            <a:p>
              <a:pPr>
                <a:lnSpc>
                  <a:spcPct val="85000"/>
                </a:lnSpc>
                <a:tabLst>
                  <a:tab algn="l" pos="0"/>
                </a:tabLst>
              </a:pPr>
              <a:r>
                <a:rPr b="0" lang="en-US" sz="2400" spc="-1" strike="noStrike">
                  <a:solidFill>
                    <a:srgbClr val="cc0000"/>
                  </a:solidFill>
                  <a:latin typeface="Calibri"/>
                  <a:ea typeface="ＭＳ Ｐゴシック"/>
                </a:rPr>
                <a:t>DHCP server</a:t>
              </a:r>
              <a:endParaRPr b="0" lang="en-US" sz="2400" spc="-1" strike="noStrike">
                <a:latin typeface="Arial"/>
              </a:endParaRPr>
            </a:p>
          </p:txBody>
        </p:sp>
        <p:grpSp>
          <p:nvGrpSpPr>
            <p:cNvPr id="3514" name="Group 53"/>
            <p:cNvGrpSpPr/>
            <p:nvPr/>
          </p:nvGrpSpPr>
          <p:grpSpPr>
            <a:xfrm>
              <a:off x="4502880" y="2275560"/>
              <a:ext cx="1054440" cy="981360"/>
              <a:chOff x="4502880" y="2275560"/>
              <a:chExt cx="1054440" cy="981360"/>
            </a:xfrm>
          </p:grpSpPr>
          <p:grpSp>
            <p:nvGrpSpPr>
              <p:cNvPr id="3515" name="Group 54"/>
              <p:cNvGrpSpPr/>
              <p:nvPr/>
            </p:nvGrpSpPr>
            <p:grpSpPr>
              <a:xfrm>
                <a:off x="4734000" y="2275560"/>
                <a:ext cx="365040" cy="680400"/>
                <a:chOff x="4734000" y="2275560"/>
                <a:chExt cx="365040" cy="680400"/>
              </a:xfrm>
            </p:grpSpPr>
            <p:sp>
              <p:nvSpPr>
                <p:cNvPr id="3516" name="CustomShape 55"/>
                <p:cNvSpPr/>
                <p:nvPr/>
              </p:nvSpPr>
              <p:spPr>
                <a:xfrm>
                  <a:off x="5023440" y="2276640"/>
                  <a:ext cx="72360" cy="6494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3517" name="CustomShape 56"/>
                <p:cNvSpPr/>
                <p:nvPr/>
              </p:nvSpPr>
              <p:spPr>
                <a:xfrm>
                  <a:off x="4751280" y="2275560"/>
                  <a:ext cx="268560" cy="64872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3518" name="CustomShape 57"/>
                <p:cNvSpPr/>
                <p:nvPr/>
              </p:nvSpPr>
              <p:spPr>
                <a:xfrm>
                  <a:off x="5037120" y="2315520"/>
                  <a:ext cx="42840" cy="6008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3519" name="CustomShape 58"/>
                <p:cNvSpPr/>
                <p:nvPr/>
              </p:nvSpPr>
              <p:spPr>
                <a:xfrm>
                  <a:off x="5027400" y="2619720"/>
                  <a:ext cx="66960" cy="532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520" name="CustomShape 59"/>
                <p:cNvSpPr/>
                <p:nvPr/>
              </p:nvSpPr>
              <p:spPr>
                <a:xfrm>
                  <a:off x="4752720" y="2350080"/>
                  <a:ext cx="153000" cy="13680"/>
                </a:xfrm>
                <a:prstGeom prst="rect">
                  <a:avLst/>
                </a:prstGeom>
                <a:solidFill>
                  <a:schemeClr val="tx1"/>
                </a:solidFill>
                <a:ln w="9525">
                  <a:solidFill>
                    <a:schemeClr val="tx1"/>
                  </a:solidFill>
                  <a:miter/>
                </a:ln>
              </p:spPr>
              <p:style>
                <a:lnRef idx="0"/>
                <a:fillRef idx="0"/>
                <a:effectRef idx="0"/>
                <a:fontRef idx="minor"/>
              </p:style>
            </p:sp>
            <p:grpSp>
              <p:nvGrpSpPr>
                <p:cNvPr id="3521" name="Group 60"/>
                <p:cNvGrpSpPr/>
                <p:nvPr/>
              </p:nvGrpSpPr>
              <p:grpSpPr>
                <a:xfrm>
                  <a:off x="4889880" y="2343960"/>
                  <a:ext cx="148680" cy="40680"/>
                  <a:chOff x="4889880" y="2343960"/>
                  <a:chExt cx="148680" cy="40680"/>
                </a:xfrm>
              </p:grpSpPr>
              <p:sp>
                <p:nvSpPr>
                  <p:cNvPr id="3522" name="CustomShape 61"/>
                  <p:cNvSpPr/>
                  <p:nvPr/>
                </p:nvSpPr>
                <p:spPr>
                  <a:xfrm>
                    <a:off x="4889880" y="2343960"/>
                    <a:ext cx="148680" cy="40680"/>
                  </a:xfrm>
                  <a:prstGeom prst="roundRect">
                    <a:avLst>
                      <a:gd name="adj" fmla="val 50000"/>
                    </a:avLst>
                  </a:prstGeom>
                  <a:solidFill>
                    <a:schemeClr val="tx1"/>
                  </a:solidFill>
                  <a:ln w="0">
                    <a:noFill/>
                  </a:ln>
                </p:spPr>
                <p:style>
                  <a:lnRef idx="0"/>
                  <a:fillRef idx="0"/>
                  <a:effectRef idx="0"/>
                  <a:fontRef idx="minor"/>
                </p:style>
              </p:sp>
              <p:sp>
                <p:nvSpPr>
                  <p:cNvPr id="3523" name="CustomShape 62"/>
                  <p:cNvSpPr/>
                  <p:nvPr/>
                </p:nvSpPr>
                <p:spPr>
                  <a:xfrm>
                    <a:off x="4892760" y="2348640"/>
                    <a:ext cx="141480" cy="31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524" name="CustomShape 63"/>
                <p:cNvSpPr/>
                <p:nvPr/>
              </p:nvSpPr>
              <p:spPr>
                <a:xfrm>
                  <a:off x="4755600" y="2444040"/>
                  <a:ext cx="153000" cy="12600"/>
                </a:xfrm>
                <a:prstGeom prst="rect">
                  <a:avLst/>
                </a:prstGeom>
                <a:solidFill>
                  <a:schemeClr val="tx1"/>
                </a:solidFill>
                <a:ln w="9525">
                  <a:solidFill>
                    <a:schemeClr val="tx1"/>
                  </a:solidFill>
                  <a:miter/>
                </a:ln>
              </p:spPr>
              <p:style>
                <a:lnRef idx="0"/>
                <a:fillRef idx="0"/>
                <a:effectRef idx="0"/>
                <a:fontRef idx="minor"/>
              </p:style>
            </p:sp>
            <p:grpSp>
              <p:nvGrpSpPr>
                <p:cNvPr id="3525" name="Group 64"/>
                <p:cNvGrpSpPr/>
                <p:nvPr/>
              </p:nvGrpSpPr>
              <p:grpSpPr>
                <a:xfrm>
                  <a:off x="4890240" y="2435760"/>
                  <a:ext cx="148680" cy="37800"/>
                  <a:chOff x="4890240" y="2435760"/>
                  <a:chExt cx="148680" cy="37800"/>
                </a:xfrm>
              </p:grpSpPr>
              <p:sp>
                <p:nvSpPr>
                  <p:cNvPr id="3526" name="CustomShape 65"/>
                  <p:cNvSpPr/>
                  <p:nvPr/>
                </p:nvSpPr>
                <p:spPr>
                  <a:xfrm>
                    <a:off x="4890240" y="2435760"/>
                    <a:ext cx="148680" cy="37800"/>
                  </a:xfrm>
                  <a:prstGeom prst="roundRect">
                    <a:avLst>
                      <a:gd name="adj" fmla="val 50000"/>
                    </a:avLst>
                  </a:prstGeom>
                  <a:solidFill>
                    <a:schemeClr val="tx1"/>
                  </a:solidFill>
                  <a:ln w="0">
                    <a:noFill/>
                  </a:ln>
                </p:spPr>
                <p:style>
                  <a:lnRef idx="0"/>
                  <a:fillRef idx="0"/>
                  <a:effectRef idx="0"/>
                  <a:fontRef idx="minor"/>
                </p:style>
              </p:sp>
              <p:sp>
                <p:nvSpPr>
                  <p:cNvPr id="3527" name="CustomShape 66"/>
                  <p:cNvSpPr/>
                  <p:nvPr/>
                </p:nvSpPr>
                <p:spPr>
                  <a:xfrm>
                    <a:off x="4893120" y="2440440"/>
                    <a:ext cx="141480" cy="280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528" name="CustomShape 67"/>
                <p:cNvSpPr/>
                <p:nvPr/>
              </p:nvSpPr>
              <p:spPr>
                <a:xfrm>
                  <a:off x="4754160" y="2539080"/>
                  <a:ext cx="151200" cy="13680"/>
                </a:xfrm>
                <a:prstGeom prst="rect">
                  <a:avLst/>
                </a:prstGeom>
                <a:solidFill>
                  <a:schemeClr val="tx1"/>
                </a:solidFill>
                <a:ln w="9525">
                  <a:solidFill>
                    <a:schemeClr val="tx1"/>
                  </a:solidFill>
                  <a:miter/>
                </a:ln>
              </p:spPr>
              <p:style>
                <a:lnRef idx="0"/>
                <a:fillRef idx="0"/>
                <a:effectRef idx="0"/>
                <a:fontRef idx="minor"/>
              </p:style>
            </p:sp>
            <p:sp>
              <p:nvSpPr>
                <p:cNvPr id="3529" name="CustomShape 68"/>
                <p:cNvSpPr/>
                <p:nvPr/>
              </p:nvSpPr>
              <p:spPr>
                <a:xfrm>
                  <a:off x="4757040" y="2625120"/>
                  <a:ext cx="151200" cy="12600"/>
                </a:xfrm>
                <a:prstGeom prst="rect">
                  <a:avLst/>
                </a:prstGeom>
                <a:solidFill>
                  <a:schemeClr val="tx1"/>
                </a:solidFill>
                <a:ln w="9525">
                  <a:solidFill>
                    <a:schemeClr val="tx1"/>
                  </a:solidFill>
                  <a:miter/>
                </a:ln>
              </p:spPr>
              <p:style>
                <a:lnRef idx="0"/>
                <a:fillRef idx="0"/>
                <a:effectRef idx="0"/>
                <a:fontRef idx="minor"/>
              </p:style>
            </p:sp>
            <p:grpSp>
              <p:nvGrpSpPr>
                <p:cNvPr id="3530" name="Group 69"/>
                <p:cNvGrpSpPr/>
                <p:nvPr/>
              </p:nvGrpSpPr>
              <p:grpSpPr>
                <a:xfrm>
                  <a:off x="4887360" y="2618640"/>
                  <a:ext cx="148680" cy="42480"/>
                  <a:chOff x="4887360" y="2618640"/>
                  <a:chExt cx="148680" cy="42480"/>
                </a:xfrm>
              </p:grpSpPr>
              <p:sp>
                <p:nvSpPr>
                  <p:cNvPr id="3531" name="CustomShape 70"/>
                  <p:cNvSpPr/>
                  <p:nvPr/>
                </p:nvSpPr>
                <p:spPr>
                  <a:xfrm>
                    <a:off x="4887360" y="2618640"/>
                    <a:ext cx="148680" cy="42480"/>
                  </a:xfrm>
                  <a:prstGeom prst="roundRect">
                    <a:avLst>
                      <a:gd name="adj" fmla="val 50000"/>
                    </a:avLst>
                  </a:prstGeom>
                  <a:solidFill>
                    <a:schemeClr val="tx1"/>
                  </a:solidFill>
                  <a:ln w="0">
                    <a:noFill/>
                  </a:ln>
                </p:spPr>
                <p:style>
                  <a:lnRef idx="0"/>
                  <a:fillRef idx="0"/>
                  <a:effectRef idx="0"/>
                  <a:fontRef idx="minor"/>
                </p:style>
              </p:sp>
              <p:sp>
                <p:nvSpPr>
                  <p:cNvPr id="3532" name="CustomShape 71"/>
                  <p:cNvSpPr/>
                  <p:nvPr/>
                </p:nvSpPr>
                <p:spPr>
                  <a:xfrm>
                    <a:off x="4890240" y="2621520"/>
                    <a:ext cx="141480" cy="331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533" name="CustomShape 72"/>
                <p:cNvSpPr/>
                <p:nvPr/>
              </p:nvSpPr>
              <p:spPr>
                <a:xfrm>
                  <a:off x="5028480" y="2538360"/>
                  <a:ext cx="66960" cy="5292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3534" name="Group 73"/>
                <p:cNvGrpSpPr/>
                <p:nvPr/>
              </p:nvGrpSpPr>
              <p:grpSpPr>
                <a:xfrm>
                  <a:off x="4887360" y="2531160"/>
                  <a:ext cx="150120" cy="39600"/>
                  <a:chOff x="4887360" y="2531160"/>
                  <a:chExt cx="150120" cy="39600"/>
                </a:xfrm>
              </p:grpSpPr>
              <p:sp>
                <p:nvSpPr>
                  <p:cNvPr id="3535" name="CustomShape 74"/>
                  <p:cNvSpPr/>
                  <p:nvPr/>
                </p:nvSpPr>
                <p:spPr>
                  <a:xfrm>
                    <a:off x="4887360" y="2531160"/>
                    <a:ext cx="150120" cy="39600"/>
                  </a:xfrm>
                  <a:prstGeom prst="roundRect">
                    <a:avLst>
                      <a:gd name="adj" fmla="val 50000"/>
                    </a:avLst>
                  </a:prstGeom>
                  <a:solidFill>
                    <a:schemeClr val="tx1"/>
                  </a:solidFill>
                  <a:ln w="0">
                    <a:noFill/>
                  </a:ln>
                </p:spPr>
                <p:style>
                  <a:lnRef idx="0"/>
                  <a:fillRef idx="0"/>
                  <a:effectRef idx="0"/>
                  <a:fontRef idx="minor"/>
                </p:style>
              </p:sp>
              <p:sp>
                <p:nvSpPr>
                  <p:cNvPr id="3536" name="CustomShape 75"/>
                  <p:cNvSpPr/>
                  <p:nvPr/>
                </p:nvSpPr>
                <p:spPr>
                  <a:xfrm>
                    <a:off x="4890240" y="2535840"/>
                    <a:ext cx="142920" cy="298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537" name="CustomShape 76"/>
                <p:cNvSpPr/>
                <p:nvPr/>
              </p:nvSpPr>
              <p:spPr>
                <a:xfrm>
                  <a:off x="5018760" y="2275560"/>
                  <a:ext cx="16920" cy="65052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3538" name="CustomShape 77"/>
                <p:cNvSpPr/>
                <p:nvPr/>
              </p:nvSpPr>
              <p:spPr>
                <a:xfrm>
                  <a:off x="5034600" y="2440080"/>
                  <a:ext cx="60480" cy="601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539" name="CustomShape 78"/>
                <p:cNvSpPr/>
                <p:nvPr/>
              </p:nvSpPr>
              <p:spPr>
                <a:xfrm>
                  <a:off x="5035320" y="2346840"/>
                  <a:ext cx="62280" cy="6768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540" name="CustomShape 79"/>
                <p:cNvSpPr/>
                <p:nvPr/>
              </p:nvSpPr>
              <p:spPr>
                <a:xfrm>
                  <a:off x="5086440" y="2896560"/>
                  <a:ext cx="12600" cy="26640"/>
                </a:xfrm>
                <a:prstGeom prst="ellipse">
                  <a:avLst/>
                </a:prstGeom>
                <a:solidFill>
                  <a:srgbClr val="333333"/>
                </a:solidFill>
                <a:ln w="0">
                  <a:noFill/>
                </a:ln>
              </p:spPr>
              <p:style>
                <a:lnRef idx="0"/>
                <a:fillRef idx="0"/>
                <a:effectRef idx="0"/>
                <a:fontRef idx="minor"/>
              </p:style>
            </p:sp>
            <p:sp>
              <p:nvSpPr>
                <p:cNvPr id="3541" name="CustomShape 80"/>
                <p:cNvSpPr/>
                <p:nvPr/>
              </p:nvSpPr>
              <p:spPr>
                <a:xfrm>
                  <a:off x="5032080" y="2896560"/>
                  <a:ext cx="62640" cy="5652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3542" name="CustomShape 81"/>
                <p:cNvSpPr/>
                <p:nvPr/>
              </p:nvSpPr>
              <p:spPr>
                <a:xfrm>
                  <a:off x="4734000" y="2915280"/>
                  <a:ext cx="307440" cy="4068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3543" name="CustomShape 82"/>
                <p:cNvSpPr/>
                <p:nvPr/>
              </p:nvSpPr>
              <p:spPr>
                <a:xfrm>
                  <a:off x="4751280" y="2924640"/>
                  <a:ext cx="274320" cy="2196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3544" name="CustomShape 83"/>
                <p:cNvSpPr/>
                <p:nvPr/>
              </p:nvSpPr>
              <p:spPr>
                <a:xfrm>
                  <a:off x="4777200" y="2831400"/>
                  <a:ext cx="40320" cy="39600"/>
                </a:xfrm>
                <a:prstGeom prst="ellipse">
                  <a:avLst/>
                </a:prstGeom>
                <a:solidFill>
                  <a:srgbClr val="33cc33"/>
                </a:solidFill>
                <a:ln w="0">
                  <a:noFill/>
                </a:ln>
              </p:spPr>
              <p:style>
                <a:lnRef idx="0"/>
                <a:fillRef idx="0"/>
                <a:effectRef idx="0"/>
                <a:fontRef idx="minor"/>
              </p:style>
            </p:sp>
            <p:sp>
              <p:nvSpPr>
                <p:cNvPr id="3545" name="CustomShape 84"/>
                <p:cNvSpPr/>
                <p:nvPr/>
              </p:nvSpPr>
              <p:spPr>
                <a:xfrm>
                  <a:off x="4822200" y="2831400"/>
                  <a:ext cx="41400" cy="40680"/>
                </a:xfrm>
                <a:prstGeom prst="ellipse">
                  <a:avLst/>
                </a:prstGeom>
                <a:solidFill>
                  <a:srgbClr val="ff0000"/>
                </a:solidFill>
                <a:ln w="0">
                  <a:noFill/>
                </a:ln>
              </p:spPr>
              <p:style>
                <a:lnRef idx="0"/>
                <a:fillRef idx="0"/>
                <a:effectRef idx="0"/>
                <a:fontRef idx="minor"/>
              </p:style>
            </p:sp>
            <p:sp>
              <p:nvSpPr>
                <p:cNvPr id="3546" name="CustomShape 85"/>
                <p:cNvSpPr/>
                <p:nvPr/>
              </p:nvSpPr>
              <p:spPr>
                <a:xfrm>
                  <a:off x="4868280" y="2831400"/>
                  <a:ext cx="40320" cy="39600"/>
                </a:xfrm>
                <a:prstGeom prst="ellipse">
                  <a:avLst/>
                </a:prstGeom>
                <a:solidFill>
                  <a:srgbClr val="33cc33"/>
                </a:solidFill>
                <a:ln w="0">
                  <a:noFill/>
                </a:ln>
              </p:spPr>
              <p:style>
                <a:lnRef idx="0"/>
                <a:fillRef idx="0"/>
                <a:effectRef idx="0"/>
                <a:fontRef idx="minor"/>
              </p:style>
            </p:sp>
            <p:sp>
              <p:nvSpPr>
                <p:cNvPr id="3547" name="CustomShape 86"/>
                <p:cNvSpPr/>
                <p:nvPr/>
              </p:nvSpPr>
              <p:spPr>
                <a:xfrm>
                  <a:off x="4970880" y="2675520"/>
                  <a:ext cx="21240" cy="215640"/>
                </a:xfrm>
                <a:prstGeom prst="rect">
                  <a:avLst/>
                </a:prstGeom>
                <a:solidFill>
                  <a:srgbClr val="292929"/>
                </a:solidFill>
                <a:ln w="9525">
                  <a:solidFill>
                    <a:schemeClr val="tx1"/>
                  </a:solidFill>
                  <a:miter/>
                </a:ln>
              </p:spPr>
              <p:style>
                <a:lnRef idx="0"/>
                <a:fillRef idx="0"/>
                <a:effectRef idx="0"/>
                <a:fontRef idx="minor"/>
              </p:style>
            </p:sp>
          </p:grpSp>
          <p:sp>
            <p:nvSpPr>
              <p:cNvPr id="3548" name="Line 87"/>
              <p:cNvSpPr/>
              <p:nvPr/>
            </p:nvSpPr>
            <p:spPr>
              <a:xfrm flipH="1">
                <a:off x="5013360" y="2937600"/>
                <a:ext cx="54396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549" name="CustomShape 88"/>
              <p:cNvSpPr/>
              <p:nvPr/>
            </p:nvSpPr>
            <p:spPr>
              <a:xfrm>
                <a:off x="4502880" y="2923200"/>
                <a:ext cx="10270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223.1.2.5</a:t>
                </a:r>
                <a:endParaRPr b="0" lang="en-US" sz="1600" spc="-1" strike="noStrike">
                  <a:latin typeface="Arial"/>
                </a:endParaRPr>
              </a:p>
            </p:txBody>
          </p:sp>
        </p:grpSp>
      </p:grpSp>
      <p:pic>
        <p:nvPicPr>
          <p:cNvPr id="3550" name="Picture 777" descr="access_point_stylized_small"/>
          <p:cNvPicPr/>
          <p:nvPr/>
        </p:nvPicPr>
        <p:blipFill>
          <a:blip r:embed="rId8"/>
          <a:stretch/>
        </p:blipFill>
        <p:spPr>
          <a:xfrm>
            <a:off x="5480280" y="3404160"/>
            <a:ext cx="587160" cy="486720"/>
          </a:xfrm>
          <a:prstGeom prst="rect">
            <a:avLst/>
          </a:prstGeom>
          <a:ln w="0">
            <a:noFill/>
          </a:ln>
        </p:spPr>
      </p:pic>
      <p:grpSp>
        <p:nvGrpSpPr>
          <p:cNvPr id="3551" name="Group 89"/>
          <p:cNvGrpSpPr/>
          <p:nvPr/>
        </p:nvGrpSpPr>
        <p:grpSpPr>
          <a:xfrm>
            <a:off x="6417360" y="3245400"/>
            <a:ext cx="4687560" cy="1585440"/>
            <a:chOff x="6417360" y="3245400"/>
            <a:chExt cx="4687560" cy="1585440"/>
          </a:xfrm>
        </p:grpSpPr>
        <p:grpSp>
          <p:nvGrpSpPr>
            <p:cNvPr id="3552" name="Group 90"/>
            <p:cNvGrpSpPr/>
            <p:nvPr/>
          </p:nvGrpSpPr>
          <p:grpSpPr>
            <a:xfrm>
              <a:off x="7290000" y="3245400"/>
              <a:ext cx="1014840" cy="925920"/>
              <a:chOff x="7290000" y="3245400"/>
              <a:chExt cx="1014840" cy="925920"/>
            </a:xfrm>
          </p:grpSpPr>
          <p:pic>
            <p:nvPicPr>
              <p:cNvPr id="3553" name="Picture 1017" descr="antenna_stylized"/>
              <p:cNvPicPr/>
              <p:nvPr/>
            </p:nvPicPr>
            <p:blipFill>
              <a:blip r:embed="rId9"/>
              <a:stretch/>
            </p:blipFill>
            <p:spPr>
              <a:xfrm>
                <a:off x="7290000" y="3245400"/>
                <a:ext cx="1006920" cy="499320"/>
              </a:xfrm>
              <a:prstGeom prst="rect">
                <a:avLst/>
              </a:prstGeom>
              <a:ln w="0">
                <a:noFill/>
              </a:ln>
            </p:spPr>
          </p:pic>
          <p:pic>
            <p:nvPicPr>
              <p:cNvPr id="3554" name="Picture 1018" descr="laptop_keyboard"/>
              <p:cNvPicPr/>
              <p:nvPr/>
            </p:nvPicPr>
            <p:blipFill>
              <a:blip r:embed="rId10"/>
              <a:stretch/>
            </p:blipFill>
            <p:spPr>
              <a:xfrm flipH="1" rot="128400">
                <a:off x="7337160" y="3800160"/>
                <a:ext cx="829800" cy="355680"/>
              </a:xfrm>
              <a:prstGeom prst="rect">
                <a:avLst/>
              </a:prstGeom>
              <a:ln w="0">
                <a:noFill/>
              </a:ln>
            </p:spPr>
          </p:pic>
          <p:sp>
            <p:nvSpPr>
              <p:cNvPr id="3555" name="CustomShape 91"/>
              <p:cNvSpPr/>
              <p:nvPr/>
            </p:nvSpPr>
            <p:spPr>
              <a:xfrm>
                <a:off x="7614000" y="3454560"/>
                <a:ext cx="667440" cy="46476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3556" name="Picture 1020" descr="screen"/>
              <p:cNvPicPr/>
              <p:nvPr/>
            </p:nvPicPr>
            <p:blipFill>
              <a:blip r:embed="rId11"/>
              <a:stretch/>
            </p:blipFill>
            <p:spPr>
              <a:xfrm>
                <a:off x="7646760" y="3466440"/>
                <a:ext cx="606600" cy="422640"/>
              </a:xfrm>
              <a:prstGeom prst="rect">
                <a:avLst/>
              </a:prstGeom>
              <a:ln w="0">
                <a:noFill/>
              </a:ln>
            </p:spPr>
          </p:pic>
          <p:sp>
            <p:nvSpPr>
              <p:cNvPr id="3557" name="CustomShape 92"/>
              <p:cNvSpPr/>
              <p:nvPr/>
            </p:nvSpPr>
            <p:spPr>
              <a:xfrm>
                <a:off x="7735680" y="3440880"/>
                <a:ext cx="565560" cy="8604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3558" name="CustomShape 93"/>
              <p:cNvSpPr/>
              <p:nvPr/>
            </p:nvSpPr>
            <p:spPr>
              <a:xfrm>
                <a:off x="7607880" y="3440160"/>
                <a:ext cx="156600" cy="35964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3559" name="CustomShape 94"/>
              <p:cNvSpPr/>
              <p:nvPr/>
            </p:nvSpPr>
            <p:spPr>
              <a:xfrm>
                <a:off x="8128080" y="3504600"/>
                <a:ext cx="168840" cy="41544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3560" name="CustomShape 95"/>
              <p:cNvSpPr/>
              <p:nvPr/>
            </p:nvSpPr>
            <p:spPr>
              <a:xfrm>
                <a:off x="7606080" y="3782160"/>
                <a:ext cx="620640" cy="14004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3561" name="CustomShape 96"/>
              <p:cNvSpPr/>
              <p:nvPr/>
            </p:nvSpPr>
            <p:spPr>
              <a:xfrm>
                <a:off x="8146800" y="3508200"/>
                <a:ext cx="158040" cy="41724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3562" name="CustomShape 97"/>
              <p:cNvSpPr/>
              <p:nvPr/>
            </p:nvSpPr>
            <p:spPr>
              <a:xfrm>
                <a:off x="7606800" y="3800880"/>
                <a:ext cx="551880" cy="13824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3563" name="Group 98"/>
              <p:cNvGrpSpPr/>
              <p:nvPr/>
            </p:nvGrpSpPr>
            <p:grpSpPr>
              <a:xfrm>
                <a:off x="7597800" y="3948840"/>
                <a:ext cx="187200" cy="82080"/>
                <a:chOff x="7597800" y="3948840"/>
                <a:chExt cx="187200" cy="82080"/>
              </a:xfrm>
            </p:grpSpPr>
            <p:sp>
              <p:nvSpPr>
                <p:cNvPr id="3564" name="CustomShape 99"/>
                <p:cNvSpPr/>
                <p:nvPr/>
              </p:nvSpPr>
              <p:spPr>
                <a:xfrm>
                  <a:off x="7597800" y="3948840"/>
                  <a:ext cx="187200" cy="8208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3565" name="CustomShape 100"/>
                <p:cNvSpPr/>
                <p:nvPr/>
              </p:nvSpPr>
              <p:spPr>
                <a:xfrm>
                  <a:off x="7601040" y="3950640"/>
                  <a:ext cx="180720" cy="7776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3566" name="CustomShape 101"/>
                <p:cNvSpPr/>
                <p:nvPr/>
              </p:nvSpPr>
              <p:spPr>
                <a:xfrm>
                  <a:off x="7614720" y="3980880"/>
                  <a:ext cx="64080" cy="2484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3567" name="CustomShape 102"/>
                <p:cNvSpPr/>
                <p:nvPr/>
              </p:nvSpPr>
              <p:spPr>
                <a:xfrm>
                  <a:off x="7612560" y="3992400"/>
                  <a:ext cx="47880" cy="154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3568" name="CustomShape 103"/>
                <p:cNvSpPr/>
                <p:nvPr/>
              </p:nvSpPr>
              <p:spPr>
                <a:xfrm>
                  <a:off x="7667640" y="3997080"/>
                  <a:ext cx="64080" cy="2520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3569" name="CustomShape 104"/>
                <p:cNvSpPr/>
                <p:nvPr/>
              </p:nvSpPr>
              <p:spPr>
                <a:xfrm>
                  <a:off x="7665120" y="4009320"/>
                  <a:ext cx="47880" cy="154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3570" name="CustomShape 105"/>
              <p:cNvSpPr/>
              <p:nvPr/>
            </p:nvSpPr>
            <p:spPr>
              <a:xfrm>
                <a:off x="7918560" y="3961080"/>
                <a:ext cx="226440" cy="18036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3571" name="CustomShape 106"/>
              <p:cNvSpPr/>
              <p:nvPr/>
            </p:nvSpPr>
            <p:spPr>
              <a:xfrm>
                <a:off x="7339320" y="3975480"/>
                <a:ext cx="580320" cy="1645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572" name="CustomShape 107"/>
              <p:cNvSpPr/>
              <p:nvPr/>
            </p:nvSpPr>
            <p:spPr>
              <a:xfrm>
                <a:off x="7339680" y="3945240"/>
                <a:ext cx="5760" cy="3312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3573" name="CustomShape 108"/>
              <p:cNvSpPr/>
              <p:nvPr/>
            </p:nvSpPr>
            <p:spPr>
              <a:xfrm>
                <a:off x="7340040" y="3809160"/>
                <a:ext cx="269640" cy="13788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3574" name="CustomShape 109"/>
              <p:cNvSpPr/>
              <p:nvPr/>
            </p:nvSpPr>
            <p:spPr>
              <a:xfrm>
                <a:off x="7358040" y="3952440"/>
                <a:ext cx="550440" cy="1584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575" name="CustomShape 110"/>
              <p:cNvSpPr/>
              <p:nvPr/>
            </p:nvSpPr>
            <p:spPr>
              <a:xfrm flipV="1">
                <a:off x="7908120" y="3940200"/>
                <a:ext cx="224280" cy="1638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sp>
          <p:nvSpPr>
            <p:cNvPr id="3576" name="CustomShape 111"/>
            <p:cNvSpPr/>
            <p:nvPr/>
          </p:nvSpPr>
          <p:spPr>
            <a:xfrm>
              <a:off x="7489080" y="4119120"/>
              <a:ext cx="3615840" cy="711720"/>
            </a:xfrm>
            <a:prstGeom prst="rect">
              <a:avLst/>
            </a:prstGeom>
            <a:noFill/>
            <a:ln w="0">
              <a:noFill/>
            </a:ln>
          </p:spPr>
          <p:style>
            <a:lnRef idx="0"/>
            <a:fillRef idx="0"/>
            <a:effectRef idx="0"/>
            <a:fontRef idx="minor"/>
          </p:style>
          <p:txBody>
            <a:bodyPr lIns="90000" rIns="90000" tIns="45000" bIns="45000">
              <a:spAutoFit/>
            </a:bodyPr>
            <a:p>
              <a:pPr>
                <a:lnSpc>
                  <a:spcPct val="85000"/>
                </a:lnSpc>
                <a:tabLst>
                  <a:tab algn="l" pos="0"/>
                </a:tabLst>
              </a:pPr>
              <a:r>
                <a:rPr b="0" lang="en-US" sz="2400" spc="-1" strike="noStrike">
                  <a:solidFill>
                    <a:srgbClr val="000000"/>
                  </a:solidFill>
                  <a:latin typeface="Calibri"/>
                  <a:ea typeface="ＭＳ Ｐゴシック"/>
                </a:rPr>
                <a:t>arriving </a:t>
              </a:r>
              <a:r>
                <a:rPr b="0" lang="en-US" sz="2400" spc="-1" strike="noStrike">
                  <a:solidFill>
                    <a:srgbClr val="cc0000"/>
                  </a:solidFill>
                  <a:latin typeface="Calibri"/>
                  <a:ea typeface="ＭＳ Ｐゴシック"/>
                </a:rPr>
                <a:t>DHCP client</a:t>
              </a:r>
              <a:r>
                <a:rPr b="0" lang="en-US" sz="2400" spc="-1" strike="noStrike">
                  <a:solidFill>
                    <a:srgbClr val="000000"/>
                  </a:solidFill>
                  <a:latin typeface="Calibri"/>
                  <a:ea typeface="ＭＳ Ｐゴシック"/>
                </a:rPr>
                <a:t> needs </a:t>
              </a:r>
              <a:endParaRPr b="0" lang="en-US" sz="2400" spc="-1" strike="noStrike">
                <a:latin typeface="Arial"/>
              </a:endParaRPr>
            </a:p>
            <a:p>
              <a:pPr>
                <a:lnSpc>
                  <a:spcPct val="85000"/>
                </a:lnSpc>
                <a:tabLst>
                  <a:tab algn="l" pos="0"/>
                </a:tabLst>
              </a:pPr>
              <a:r>
                <a:rPr b="0" lang="en-US" sz="2400" spc="-1" strike="noStrike">
                  <a:solidFill>
                    <a:srgbClr val="000000"/>
                  </a:solidFill>
                  <a:latin typeface="Calibri"/>
                  <a:ea typeface="ＭＳ Ｐゴシック"/>
                </a:rPr>
                <a:t>address in this network</a:t>
              </a:r>
              <a:endParaRPr b="0" lang="en-US" sz="2400" spc="-1" strike="noStrike">
                <a:latin typeface="Arial"/>
              </a:endParaRPr>
            </a:p>
          </p:txBody>
        </p:sp>
        <p:sp>
          <p:nvSpPr>
            <p:cNvPr id="3577" name="CustomShape 112"/>
            <p:cNvSpPr/>
            <p:nvPr/>
          </p:nvSpPr>
          <p:spPr>
            <a:xfrm>
              <a:off x="6417360" y="3433680"/>
              <a:ext cx="975960" cy="374400"/>
            </a:xfrm>
            <a:prstGeom prst="leftArrow">
              <a:avLst>
                <a:gd name="adj1" fmla="val 50000"/>
                <a:gd name="adj2" fmla="val 65148"/>
              </a:avLst>
            </a:prstGeom>
            <a:gradFill rotWithShape="0">
              <a:gsLst>
                <a:gs pos="0">
                  <a:srgbClr val="cc0000"/>
                </a:gs>
                <a:gs pos="100000">
                  <a:srgbClr val="ffffff"/>
                </a:gs>
              </a:gsLst>
              <a:lin ang="0"/>
            </a:gradFill>
            <a:ln w="0">
              <a:noFill/>
            </a:ln>
          </p:spPr>
          <p:style>
            <a:lnRef idx="0"/>
            <a:fillRef idx="0"/>
            <a:effectRef idx="0"/>
            <a:fontRef idx="minor"/>
          </p:style>
        </p:sp>
      </p:grpSp>
      <p:sp>
        <p:nvSpPr>
          <p:cNvPr id="3578" name="CustomShape 113"/>
          <p:cNvSpPr/>
          <p:nvPr/>
        </p:nvSpPr>
        <p:spPr>
          <a:xfrm>
            <a:off x="7146000" y="1456200"/>
            <a:ext cx="4690080" cy="11876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rPr>
              <a:t>Typically, DHCP server will be  co-located in router, serving all subnets to which router is attached</a:t>
            </a:r>
            <a:endParaRPr b="0" lang="en-US" sz="2400" spc="-1" strike="noStrike">
              <a:latin typeface="Arial"/>
            </a:endParaRPr>
          </a:p>
        </p:txBody>
      </p:sp>
      <p:sp>
        <p:nvSpPr>
          <p:cNvPr id="3579" name="TextShape 114"/>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9927E1D4-C533-4056-8F16-B52772ED4EB9}"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963" dur="indefinite" restart="never" nodeType="tmRoot">
          <p:childTnLst>
            <p:seq>
              <p:cTn id="964" dur="indefinite" nodeType="mainSeq">
                <p:childTnLst>
                  <p:par>
                    <p:cTn id="965" fill="hold">
                      <p:stCondLst>
                        <p:cond delay="indefinite"/>
                      </p:stCondLst>
                      <p:childTnLst>
                        <p:par>
                          <p:cTn id="966" fill="hold">
                            <p:stCondLst>
                              <p:cond delay="0"/>
                            </p:stCondLst>
                            <p:childTnLst>
                              <p:par>
                                <p:cTn id="967" nodeType="clickEffect" fill="hold" presetClass="entr" presetID="9">
                                  <p:stCondLst>
                                    <p:cond delay="0"/>
                                  </p:stCondLst>
                                  <p:childTnLst>
                                    <p:set>
                                      <p:cBhvr>
                                        <p:cTn id="968" dur="1" fill="hold">
                                          <p:stCondLst>
                                            <p:cond delay="0"/>
                                          </p:stCondLst>
                                        </p:cTn>
                                        <p:tgtEl>
                                          <p:spTgt spid="3512"/>
                                        </p:tgtEl>
                                        <p:attrNameLst>
                                          <p:attrName>style.visibility</p:attrName>
                                        </p:attrNameLst>
                                      </p:cBhvr>
                                      <p:to>
                                        <p:strVal val="visible"/>
                                      </p:to>
                                    </p:set>
                                    <p:animEffect filter="dissolve" transition="in">
                                      <p:cBhvr additive="repl">
                                        <p:cTn id="969" dur="500"/>
                                        <p:tgtEl>
                                          <p:spTgt spid="3512"/>
                                        </p:tgtEl>
                                      </p:cBhvr>
                                    </p:animEffect>
                                  </p:childTnLst>
                                </p:cTn>
                              </p:par>
                            </p:childTnLst>
                          </p:cTn>
                        </p:par>
                      </p:childTnLst>
                    </p:cTn>
                  </p:par>
                  <p:par>
                    <p:cTn id="970" fill="hold">
                      <p:stCondLst>
                        <p:cond delay="indefinite"/>
                      </p:stCondLst>
                      <p:childTnLst>
                        <p:par>
                          <p:cTn id="971" fill="hold">
                            <p:stCondLst>
                              <p:cond delay="0"/>
                            </p:stCondLst>
                            <p:childTnLst>
                              <p:par>
                                <p:cTn id="972" nodeType="clickEffect" fill="hold" presetClass="entr" presetID="9">
                                  <p:stCondLst>
                                    <p:cond delay="0"/>
                                  </p:stCondLst>
                                  <p:childTnLst>
                                    <p:set>
                                      <p:cBhvr>
                                        <p:cTn id="973" dur="1" fill="hold">
                                          <p:stCondLst>
                                            <p:cond delay="0"/>
                                          </p:stCondLst>
                                        </p:cTn>
                                        <p:tgtEl>
                                          <p:spTgt spid="3578"/>
                                        </p:tgtEl>
                                        <p:attrNameLst>
                                          <p:attrName>style.visibility</p:attrName>
                                        </p:attrNameLst>
                                      </p:cBhvr>
                                      <p:to>
                                        <p:strVal val="visible"/>
                                      </p:to>
                                    </p:set>
                                    <p:animEffect filter="dissolve" transition="in">
                                      <p:cBhvr additive="repl">
                                        <p:cTn id="974" dur="500"/>
                                        <p:tgtEl>
                                          <p:spTgt spid="3578"/>
                                        </p:tgtEl>
                                      </p:cBhvr>
                                    </p:animEffect>
                                  </p:childTnLst>
                                </p:cTn>
                              </p:par>
                            </p:childTnLst>
                          </p:cTn>
                        </p:par>
                      </p:childTnLst>
                    </p:cTn>
                  </p:par>
                  <p:par>
                    <p:cTn id="975" fill="hold">
                      <p:stCondLst>
                        <p:cond delay="indefinite"/>
                      </p:stCondLst>
                      <p:childTnLst>
                        <p:par>
                          <p:cTn id="976" fill="hold">
                            <p:stCondLst>
                              <p:cond delay="0"/>
                            </p:stCondLst>
                            <p:childTnLst>
                              <p:par>
                                <p:cTn id="977" nodeType="clickEffect" fill="hold" presetClass="entr" presetID="22" presetSubtype="2">
                                  <p:stCondLst>
                                    <p:cond delay="0"/>
                                  </p:stCondLst>
                                  <p:childTnLst>
                                    <p:set>
                                      <p:cBhvr>
                                        <p:cTn id="978" dur="1" fill="hold">
                                          <p:stCondLst>
                                            <p:cond delay="0"/>
                                          </p:stCondLst>
                                        </p:cTn>
                                        <p:tgtEl>
                                          <p:spTgt spid="3551"/>
                                        </p:tgtEl>
                                        <p:attrNameLst>
                                          <p:attrName>style.visibility</p:attrName>
                                        </p:attrNameLst>
                                      </p:cBhvr>
                                      <p:to>
                                        <p:strVal val="visible"/>
                                      </p:to>
                                    </p:set>
                                    <p:animEffect filter="wipe(right)" transition="in">
                                      <p:cBhvr additive="repl">
                                        <p:cTn id="979" dur="500"/>
                                        <p:tgtEl>
                                          <p:spTgt spid="35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0" name="TextShape 1"/>
          <p:cNvSpPr txBox="1"/>
          <p:nvPr/>
        </p:nvSpPr>
        <p:spPr>
          <a:xfrm>
            <a:off x="838080" y="31104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rPr>
              <a:t>DHCP client-server scenario</a:t>
            </a:r>
            <a:endParaRPr b="0" lang="en-US" sz="4400" spc="-1" strike="noStrike">
              <a:solidFill>
                <a:srgbClr val="000000"/>
              </a:solidFill>
              <a:latin typeface="Calibri"/>
            </a:endParaRPr>
          </a:p>
        </p:txBody>
      </p:sp>
      <p:sp>
        <p:nvSpPr>
          <p:cNvPr id="3581" name="CustomShape 2"/>
          <p:cNvSpPr/>
          <p:nvPr/>
        </p:nvSpPr>
        <p:spPr>
          <a:xfrm>
            <a:off x="2616120" y="1300320"/>
            <a:ext cx="2316240" cy="3646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Calibri"/>
                <a:ea typeface="ＭＳ Ｐゴシック"/>
              </a:rPr>
              <a:t>DHCP server: 223.1.2.5</a:t>
            </a:r>
            <a:endParaRPr b="0" lang="en-US" sz="1800" spc="-1" strike="noStrike">
              <a:latin typeface="Arial"/>
            </a:endParaRPr>
          </a:p>
        </p:txBody>
      </p:sp>
      <p:sp>
        <p:nvSpPr>
          <p:cNvPr id="3582" name="CustomShape 3"/>
          <p:cNvSpPr/>
          <p:nvPr/>
        </p:nvSpPr>
        <p:spPr>
          <a:xfrm>
            <a:off x="8680320" y="1466640"/>
            <a:ext cx="2066400" cy="323280"/>
          </a:xfrm>
          <a:prstGeom prst="rect">
            <a:avLst/>
          </a:prstGeom>
          <a:noFill/>
          <a:ln w="0">
            <a:noFill/>
          </a:ln>
        </p:spPr>
        <p:style>
          <a:lnRef idx="0"/>
          <a:fillRef idx="0"/>
          <a:effectRef idx="0"/>
          <a:fontRef idx="minor"/>
        </p:style>
        <p:txBody>
          <a:bodyPr lIns="90000" rIns="90000" tIns="45000" bIns="45000">
            <a:spAutoFit/>
          </a:bodyPr>
          <a:p>
            <a:pPr algn="ctr">
              <a:lnSpc>
                <a:spcPct val="85000"/>
              </a:lnSpc>
              <a:tabLst>
                <a:tab algn="l" pos="0"/>
              </a:tabLst>
            </a:pPr>
            <a:r>
              <a:rPr b="0" lang="en-US" sz="1800" spc="-1" strike="noStrike">
                <a:solidFill>
                  <a:srgbClr val="000000"/>
                </a:solidFill>
                <a:latin typeface="Calibri"/>
              </a:rPr>
              <a:t>Arriving client</a:t>
            </a:r>
            <a:endParaRPr b="0" lang="en-US" sz="1800" spc="-1" strike="noStrike">
              <a:latin typeface="Arial"/>
            </a:endParaRPr>
          </a:p>
        </p:txBody>
      </p:sp>
      <p:sp>
        <p:nvSpPr>
          <p:cNvPr id="3583" name="Line 4"/>
          <p:cNvSpPr/>
          <p:nvPr/>
        </p:nvSpPr>
        <p:spPr>
          <a:xfrm flipH="1">
            <a:off x="4572360" y="2256480"/>
            <a:ext cx="11160" cy="4027320"/>
          </a:xfrm>
          <a:prstGeom prst="line">
            <a:avLst/>
          </a:prstGeom>
          <a:ln w="9525">
            <a:solidFill>
              <a:srgbClr val="808080"/>
            </a:solidFill>
            <a:round/>
            <a:tailEnd len="med" type="triangle" w="med"/>
          </a:ln>
        </p:spPr>
        <p:style>
          <a:lnRef idx="0"/>
          <a:fillRef idx="0"/>
          <a:effectRef idx="0"/>
          <a:fontRef idx="minor"/>
        </p:style>
      </p:sp>
      <p:sp>
        <p:nvSpPr>
          <p:cNvPr id="3584" name="Line 5"/>
          <p:cNvSpPr/>
          <p:nvPr/>
        </p:nvSpPr>
        <p:spPr>
          <a:xfrm flipH="1">
            <a:off x="9098280" y="2332440"/>
            <a:ext cx="11160" cy="4140360"/>
          </a:xfrm>
          <a:prstGeom prst="line">
            <a:avLst/>
          </a:prstGeom>
          <a:ln w="9525">
            <a:solidFill>
              <a:srgbClr val="808080"/>
            </a:solidFill>
            <a:round/>
            <a:tailEnd len="med" type="triangle" w="med"/>
          </a:ln>
        </p:spPr>
        <p:style>
          <a:lnRef idx="0"/>
          <a:fillRef idx="0"/>
          <a:effectRef idx="0"/>
          <a:fontRef idx="minor"/>
        </p:style>
      </p:sp>
      <p:grpSp>
        <p:nvGrpSpPr>
          <p:cNvPr id="3585" name="Group 6"/>
          <p:cNvGrpSpPr/>
          <p:nvPr/>
        </p:nvGrpSpPr>
        <p:grpSpPr>
          <a:xfrm>
            <a:off x="4617000" y="1435680"/>
            <a:ext cx="4395600" cy="1401840"/>
            <a:chOff x="4617000" y="1435680"/>
            <a:chExt cx="4395600" cy="1401840"/>
          </a:xfrm>
        </p:grpSpPr>
        <p:sp>
          <p:nvSpPr>
            <p:cNvPr id="3586" name="Line 7"/>
            <p:cNvSpPr/>
            <p:nvPr/>
          </p:nvSpPr>
          <p:spPr>
            <a:xfrm flipH="1">
              <a:off x="4617000" y="2300760"/>
              <a:ext cx="4395600" cy="536760"/>
            </a:xfrm>
            <a:prstGeom prst="line">
              <a:avLst/>
            </a:prstGeom>
            <a:ln w="19050">
              <a:solidFill>
                <a:srgbClr val="000000"/>
              </a:solidFill>
              <a:round/>
              <a:tailEnd len="med" type="triangle" w="med"/>
            </a:ln>
          </p:spPr>
          <p:style>
            <a:lnRef idx="0"/>
            <a:fillRef idx="0"/>
            <a:effectRef idx="0"/>
            <a:fontRef idx="minor"/>
          </p:style>
        </p:sp>
        <p:grpSp>
          <p:nvGrpSpPr>
            <p:cNvPr id="3587" name="Group 8"/>
            <p:cNvGrpSpPr/>
            <p:nvPr/>
          </p:nvGrpSpPr>
          <p:grpSpPr>
            <a:xfrm>
              <a:off x="6145920" y="1435680"/>
              <a:ext cx="2673000" cy="1116000"/>
              <a:chOff x="6145920" y="1435680"/>
              <a:chExt cx="2673000" cy="1116000"/>
            </a:xfrm>
          </p:grpSpPr>
          <p:sp>
            <p:nvSpPr>
              <p:cNvPr id="3588" name="CustomShape 9"/>
              <p:cNvSpPr/>
              <p:nvPr/>
            </p:nvSpPr>
            <p:spPr>
              <a:xfrm>
                <a:off x="6145920" y="1435680"/>
                <a:ext cx="1481400" cy="43380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tabLst>
                    <a:tab algn="l" pos="0"/>
                  </a:tabLst>
                </a:pPr>
                <a:r>
                  <a:rPr b="1" lang="en-US" sz="1200" spc="-1" strike="noStrike">
                    <a:solidFill>
                      <a:srgbClr val="000000"/>
                    </a:solidFill>
                    <a:latin typeface="Arial"/>
                    <a:ea typeface="ＭＳ Ｐゴシック"/>
                  </a:rPr>
                  <a:t>DHCP discover</a:t>
                </a:r>
                <a:endParaRPr b="0" lang="en-US" sz="1200" spc="-1" strike="noStrike">
                  <a:latin typeface="Arial"/>
                </a:endParaRPr>
              </a:p>
            </p:txBody>
          </p:sp>
          <p:sp>
            <p:nvSpPr>
              <p:cNvPr id="3589" name="CustomShape 10"/>
              <p:cNvSpPr/>
              <p:nvPr/>
            </p:nvSpPr>
            <p:spPr>
              <a:xfrm>
                <a:off x="6253560" y="1742400"/>
                <a:ext cx="2565360" cy="809280"/>
              </a:xfrm>
              <a:prstGeom prst="rect">
                <a:avLst/>
              </a:prstGeom>
              <a:solidFill>
                <a:srgbClr val="ffffff"/>
              </a:solidFill>
              <a:ln w="9525">
                <a:solidFill>
                  <a:srgbClr val="000000"/>
                </a:solidFill>
                <a:miter/>
              </a:ln>
            </p:spPr>
            <p:style>
              <a:lnRef idx="0"/>
              <a:fillRef idx="0"/>
              <a:effectRef idx="0"/>
              <a:fontRef idx="minor"/>
            </p:style>
            <p:txBody>
              <a:bodyPr lIns="90000" rIns="90000" tIns="45000" bIns="45000">
                <a:noAutofit/>
              </a:bodyPr>
              <a:p>
                <a:pPr algn="ctr">
                  <a:lnSpc>
                    <a:spcPct val="100000"/>
                  </a:lnSpc>
                  <a:tabLst>
                    <a:tab algn="l" pos="0"/>
                  </a:tabLst>
                </a:pPr>
                <a:r>
                  <a:rPr b="0" lang="en-US" sz="1200" spc="-1" strike="noStrike">
                    <a:solidFill>
                      <a:srgbClr val="000000"/>
                    </a:solidFill>
                    <a:latin typeface="Arial"/>
                    <a:ea typeface="ＭＳ Ｐゴシック"/>
                  </a:rPr>
                  <a:t>src : 0.0.0.0, 68     </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dest.: 255.255.255.255,67</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yiaddr:    0.0.0.0</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transaction ID: 654</a:t>
                </a:r>
                <a:endParaRPr b="0" lang="en-US" sz="1200" spc="-1" strike="noStrike">
                  <a:latin typeface="Arial"/>
                </a:endParaRPr>
              </a:p>
            </p:txBody>
          </p:sp>
        </p:grpSp>
      </p:grpSp>
      <p:sp>
        <p:nvSpPr>
          <p:cNvPr id="3590" name="Line 11"/>
          <p:cNvSpPr/>
          <p:nvPr/>
        </p:nvSpPr>
        <p:spPr>
          <a:xfrm>
            <a:off x="4659840" y="3286800"/>
            <a:ext cx="4395600" cy="537840"/>
          </a:xfrm>
          <a:prstGeom prst="line">
            <a:avLst/>
          </a:prstGeom>
          <a:ln w="19050">
            <a:solidFill>
              <a:srgbClr val="000000"/>
            </a:solidFill>
            <a:round/>
            <a:tailEnd len="med" type="triangle" w="med"/>
          </a:ln>
        </p:spPr>
        <p:style>
          <a:lnRef idx="0"/>
          <a:fillRef idx="0"/>
          <a:effectRef idx="0"/>
          <a:fontRef idx="minor"/>
        </p:style>
      </p:sp>
      <p:grpSp>
        <p:nvGrpSpPr>
          <p:cNvPr id="3591" name="Group 12"/>
          <p:cNvGrpSpPr/>
          <p:nvPr/>
        </p:nvGrpSpPr>
        <p:grpSpPr>
          <a:xfrm>
            <a:off x="6318720" y="2672280"/>
            <a:ext cx="2520720" cy="1217520"/>
            <a:chOff x="6318720" y="2672280"/>
            <a:chExt cx="2520720" cy="1217520"/>
          </a:xfrm>
        </p:grpSpPr>
        <p:sp>
          <p:nvSpPr>
            <p:cNvPr id="3592" name="CustomShape 13"/>
            <p:cNvSpPr/>
            <p:nvPr/>
          </p:nvSpPr>
          <p:spPr>
            <a:xfrm>
              <a:off x="6318720" y="2672280"/>
              <a:ext cx="1379160" cy="32976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tabLst>
                  <a:tab algn="l" pos="0"/>
                </a:tabLst>
              </a:pPr>
              <a:r>
                <a:rPr b="1" lang="en-US" sz="1200" spc="-1" strike="noStrike">
                  <a:solidFill>
                    <a:srgbClr val="000000"/>
                  </a:solidFill>
                  <a:latin typeface="Arial"/>
                  <a:ea typeface="ＭＳ Ｐゴシック"/>
                </a:rPr>
                <a:t>DHCP offer</a:t>
              </a:r>
              <a:endParaRPr b="0" lang="en-US" sz="1200" spc="-1" strike="noStrike">
                <a:latin typeface="Arial"/>
              </a:endParaRPr>
            </a:p>
          </p:txBody>
        </p:sp>
        <p:sp>
          <p:nvSpPr>
            <p:cNvPr id="3593" name="CustomShape 14"/>
            <p:cNvSpPr/>
            <p:nvPr/>
          </p:nvSpPr>
          <p:spPr>
            <a:xfrm>
              <a:off x="6415560" y="2925000"/>
              <a:ext cx="2423880" cy="964800"/>
            </a:xfrm>
            <a:prstGeom prst="rect">
              <a:avLst/>
            </a:prstGeom>
            <a:solidFill>
              <a:srgbClr val="ffffff"/>
            </a:solidFill>
            <a:ln w="9525">
              <a:solidFill>
                <a:srgbClr val="000000"/>
              </a:solidFill>
              <a:miter/>
            </a:ln>
          </p:spPr>
          <p:style>
            <a:lnRef idx="0"/>
            <a:fillRef idx="0"/>
            <a:effectRef idx="0"/>
            <a:fontRef idx="minor"/>
          </p:style>
          <p:txBody>
            <a:bodyPr lIns="90000" rIns="90000" tIns="45000" bIns="45000">
              <a:noAutofit/>
            </a:bodyPr>
            <a:p>
              <a:pPr algn="ctr">
                <a:lnSpc>
                  <a:spcPct val="100000"/>
                </a:lnSpc>
                <a:tabLst>
                  <a:tab algn="l" pos="0"/>
                </a:tabLst>
              </a:pPr>
              <a:r>
                <a:rPr b="0" lang="en-US" sz="1200" spc="-1" strike="noStrike">
                  <a:solidFill>
                    <a:srgbClr val="000000"/>
                  </a:solidFill>
                  <a:latin typeface="Arial"/>
                  <a:ea typeface="ＭＳ Ｐゴシック"/>
                </a:rPr>
                <a:t>src: 223.1.2.5, 67      </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dest:  255.255.255.255, 68</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yiaddrr: 223.1.2.4</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transaction ID: 654</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lifetime: 3600 secs</a:t>
              </a:r>
              <a:endParaRPr b="0" lang="en-US" sz="1200" spc="-1" strike="noStrike">
                <a:latin typeface="Arial"/>
              </a:endParaRPr>
            </a:p>
          </p:txBody>
        </p:sp>
      </p:grpSp>
      <p:sp>
        <p:nvSpPr>
          <p:cNvPr id="3594" name="Line 15"/>
          <p:cNvSpPr/>
          <p:nvPr/>
        </p:nvSpPr>
        <p:spPr>
          <a:xfrm flipH="1">
            <a:off x="4551840" y="4515480"/>
            <a:ext cx="4395600" cy="536400"/>
          </a:xfrm>
          <a:prstGeom prst="line">
            <a:avLst/>
          </a:prstGeom>
          <a:ln w="19050">
            <a:solidFill>
              <a:srgbClr val="000000"/>
            </a:solidFill>
            <a:round/>
            <a:tailEnd len="med" type="triangle" w="med"/>
          </a:ln>
        </p:spPr>
        <p:style>
          <a:lnRef idx="0"/>
          <a:fillRef idx="0"/>
          <a:effectRef idx="0"/>
          <a:fontRef idx="minor"/>
        </p:style>
      </p:sp>
      <p:grpSp>
        <p:nvGrpSpPr>
          <p:cNvPr id="3595" name="Group 16"/>
          <p:cNvGrpSpPr/>
          <p:nvPr/>
        </p:nvGrpSpPr>
        <p:grpSpPr>
          <a:xfrm>
            <a:off x="4723200" y="3858480"/>
            <a:ext cx="2887560" cy="1260000"/>
            <a:chOff x="4723200" y="3858480"/>
            <a:chExt cx="2887560" cy="1260000"/>
          </a:xfrm>
        </p:grpSpPr>
        <p:sp>
          <p:nvSpPr>
            <p:cNvPr id="3596" name="CustomShape 17"/>
            <p:cNvSpPr/>
            <p:nvPr/>
          </p:nvSpPr>
          <p:spPr>
            <a:xfrm>
              <a:off x="4723200" y="3858480"/>
              <a:ext cx="1379160" cy="32832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tabLst>
                  <a:tab algn="l" pos="0"/>
                </a:tabLst>
              </a:pPr>
              <a:r>
                <a:rPr b="1" lang="en-US" sz="1200" spc="-1" strike="noStrike">
                  <a:solidFill>
                    <a:srgbClr val="000000"/>
                  </a:solidFill>
                  <a:latin typeface="Arial"/>
                  <a:ea typeface="ＭＳ Ｐゴシック"/>
                </a:rPr>
                <a:t>DHCP request</a:t>
              </a:r>
              <a:endParaRPr b="0" lang="en-US" sz="1200" spc="-1" strike="noStrike">
                <a:latin typeface="Arial"/>
              </a:endParaRPr>
            </a:p>
          </p:txBody>
        </p:sp>
        <p:sp>
          <p:nvSpPr>
            <p:cNvPr id="3597" name="CustomShape 18"/>
            <p:cNvSpPr/>
            <p:nvPr/>
          </p:nvSpPr>
          <p:spPr>
            <a:xfrm>
              <a:off x="4853520" y="4120200"/>
              <a:ext cx="2757240" cy="998280"/>
            </a:xfrm>
            <a:prstGeom prst="rect">
              <a:avLst/>
            </a:prstGeom>
            <a:solidFill>
              <a:srgbClr val="ffffff"/>
            </a:solidFill>
            <a:ln w="9525">
              <a:solidFill>
                <a:srgbClr val="000000"/>
              </a:solidFill>
              <a:miter/>
            </a:ln>
          </p:spPr>
          <p:style>
            <a:lnRef idx="0"/>
            <a:fillRef idx="0"/>
            <a:effectRef idx="0"/>
            <a:fontRef idx="minor"/>
          </p:style>
          <p:txBody>
            <a:bodyPr lIns="90000" rIns="90000" tIns="45000" bIns="45000">
              <a:noAutofit/>
            </a:bodyPr>
            <a:p>
              <a:pPr algn="ctr">
                <a:lnSpc>
                  <a:spcPct val="100000"/>
                </a:lnSpc>
                <a:tabLst>
                  <a:tab algn="l" pos="0"/>
                </a:tabLst>
              </a:pPr>
              <a:r>
                <a:rPr b="0" lang="en-US" sz="1200" spc="-1" strike="noStrike">
                  <a:solidFill>
                    <a:srgbClr val="000000"/>
                  </a:solidFill>
                  <a:latin typeface="Arial"/>
                  <a:ea typeface="ＭＳ Ｐゴシック"/>
                </a:rPr>
                <a:t>src:  0.0.0.0, 68     </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dest::  255.255.255.255, 67</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yiaddrr: 223.1.2.4</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transaction ID: 655</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lifetime: 3600 secs</a:t>
              </a:r>
              <a:endParaRPr b="0" lang="en-US" sz="1200" spc="-1" strike="noStrike">
                <a:latin typeface="Arial"/>
              </a:endParaRPr>
            </a:p>
          </p:txBody>
        </p:sp>
      </p:grpSp>
      <p:sp>
        <p:nvSpPr>
          <p:cNvPr id="3598" name="Line 19"/>
          <p:cNvSpPr/>
          <p:nvPr/>
        </p:nvSpPr>
        <p:spPr>
          <a:xfrm>
            <a:off x="4637520" y="5545800"/>
            <a:ext cx="4395600" cy="537840"/>
          </a:xfrm>
          <a:prstGeom prst="line">
            <a:avLst/>
          </a:prstGeom>
          <a:ln w="19050">
            <a:solidFill>
              <a:srgbClr val="000000"/>
            </a:solidFill>
            <a:round/>
            <a:tailEnd len="med" type="triangle" w="med"/>
          </a:ln>
        </p:spPr>
        <p:style>
          <a:lnRef idx="0"/>
          <a:fillRef idx="0"/>
          <a:effectRef idx="0"/>
          <a:fontRef idx="minor"/>
        </p:style>
      </p:sp>
      <p:grpSp>
        <p:nvGrpSpPr>
          <p:cNvPr id="3599" name="Group 20"/>
          <p:cNvGrpSpPr/>
          <p:nvPr/>
        </p:nvGrpSpPr>
        <p:grpSpPr>
          <a:xfrm>
            <a:off x="6275880" y="5261760"/>
            <a:ext cx="2509560" cy="1271160"/>
            <a:chOff x="6275880" y="5261760"/>
            <a:chExt cx="2509560" cy="1271160"/>
          </a:xfrm>
        </p:grpSpPr>
        <p:sp>
          <p:nvSpPr>
            <p:cNvPr id="3600" name="CustomShape 21"/>
            <p:cNvSpPr/>
            <p:nvPr/>
          </p:nvSpPr>
          <p:spPr>
            <a:xfrm>
              <a:off x="6275880" y="5261760"/>
              <a:ext cx="1379160" cy="32832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tabLst>
                  <a:tab algn="l" pos="0"/>
                </a:tabLst>
              </a:pPr>
              <a:r>
                <a:rPr b="1" lang="en-US" sz="1200" spc="-1" strike="noStrike">
                  <a:solidFill>
                    <a:srgbClr val="000000"/>
                  </a:solidFill>
                  <a:latin typeface="Arial"/>
                  <a:ea typeface="ＭＳ Ｐゴシック"/>
                </a:rPr>
                <a:t>DHCP ACK</a:t>
              </a:r>
              <a:endParaRPr b="0" lang="en-US" sz="1200" spc="-1" strike="noStrike">
                <a:latin typeface="Arial"/>
              </a:endParaRPr>
            </a:p>
          </p:txBody>
        </p:sp>
        <p:sp>
          <p:nvSpPr>
            <p:cNvPr id="3601" name="CustomShape 22"/>
            <p:cNvSpPr/>
            <p:nvPr/>
          </p:nvSpPr>
          <p:spPr>
            <a:xfrm>
              <a:off x="6372720" y="5514120"/>
              <a:ext cx="2412720" cy="1018800"/>
            </a:xfrm>
            <a:prstGeom prst="rect">
              <a:avLst/>
            </a:prstGeom>
            <a:solidFill>
              <a:srgbClr val="ffffff"/>
            </a:solidFill>
            <a:ln w="9525">
              <a:solidFill>
                <a:srgbClr val="000000"/>
              </a:solidFill>
              <a:miter/>
            </a:ln>
          </p:spPr>
          <p:style>
            <a:lnRef idx="0"/>
            <a:fillRef idx="0"/>
            <a:effectRef idx="0"/>
            <a:fontRef idx="minor"/>
          </p:style>
          <p:txBody>
            <a:bodyPr lIns="90000" rIns="90000" tIns="45000" bIns="45000">
              <a:noAutofit/>
            </a:bodyPr>
            <a:p>
              <a:pPr algn="ctr">
                <a:lnSpc>
                  <a:spcPct val="100000"/>
                </a:lnSpc>
                <a:tabLst>
                  <a:tab algn="l" pos="0"/>
                </a:tabLst>
              </a:pPr>
              <a:r>
                <a:rPr b="0" lang="en-US" sz="1200" spc="-1" strike="noStrike">
                  <a:solidFill>
                    <a:srgbClr val="000000"/>
                  </a:solidFill>
                  <a:latin typeface="Arial"/>
                  <a:ea typeface="ＭＳ Ｐゴシック"/>
                </a:rPr>
                <a:t>src: 223.1.2.5, 67      </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dest:  255.255.255.255, 68</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yiaddrr: 223.1.2.4</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transaction ID: 655</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lifetime: 3600 secs</a:t>
              </a:r>
              <a:endParaRPr b="0" lang="en-US" sz="1200" spc="-1" strike="noStrike">
                <a:latin typeface="Arial"/>
              </a:endParaRPr>
            </a:p>
          </p:txBody>
        </p:sp>
      </p:grpSp>
      <p:grpSp>
        <p:nvGrpSpPr>
          <p:cNvPr id="3602" name="Group 23"/>
          <p:cNvGrpSpPr/>
          <p:nvPr/>
        </p:nvGrpSpPr>
        <p:grpSpPr>
          <a:xfrm>
            <a:off x="9048600" y="1873800"/>
            <a:ext cx="785880" cy="559440"/>
            <a:chOff x="9048600" y="1873800"/>
            <a:chExt cx="785880" cy="559440"/>
          </a:xfrm>
        </p:grpSpPr>
        <p:pic>
          <p:nvPicPr>
            <p:cNvPr id="3603" name="Picture 37" descr="laptop_keyboard"/>
            <p:cNvPicPr/>
            <p:nvPr/>
          </p:nvPicPr>
          <p:blipFill>
            <a:blip r:embed="rId1"/>
            <a:stretch/>
          </p:blipFill>
          <p:spPr>
            <a:xfrm flipH="1" rot="102600">
              <a:off x="9051480" y="2149560"/>
              <a:ext cx="672840" cy="273240"/>
            </a:xfrm>
            <a:prstGeom prst="rect">
              <a:avLst/>
            </a:prstGeom>
            <a:ln w="0">
              <a:noFill/>
            </a:ln>
          </p:spPr>
        </p:pic>
        <p:sp>
          <p:nvSpPr>
            <p:cNvPr id="3604" name="CustomShape 24"/>
            <p:cNvSpPr/>
            <p:nvPr/>
          </p:nvSpPr>
          <p:spPr>
            <a:xfrm>
              <a:off x="9274320" y="1886040"/>
              <a:ext cx="541080" cy="355680"/>
            </a:xfrm>
            <a:custGeom>
              <a:avLst/>
              <a:gdLst/>
              <a:ahLst/>
              <a:rect l="l" t="t"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ln>
          </p:spPr>
          <p:style>
            <a:lnRef idx="0"/>
            <a:fillRef idx="0"/>
            <a:effectRef idx="0"/>
            <a:fontRef idx="minor"/>
          </p:style>
        </p:sp>
        <p:pic>
          <p:nvPicPr>
            <p:cNvPr id="3605" name="Picture 39" descr="screen"/>
            <p:cNvPicPr/>
            <p:nvPr/>
          </p:nvPicPr>
          <p:blipFill>
            <a:blip r:embed="rId2"/>
            <a:stretch/>
          </p:blipFill>
          <p:spPr>
            <a:xfrm>
              <a:off x="9301320" y="1894320"/>
              <a:ext cx="491400" cy="324720"/>
            </a:xfrm>
            <a:prstGeom prst="rect">
              <a:avLst/>
            </a:prstGeom>
            <a:ln w="0">
              <a:noFill/>
            </a:ln>
          </p:spPr>
        </p:pic>
        <p:sp>
          <p:nvSpPr>
            <p:cNvPr id="3606" name="CustomShape 25"/>
            <p:cNvSpPr/>
            <p:nvPr/>
          </p:nvSpPr>
          <p:spPr>
            <a:xfrm>
              <a:off x="9372600" y="1875240"/>
              <a:ext cx="458280" cy="6552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3607" name="CustomShape 26"/>
            <p:cNvSpPr/>
            <p:nvPr/>
          </p:nvSpPr>
          <p:spPr>
            <a:xfrm>
              <a:off x="9269280" y="1873800"/>
              <a:ext cx="127440" cy="27540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3608" name="CustomShape 27"/>
            <p:cNvSpPr/>
            <p:nvPr/>
          </p:nvSpPr>
          <p:spPr>
            <a:xfrm>
              <a:off x="9690840" y="1924200"/>
              <a:ext cx="137520" cy="31752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3609" name="CustomShape 28"/>
            <p:cNvSpPr/>
            <p:nvPr/>
          </p:nvSpPr>
          <p:spPr>
            <a:xfrm>
              <a:off x="9268200" y="2136600"/>
              <a:ext cx="502920" cy="10620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3610" name="CustomShape 29"/>
            <p:cNvSpPr/>
            <p:nvPr/>
          </p:nvSpPr>
          <p:spPr>
            <a:xfrm>
              <a:off x="9705960" y="1926720"/>
              <a:ext cx="128520" cy="31860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3611" name="CustomShape 30"/>
            <p:cNvSpPr/>
            <p:nvPr/>
          </p:nvSpPr>
          <p:spPr>
            <a:xfrm>
              <a:off x="9268200" y="2151000"/>
              <a:ext cx="447840" cy="10512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3612" name="Group 31"/>
            <p:cNvGrpSpPr/>
            <p:nvPr/>
          </p:nvGrpSpPr>
          <p:grpSpPr>
            <a:xfrm>
              <a:off x="9260280" y="2263680"/>
              <a:ext cx="151560" cy="63360"/>
              <a:chOff x="9260280" y="2263680"/>
              <a:chExt cx="151560" cy="63360"/>
            </a:xfrm>
          </p:grpSpPr>
          <p:sp>
            <p:nvSpPr>
              <p:cNvPr id="3613" name="CustomShape 32"/>
              <p:cNvSpPr/>
              <p:nvPr/>
            </p:nvSpPr>
            <p:spPr>
              <a:xfrm>
                <a:off x="9260280" y="2263680"/>
                <a:ext cx="151560" cy="6336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3614" name="CustomShape 33"/>
              <p:cNvSpPr/>
              <p:nvPr/>
            </p:nvSpPr>
            <p:spPr>
              <a:xfrm>
                <a:off x="9263160" y="2265120"/>
                <a:ext cx="146520" cy="6012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3615" name="CustomShape 34"/>
              <p:cNvSpPr/>
              <p:nvPr/>
            </p:nvSpPr>
            <p:spPr>
              <a:xfrm>
                <a:off x="9273960" y="2288520"/>
                <a:ext cx="51840" cy="19080"/>
              </a:xfrm>
              <a:custGeom>
                <a:avLst/>
                <a:gdLst/>
                <a:ahLst/>
                <a:rect l="l" t="t" r="r" b="b"/>
                <a:pathLst>
                  <a:path w="258" h="100">
                    <a:moveTo>
                      <a:pt x="0" y="44"/>
                    </a:moveTo>
                    <a:lnTo>
                      <a:pt x="75" y="0"/>
                    </a:lnTo>
                    <a:lnTo>
                      <a:pt x="258" y="50"/>
                    </a:lnTo>
                    <a:lnTo>
                      <a:pt x="183" y="100"/>
                    </a:lnTo>
                    <a:lnTo>
                      <a:pt x="0" y="44"/>
                    </a:lnTo>
                    <a:close/>
                  </a:path>
                </a:pathLst>
              </a:custGeom>
              <a:solidFill>
                <a:srgbClr val="00cc99"/>
              </a:solidFill>
              <a:ln w="0">
                <a:noFill/>
              </a:ln>
            </p:spPr>
            <p:style>
              <a:lnRef idx="0"/>
              <a:fillRef idx="0"/>
              <a:effectRef idx="0"/>
              <a:fontRef idx="minor"/>
            </p:style>
          </p:sp>
          <p:sp>
            <p:nvSpPr>
              <p:cNvPr id="3616" name="CustomShape 35"/>
              <p:cNvSpPr/>
              <p:nvPr/>
            </p:nvSpPr>
            <p:spPr>
              <a:xfrm>
                <a:off x="9272160" y="2297520"/>
                <a:ext cx="38880" cy="118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3617" name="CustomShape 36"/>
              <p:cNvSpPr/>
              <p:nvPr/>
            </p:nvSpPr>
            <p:spPr>
              <a:xfrm>
                <a:off x="9316800" y="2301120"/>
                <a:ext cx="51840" cy="19440"/>
              </a:xfrm>
              <a:custGeom>
                <a:avLst/>
                <a:gdLst/>
                <a:ahLst/>
                <a:rect l="l" t="t" r="r" b="b"/>
                <a:pathLst>
                  <a:path w="258" h="102">
                    <a:moveTo>
                      <a:pt x="0" y="46"/>
                    </a:moveTo>
                    <a:lnTo>
                      <a:pt x="71" y="0"/>
                    </a:lnTo>
                    <a:lnTo>
                      <a:pt x="258" y="52"/>
                    </a:lnTo>
                    <a:lnTo>
                      <a:pt x="183" y="102"/>
                    </a:lnTo>
                    <a:lnTo>
                      <a:pt x="0" y="46"/>
                    </a:lnTo>
                    <a:close/>
                  </a:path>
                </a:pathLst>
              </a:custGeom>
              <a:solidFill>
                <a:srgbClr val="00cc99"/>
              </a:solidFill>
              <a:ln w="0">
                <a:noFill/>
              </a:ln>
            </p:spPr>
            <p:style>
              <a:lnRef idx="0"/>
              <a:fillRef idx="0"/>
              <a:effectRef idx="0"/>
              <a:fontRef idx="minor"/>
            </p:style>
          </p:sp>
          <p:sp>
            <p:nvSpPr>
              <p:cNvPr id="3618" name="CustomShape 37"/>
              <p:cNvSpPr/>
              <p:nvPr/>
            </p:nvSpPr>
            <p:spPr>
              <a:xfrm>
                <a:off x="9315000" y="2310480"/>
                <a:ext cx="38880" cy="118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3619" name="CustomShape 38"/>
            <p:cNvSpPr/>
            <p:nvPr/>
          </p:nvSpPr>
          <p:spPr>
            <a:xfrm>
              <a:off x="9520920" y="2273400"/>
              <a:ext cx="183600" cy="13860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3620" name="CustomShape 39"/>
            <p:cNvSpPr/>
            <p:nvPr/>
          </p:nvSpPr>
          <p:spPr>
            <a:xfrm>
              <a:off x="9050760" y="2284200"/>
              <a:ext cx="470880" cy="1267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621" name="CustomShape 40"/>
            <p:cNvSpPr/>
            <p:nvPr/>
          </p:nvSpPr>
          <p:spPr>
            <a:xfrm>
              <a:off x="9050760" y="2261160"/>
              <a:ext cx="4680" cy="2484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3622" name="CustomShape 41"/>
            <p:cNvSpPr/>
            <p:nvPr/>
          </p:nvSpPr>
          <p:spPr>
            <a:xfrm>
              <a:off x="9052200" y="2157120"/>
              <a:ext cx="218160" cy="10512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3623" name="CustomShape 42"/>
            <p:cNvSpPr/>
            <p:nvPr/>
          </p:nvSpPr>
          <p:spPr>
            <a:xfrm>
              <a:off x="9066240" y="2266200"/>
              <a:ext cx="446760" cy="12204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624" name="CustomShape 43"/>
            <p:cNvSpPr/>
            <p:nvPr/>
          </p:nvSpPr>
          <p:spPr>
            <a:xfrm flipV="1">
              <a:off x="9513360" y="2256840"/>
              <a:ext cx="181080" cy="12564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3625" name="Group 44"/>
          <p:cNvGrpSpPr/>
          <p:nvPr/>
        </p:nvGrpSpPr>
        <p:grpSpPr>
          <a:xfrm>
            <a:off x="4474080" y="1683360"/>
            <a:ext cx="334800" cy="536400"/>
            <a:chOff x="4474080" y="1683360"/>
            <a:chExt cx="334800" cy="536400"/>
          </a:xfrm>
        </p:grpSpPr>
        <p:sp>
          <p:nvSpPr>
            <p:cNvPr id="3626" name="CustomShape 45"/>
            <p:cNvSpPr/>
            <p:nvPr/>
          </p:nvSpPr>
          <p:spPr>
            <a:xfrm>
              <a:off x="4739400" y="1684440"/>
              <a:ext cx="66240" cy="51156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3627" name="CustomShape 46"/>
            <p:cNvSpPr/>
            <p:nvPr/>
          </p:nvSpPr>
          <p:spPr>
            <a:xfrm>
              <a:off x="4490280" y="1683360"/>
              <a:ext cx="245880" cy="51084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3628" name="CustomShape 47"/>
            <p:cNvSpPr/>
            <p:nvPr/>
          </p:nvSpPr>
          <p:spPr>
            <a:xfrm>
              <a:off x="4751640" y="1715040"/>
              <a:ext cx="39240" cy="4734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3629" name="CustomShape 48"/>
            <p:cNvSpPr/>
            <p:nvPr/>
          </p:nvSpPr>
          <p:spPr>
            <a:xfrm>
              <a:off x="4743000" y="1954800"/>
              <a:ext cx="61560" cy="4212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630" name="CustomShape 49"/>
            <p:cNvSpPr/>
            <p:nvPr/>
          </p:nvSpPr>
          <p:spPr>
            <a:xfrm>
              <a:off x="4491360" y="1742040"/>
              <a:ext cx="139320" cy="10800"/>
            </a:xfrm>
            <a:prstGeom prst="rect">
              <a:avLst/>
            </a:prstGeom>
            <a:solidFill>
              <a:srgbClr val="000000"/>
            </a:solidFill>
            <a:ln w="9525">
              <a:solidFill>
                <a:srgbClr val="000000"/>
              </a:solidFill>
              <a:miter/>
            </a:ln>
          </p:spPr>
          <p:style>
            <a:lnRef idx="0"/>
            <a:fillRef idx="0"/>
            <a:effectRef idx="0"/>
            <a:fontRef idx="minor"/>
          </p:style>
        </p:sp>
        <p:grpSp>
          <p:nvGrpSpPr>
            <p:cNvPr id="3631" name="Group 50"/>
            <p:cNvGrpSpPr/>
            <p:nvPr/>
          </p:nvGrpSpPr>
          <p:grpSpPr>
            <a:xfrm>
              <a:off x="4617000" y="1737360"/>
              <a:ext cx="136080" cy="31320"/>
              <a:chOff x="4617000" y="1737360"/>
              <a:chExt cx="136080" cy="31320"/>
            </a:xfrm>
          </p:grpSpPr>
          <p:sp>
            <p:nvSpPr>
              <p:cNvPr id="3632" name="CustomShape 51"/>
              <p:cNvSpPr/>
              <p:nvPr/>
            </p:nvSpPr>
            <p:spPr>
              <a:xfrm>
                <a:off x="4617000" y="1737360"/>
                <a:ext cx="136080" cy="31320"/>
              </a:xfrm>
              <a:prstGeom prst="roundRect">
                <a:avLst>
                  <a:gd name="adj" fmla="val 50000"/>
                </a:avLst>
              </a:prstGeom>
              <a:solidFill>
                <a:srgbClr val="000000"/>
              </a:solidFill>
              <a:ln w="0">
                <a:noFill/>
              </a:ln>
            </p:spPr>
            <p:style>
              <a:lnRef idx="0"/>
              <a:fillRef idx="0"/>
              <a:effectRef idx="0"/>
              <a:fontRef idx="minor"/>
            </p:style>
          </p:sp>
          <p:sp>
            <p:nvSpPr>
              <p:cNvPr id="3633" name="CustomShape 52"/>
              <p:cNvSpPr/>
              <p:nvPr/>
            </p:nvSpPr>
            <p:spPr>
              <a:xfrm>
                <a:off x="4620240" y="1740600"/>
                <a:ext cx="129960" cy="25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634" name="CustomShape 53"/>
            <p:cNvSpPr/>
            <p:nvPr/>
          </p:nvSpPr>
          <p:spPr>
            <a:xfrm>
              <a:off x="4493160" y="1815120"/>
              <a:ext cx="140760" cy="10800"/>
            </a:xfrm>
            <a:prstGeom prst="rect">
              <a:avLst/>
            </a:prstGeom>
            <a:solidFill>
              <a:srgbClr val="000000"/>
            </a:solidFill>
            <a:ln w="9525">
              <a:solidFill>
                <a:srgbClr val="000000"/>
              </a:solidFill>
              <a:miter/>
            </a:ln>
          </p:spPr>
          <p:style>
            <a:lnRef idx="0"/>
            <a:fillRef idx="0"/>
            <a:effectRef idx="0"/>
            <a:fontRef idx="minor"/>
          </p:style>
        </p:sp>
        <p:grpSp>
          <p:nvGrpSpPr>
            <p:cNvPr id="3635" name="Group 54"/>
            <p:cNvGrpSpPr/>
            <p:nvPr/>
          </p:nvGrpSpPr>
          <p:grpSpPr>
            <a:xfrm>
              <a:off x="4617000" y="1810440"/>
              <a:ext cx="136080" cy="29880"/>
              <a:chOff x="4617000" y="1810440"/>
              <a:chExt cx="136080" cy="29880"/>
            </a:xfrm>
          </p:grpSpPr>
          <p:sp>
            <p:nvSpPr>
              <p:cNvPr id="3636" name="CustomShape 55"/>
              <p:cNvSpPr/>
              <p:nvPr/>
            </p:nvSpPr>
            <p:spPr>
              <a:xfrm>
                <a:off x="4617000" y="1810440"/>
                <a:ext cx="136080" cy="29880"/>
              </a:xfrm>
              <a:prstGeom prst="roundRect">
                <a:avLst>
                  <a:gd name="adj" fmla="val 50000"/>
                </a:avLst>
              </a:prstGeom>
              <a:solidFill>
                <a:srgbClr val="000000"/>
              </a:solidFill>
              <a:ln w="0">
                <a:noFill/>
              </a:ln>
            </p:spPr>
            <p:style>
              <a:lnRef idx="0"/>
              <a:fillRef idx="0"/>
              <a:effectRef idx="0"/>
              <a:fontRef idx="minor"/>
            </p:style>
          </p:sp>
          <p:sp>
            <p:nvSpPr>
              <p:cNvPr id="3637" name="CustomShape 56"/>
              <p:cNvSpPr/>
              <p:nvPr/>
            </p:nvSpPr>
            <p:spPr>
              <a:xfrm>
                <a:off x="4620240" y="1813680"/>
                <a:ext cx="129960" cy="234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638" name="CustomShape 57"/>
            <p:cNvSpPr/>
            <p:nvPr/>
          </p:nvSpPr>
          <p:spPr>
            <a:xfrm>
              <a:off x="4491360" y="1891440"/>
              <a:ext cx="140760" cy="10800"/>
            </a:xfrm>
            <a:prstGeom prst="rect">
              <a:avLst/>
            </a:prstGeom>
            <a:solidFill>
              <a:srgbClr val="000000"/>
            </a:solidFill>
            <a:ln w="9525">
              <a:solidFill>
                <a:srgbClr val="000000"/>
              </a:solidFill>
              <a:miter/>
            </a:ln>
          </p:spPr>
          <p:style>
            <a:lnRef idx="0"/>
            <a:fillRef idx="0"/>
            <a:effectRef idx="0"/>
            <a:fontRef idx="minor"/>
          </p:style>
        </p:sp>
        <p:sp>
          <p:nvSpPr>
            <p:cNvPr id="3639" name="CustomShape 58"/>
            <p:cNvSpPr/>
            <p:nvPr/>
          </p:nvSpPr>
          <p:spPr>
            <a:xfrm>
              <a:off x="4494960" y="1958040"/>
              <a:ext cx="139320" cy="10800"/>
            </a:xfrm>
            <a:prstGeom prst="rect">
              <a:avLst/>
            </a:prstGeom>
            <a:solidFill>
              <a:srgbClr val="000000"/>
            </a:solidFill>
            <a:ln w="9525">
              <a:solidFill>
                <a:srgbClr val="000000"/>
              </a:solidFill>
              <a:miter/>
            </a:ln>
          </p:spPr>
          <p:style>
            <a:lnRef idx="0"/>
            <a:fillRef idx="0"/>
            <a:effectRef idx="0"/>
            <a:fontRef idx="minor"/>
          </p:style>
        </p:sp>
        <p:grpSp>
          <p:nvGrpSpPr>
            <p:cNvPr id="3640" name="Group 59"/>
            <p:cNvGrpSpPr/>
            <p:nvPr/>
          </p:nvGrpSpPr>
          <p:grpSpPr>
            <a:xfrm>
              <a:off x="4613760" y="1951560"/>
              <a:ext cx="136080" cy="33120"/>
              <a:chOff x="4613760" y="1951560"/>
              <a:chExt cx="136080" cy="33120"/>
            </a:xfrm>
          </p:grpSpPr>
          <p:sp>
            <p:nvSpPr>
              <p:cNvPr id="3641" name="CustomShape 60"/>
              <p:cNvSpPr/>
              <p:nvPr/>
            </p:nvSpPr>
            <p:spPr>
              <a:xfrm>
                <a:off x="4613760" y="1951560"/>
                <a:ext cx="136080" cy="33120"/>
              </a:xfrm>
              <a:prstGeom prst="roundRect">
                <a:avLst>
                  <a:gd name="adj" fmla="val 50000"/>
                </a:avLst>
              </a:prstGeom>
              <a:solidFill>
                <a:srgbClr val="000000"/>
              </a:solidFill>
              <a:ln w="0">
                <a:noFill/>
              </a:ln>
            </p:spPr>
            <p:style>
              <a:lnRef idx="0"/>
              <a:fillRef idx="0"/>
              <a:effectRef idx="0"/>
              <a:fontRef idx="minor"/>
            </p:style>
          </p:sp>
          <p:sp>
            <p:nvSpPr>
              <p:cNvPr id="3642" name="CustomShape 61"/>
              <p:cNvSpPr/>
              <p:nvPr/>
            </p:nvSpPr>
            <p:spPr>
              <a:xfrm>
                <a:off x="4617000" y="1954800"/>
                <a:ext cx="129960" cy="248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643" name="CustomShape 62"/>
            <p:cNvSpPr/>
            <p:nvPr/>
          </p:nvSpPr>
          <p:spPr>
            <a:xfrm>
              <a:off x="4744080" y="1890720"/>
              <a:ext cx="61560" cy="417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3644" name="Group 63"/>
            <p:cNvGrpSpPr/>
            <p:nvPr/>
          </p:nvGrpSpPr>
          <p:grpSpPr>
            <a:xfrm>
              <a:off x="4615560" y="1884960"/>
              <a:ext cx="136080" cy="29880"/>
              <a:chOff x="4615560" y="1884960"/>
              <a:chExt cx="136080" cy="29880"/>
            </a:xfrm>
          </p:grpSpPr>
          <p:sp>
            <p:nvSpPr>
              <p:cNvPr id="3645" name="CustomShape 64"/>
              <p:cNvSpPr/>
              <p:nvPr/>
            </p:nvSpPr>
            <p:spPr>
              <a:xfrm>
                <a:off x="4615560" y="1884960"/>
                <a:ext cx="136080" cy="29880"/>
              </a:xfrm>
              <a:prstGeom prst="roundRect">
                <a:avLst>
                  <a:gd name="adj" fmla="val 50000"/>
                </a:avLst>
              </a:prstGeom>
              <a:solidFill>
                <a:srgbClr val="000000"/>
              </a:solidFill>
              <a:ln w="0">
                <a:noFill/>
              </a:ln>
            </p:spPr>
            <p:style>
              <a:lnRef idx="0"/>
              <a:fillRef idx="0"/>
              <a:effectRef idx="0"/>
              <a:fontRef idx="minor"/>
            </p:style>
          </p:sp>
          <p:sp>
            <p:nvSpPr>
              <p:cNvPr id="3646" name="CustomShape 65"/>
              <p:cNvSpPr/>
              <p:nvPr/>
            </p:nvSpPr>
            <p:spPr>
              <a:xfrm>
                <a:off x="4618440" y="1888200"/>
                <a:ext cx="129960" cy="234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647" name="CustomShape 66"/>
            <p:cNvSpPr/>
            <p:nvPr/>
          </p:nvSpPr>
          <p:spPr>
            <a:xfrm>
              <a:off x="4734720" y="1683360"/>
              <a:ext cx="15480" cy="51264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3648" name="CustomShape 67"/>
            <p:cNvSpPr/>
            <p:nvPr/>
          </p:nvSpPr>
          <p:spPr>
            <a:xfrm>
              <a:off x="4749480" y="1812960"/>
              <a:ext cx="55440" cy="475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649" name="CustomShape 68"/>
            <p:cNvSpPr/>
            <p:nvPr/>
          </p:nvSpPr>
          <p:spPr>
            <a:xfrm>
              <a:off x="4750200" y="1739520"/>
              <a:ext cx="56880" cy="5328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650" name="CustomShape 69"/>
            <p:cNvSpPr/>
            <p:nvPr/>
          </p:nvSpPr>
          <p:spPr>
            <a:xfrm>
              <a:off x="4798080" y="2172240"/>
              <a:ext cx="10800" cy="20160"/>
            </a:xfrm>
            <a:prstGeom prst="ellipse">
              <a:avLst/>
            </a:prstGeom>
            <a:solidFill>
              <a:srgbClr val="333333"/>
            </a:solidFill>
            <a:ln w="0">
              <a:noFill/>
            </a:ln>
          </p:spPr>
          <p:style>
            <a:lnRef idx="0"/>
            <a:fillRef idx="0"/>
            <a:effectRef idx="0"/>
            <a:fontRef idx="minor"/>
          </p:style>
        </p:sp>
        <p:sp>
          <p:nvSpPr>
            <p:cNvPr id="3651" name="CustomShape 70"/>
            <p:cNvSpPr/>
            <p:nvPr/>
          </p:nvSpPr>
          <p:spPr>
            <a:xfrm>
              <a:off x="4747320" y="2172600"/>
              <a:ext cx="57240" cy="4428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3652" name="CustomShape 71"/>
            <p:cNvSpPr/>
            <p:nvPr/>
          </p:nvSpPr>
          <p:spPr>
            <a:xfrm>
              <a:off x="4474080" y="2186640"/>
              <a:ext cx="282240" cy="3312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3653" name="CustomShape 72"/>
            <p:cNvSpPr/>
            <p:nvPr/>
          </p:nvSpPr>
          <p:spPr>
            <a:xfrm>
              <a:off x="4490280" y="2194560"/>
              <a:ext cx="250560" cy="1728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3654" name="CustomShape 73"/>
            <p:cNvSpPr/>
            <p:nvPr/>
          </p:nvSpPr>
          <p:spPr>
            <a:xfrm>
              <a:off x="4513680" y="2121480"/>
              <a:ext cx="36000" cy="31320"/>
            </a:xfrm>
            <a:prstGeom prst="ellipse">
              <a:avLst/>
            </a:prstGeom>
            <a:solidFill>
              <a:srgbClr val="33cc33"/>
            </a:solidFill>
            <a:ln w="0">
              <a:noFill/>
            </a:ln>
          </p:spPr>
          <p:style>
            <a:lnRef idx="0"/>
            <a:fillRef idx="0"/>
            <a:effectRef idx="0"/>
            <a:fontRef idx="minor"/>
          </p:style>
        </p:sp>
        <p:sp>
          <p:nvSpPr>
            <p:cNvPr id="3655" name="CustomShape 74"/>
            <p:cNvSpPr/>
            <p:nvPr/>
          </p:nvSpPr>
          <p:spPr>
            <a:xfrm>
              <a:off x="4555080" y="2121480"/>
              <a:ext cx="37800" cy="31320"/>
            </a:xfrm>
            <a:prstGeom prst="ellipse">
              <a:avLst/>
            </a:prstGeom>
            <a:solidFill>
              <a:srgbClr val="ff0000"/>
            </a:solidFill>
            <a:ln w="0">
              <a:noFill/>
            </a:ln>
          </p:spPr>
          <p:style>
            <a:lnRef idx="0"/>
            <a:fillRef idx="0"/>
            <a:effectRef idx="0"/>
            <a:fontRef idx="minor"/>
          </p:style>
        </p:sp>
        <p:sp>
          <p:nvSpPr>
            <p:cNvPr id="3656" name="CustomShape 75"/>
            <p:cNvSpPr/>
            <p:nvPr/>
          </p:nvSpPr>
          <p:spPr>
            <a:xfrm>
              <a:off x="4596480" y="2120040"/>
              <a:ext cx="37800" cy="31320"/>
            </a:xfrm>
            <a:prstGeom prst="ellipse">
              <a:avLst/>
            </a:prstGeom>
            <a:solidFill>
              <a:srgbClr val="33cc33"/>
            </a:solidFill>
            <a:ln w="0">
              <a:noFill/>
            </a:ln>
          </p:spPr>
          <p:style>
            <a:lnRef idx="0"/>
            <a:fillRef idx="0"/>
            <a:effectRef idx="0"/>
            <a:fontRef idx="minor"/>
          </p:style>
        </p:sp>
        <p:sp>
          <p:nvSpPr>
            <p:cNvPr id="3657" name="CustomShape 76"/>
            <p:cNvSpPr/>
            <p:nvPr/>
          </p:nvSpPr>
          <p:spPr>
            <a:xfrm>
              <a:off x="4691520" y="1998000"/>
              <a:ext cx="18720" cy="171360"/>
            </a:xfrm>
            <a:prstGeom prst="rect">
              <a:avLst/>
            </a:prstGeom>
            <a:solidFill>
              <a:srgbClr val="292929"/>
            </a:solidFill>
            <a:ln w="9525">
              <a:solidFill>
                <a:srgbClr val="000000"/>
              </a:solidFill>
              <a:miter/>
            </a:ln>
          </p:spPr>
          <p:style>
            <a:lnRef idx="0"/>
            <a:fillRef idx="0"/>
            <a:effectRef idx="0"/>
            <a:fontRef idx="minor"/>
          </p:style>
        </p:sp>
      </p:grpSp>
      <p:grpSp>
        <p:nvGrpSpPr>
          <p:cNvPr id="3658" name="Group 77"/>
          <p:cNvGrpSpPr/>
          <p:nvPr/>
        </p:nvGrpSpPr>
        <p:grpSpPr>
          <a:xfrm>
            <a:off x="6261480" y="1756440"/>
            <a:ext cx="2539800" cy="880200"/>
            <a:chOff x="6261480" y="1756440"/>
            <a:chExt cx="2539800" cy="880200"/>
          </a:xfrm>
        </p:grpSpPr>
        <p:sp>
          <p:nvSpPr>
            <p:cNvPr id="3659" name="CustomShape 78"/>
            <p:cNvSpPr/>
            <p:nvPr/>
          </p:nvSpPr>
          <p:spPr>
            <a:xfrm>
              <a:off x="6261480" y="1756440"/>
              <a:ext cx="2521800" cy="732960"/>
            </a:xfrm>
            <a:prstGeom prst="rect">
              <a:avLst/>
            </a:prstGeom>
            <a:solidFill>
              <a:srgbClr val="ffffff"/>
            </a:solidFill>
            <a:ln w="0">
              <a:noFill/>
            </a:ln>
          </p:spPr>
          <p:style>
            <a:lnRef idx="0"/>
            <a:fillRef idx="0"/>
            <a:effectRef idx="0"/>
            <a:fontRef idx="minor"/>
          </p:style>
        </p:sp>
        <p:sp>
          <p:nvSpPr>
            <p:cNvPr id="3660" name="CustomShape 79"/>
            <p:cNvSpPr/>
            <p:nvPr/>
          </p:nvSpPr>
          <p:spPr>
            <a:xfrm>
              <a:off x="6273360" y="1816920"/>
              <a:ext cx="2527920" cy="81972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600" spc="-1" strike="noStrike">
                  <a:solidFill>
                    <a:srgbClr val="ff0000"/>
                  </a:solidFill>
                  <a:latin typeface="Tahoma"/>
                  <a:ea typeface="ＭＳ Ｐゴシック"/>
                </a:rPr>
                <a:t>Broadcast: is there a DHCP server out there?</a:t>
              </a:r>
              <a:endParaRPr b="0" lang="en-US" sz="1600" spc="-1" strike="noStrike">
                <a:latin typeface="Arial"/>
              </a:endParaRPr>
            </a:p>
          </p:txBody>
        </p:sp>
      </p:grpSp>
      <p:grpSp>
        <p:nvGrpSpPr>
          <p:cNvPr id="3661" name="Group 80"/>
          <p:cNvGrpSpPr/>
          <p:nvPr/>
        </p:nvGrpSpPr>
        <p:grpSpPr>
          <a:xfrm>
            <a:off x="6426720" y="2964600"/>
            <a:ext cx="2528640" cy="883800"/>
            <a:chOff x="6426720" y="2964600"/>
            <a:chExt cx="2528640" cy="883800"/>
          </a:xfrm>
        </p:grpSpPr>
        <p:sp>
          <p:nvSpPr>
            <p:cNvPr id="3662" name="CustomShape 81"/>
            <p:cNvSpPr/>
            <p:nvPr/>
          </p:nvSpPr>
          <p:spPr>
            <a:xfrm>
              <a:off x="6426720" y="2964600"/>
              <a:ext cx="2352240" cy="883800"/>
            </a:xfrm>
            <a:prstGeom prst="rect">
              <a:avLst/>
            </a:prstGeom>
            <a:solidFill>
              <a:srgbClr val="ffffff"/>
            </a:solidFill>
            <a:ln w="0">
              <a:noFill/>
            </a:ln>
          </p:spPr>
          <p:style>
            <a:lnRef idx="0"/>
            <a:fillRef idx="0"/>
            <a:effectRef idx="0"/>
            <a:fontRef idx="minor"/>
          </p:style>
        </p:sp>
        <p:sp>
          <p:nvSpPr>
            <p:cNvPr id="3663" name="CustomShape 82"/>
            <p:cNvSpPr/>
            <p:nvPr/>
          </p:nvSpPr>
          <p:spPr>
            <a:xfrm>
              <a:off x="6426720" y="3007080"/>
              <a:ext cx="2528640" cy="82044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600" spc="-1" strike="noStrike">
                  <a:solidFill>
                    <a:srgbClr val="ff0000"/>
                  </a:solidFill>
                  <a:latin typeface="Tahoma"/>
                  <a:ea typeface="ＭＳ Ｐゴシック"/>
                </a:rPr>
                <a:t>Broadcast: I’m a DHCP server! Here’s an IP address you can use </a:t>
              </a:r>
              <a:endParaRPr b="0" lang="en-US" sz="1600" spc="-1" strike="noStrike">
                <a:latin typeface="Arial"/>
              </a:endParaRPr>
            </a:p>
          </p:txBody>
        </p:sp>
      </p:grpSp>
      <p:grpSp>
        <p:nvGrpSpPr>
          <p:cNvPr id="3664" name="Group 83"/>
          <p:cNvGrpSpPr/>
          <p:nvPr/>
        </p:nvGrpSpPr>
        <p:grpSpPr>
          <a:xfrm>
            <a:off x="4944600" y="4190040"/>
            <a:ext cx="2624760" cy="969480"/>
            <a:chOff x="4944600" y="4190040"/>
            <a:chExt cx="2624760" cy="969480"/>
          </a:xfrm>
        </p:grpSpPr>
        <p:sp>
          <p:nvSpPr>
            <p:cNvPr id="3665" name="CustomShape 84"/>
            <p:cNvSpPr/>
            <p:nvPr/>
          </p:nvSpPr>
          <p:spPr>
            <a:xfrm>
              <a:off x="5042520" y="4190040"/>
              <a:ext cx="2350800" cy="883800"/>
            </a:xfrm>
            <a:prstGeom prst="rect">
              <a:avLst/>
            </a:prstGeom>
            <a:solidFill>
              <a:srgbClr val="ffffff"/>
            </a:solidFill>
            <a:ln w="0">
              <a:noFill/>
            </a:ln>
          </p:spPr>
          <p:style>
            <a:lnRef idx="0"/>
            <a:fillRef idx="0"/>
            <a:effectRef idx="0"/>
            <a:fontRef idx="minor"/>
          </p:style>
        </p:sp>
        <p:sp>
          <p:nvSpPr>
            <p:cNvPr id="3666" name="CustomShape 85"/>
            <p:cNvSpPr/>
            <p:nvPr/>
          </p:nvSpPr>
          <p:spPr>
            <a:xfrm>
              <a:off x="4944600" y="4339800"/>
              <a:ext cx="2624760" cy="81972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600" spc="-1" strike="noStrike">
                  <a:solidFill>
                    <a:srgbClr val="ff0000"/>
                  </a:solidFill>
                  <a:latin typeface="Tahoma"/>
                  <a:ea typeface="ＭＳ Ｐゴシック"/>
                </a:rPr>
                <a:t>Broadcast: OK.  I would like to use this IP address!</a:t>
              </a:r>
              <a:endParaRPr b="0" lang="en-US" sz="1600" spc="-1" strike="noStrike">
                <a:latin typeface="Arial"/>
              </a:endParaRPr>
            </a:p>
          </p:txBody>
        </p:sp>
      </p:grpSp>
      <p:grpSp>
        <p:nvGrpSpPr>
          <p:cNvPr id="3667" name="Group 86"/>
          <p:cNvGrpSpPr/>
          <p:nvPr/>
        </p:nvGrpSpPr>
        <p:grpSpPr>
          <a:xfrm>
            <a:off x="6409440" y="5558400"/>
            <a:ext cx="2528640" cy="885600"/>
            <a:chOff x="6409440" y="5558400"/>
            <a:chExt cx="2528640" cy="885600"/>
          </a:xfrm>
        </p:grpSpPr>
        <p:sp>
          <p:nvSpPr>
            <p:cNvPr id="3668" name="CustomShape 87"/>
            <p:cNvSpPr/>
            <p:nvPr/>
          </p:nvSpPr>
          <p:spPr>
            <a:xfrm>
              <a:off x="6409440" y="5558400"/>
              <a:ext cx="2352240" cy="885600"/>
            </a:xfrm>
            <a:prstGeom prst="rect">
              <a:avLst/>
            </a:prstGeom>
            <a:solidFill>
              <a:srgbClr val="ffffff"/>
            </a:solidFill>
            <a:ln w="0">
              <a:noFill/>
            </a:ln>
          </p:spPr>
          <p:style>
            <a:lnRef idx="0"/>
            <a:fillRef idx="0"/>
            <a:effectRef idx="0"/>
            <a:fontRef idx="minor"/>
          </p:style>
        </p:sp>
        <p:sp>
          <p:nvSpPr>
            <p:cNvPr id="3669" name="CustomShape 88"/>
            <p:cNvSpPr/>
            <p:nvPr/>
          </p:nvSpPr>
          <p:spPr>
            <a:xfrm>
              <a:off x="6409440" y="5708520"/>
              <a:ext cx="2528640" cy="57708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600" spc="-1" strike="noStrike">
                  <a:solidFill>
                    <a:srgbClr val="ff0000"/>
                  </a:solidFill>
                  <a:latin typeface="Tahoma"/>
                  <a:ea typeface="ＭＳ Ｐゴシック"/>
                </a:rPr>
                <a:t>Broadcast: OK.  You’ve got that IP address!</a:t>
              </a:r>
              <a:endParaRPr b="0" lang="en-US" sz="1600" spc="-1" strike="noStrike">
                <a:latin typeface="Arial"/>
              </a:endParaRPr>
            </a:p>
          </p:txBody>
        </p:sp>
      </p:grpSp>
      <p:sp>
        <p:nvSpPr>
          <p:cNvPr id="3670" name="CustomShape 89"/>
          <p:cNvSpPr/>
          <p:nvPr/>
        </p:nvSpPr>
        <p:spPr>
          <a:xfrm>
            <a:off x="9296280" y="3522240"/>
            <a:ext cx="2454840" cy="15202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600" spc="-1" strike="noStrike">
                <a:solidFill>
                  <a:srgbClr val="000000"/>
                </a:solidFill>
                <a:latin typeface="Calibri"/>
              </a:rPr>
              <a:t>The two steps above can be skipped “if a client remembers and wishes to reuse a previously allocated network address” </a:t>
            </a:r>
            <a:r>
              <a:rPr b="0" lang="en-US" sz="1400" spc="-1" strike="noStrike">
                <a:solidFill>
                  <a:srgbClr val="000000"/>
                </a:solidFill>
                <a:latin typeface="Calibri"/>
              </a:rPr>
              <a:t>[RFC 2131]</a:t>
            </a:r>
            <a:endParaRPr b="0" lang="en-US" sz="1400" spc="-1" strike="noStrike">
              <a:latin typeface="Arial"/>
            </a:endParaRPr>
          </a:p>
        </p:txBody>
      </p:sp>
      <p:sp>
        <p:nvSpPr>
          <p:cNvPr id="3671" name="TextShape 90"/>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86B453E9-5AB2-42FE-8368-61F46A3E6994}"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980" dur="indefinite" restart="never" nodeType="tmRoot">
          <p:childTnLst>
            <p:seq>
              <p:cTn id="981" dur="indefinite" nodeType="mainSeq">
                <p:childTnLst>
                  <p:par>
                    <p:cTn id="982" fill="hold">
                      <p:stCondLst>
                        <p:cond delay="indefinite"/>
                      </p:stCondLst>
                      <p:childTnLst>
                        <p:par>
                          <p:cTn id="983" fill="hold">
                            <p:stCondLst>
                              <p:cond delay="0"/>
                            </p:stCondLst>
                            <p:childTnLst>
                              <p:par>
                                <p:cTn id="984" nodeType="clickEffect" fill="hold" presetClass="entr" presetID="22" presetSubtype="2">
                                  <p:stCondLst>
                                    <p:cond delay="0"/>
                                  </p:stCondLst>
                                  <p:childTnLst>
                                    <p:set>
                                      <p:cBhvr>
                                        <p:cTn id="985" dur="1" fill="hold">
                                          <p:stCondLst>
                                            <p:cond delay="0"/>
                                          </p:stCondLst>
                                        </p:cTn>
                                        <p:tgtEl>
                                          <p:spTgt spid="3585"/>
                                        </p:tgtEl>
                                        <p:attrNameLst>
                                          <p:attrName>style.visibility</p:attrName>
                                        </p:attrNameLst>
                                      </p:cBhvr>
                                      <p:to>
                                        <p:strVal val="visible"/>
                                      </p:to>
                                    </p:set>
                                    <p:animEffect filter="wipe(right)" transition="in">
                                      <p:cBhvr additive="repl">
                                        <p:cTn id="986" dur="500"/>
                                        <p:tgtEl>
                                          <p:spTgt spid="3585"/>
                                        </p:tgtEl>
                                      </p:cBhvr>
                                    </p:animEffect>
                                  </p:childTnLst>
                                </p:cTn>
                              </p:par>
                              <p:par>
                                <p:cTn id="987" nodeType="withEffect" fill="hold" presetClass="entr" presetID="9">
                                  <p:stCondLst>
                                    <p:cond delay="0"/>
                                  </p:stCondLst>
                                  <p:childTnLst>
                                    <p:set>
                                      <p:cBhvr>
                                        <p:cTn id="988" dur="1" fill="hold">
                                          <p:stCondLst>
                                            <p:cond delay="0"/>
                                          </p:stCondLst>
                                        </p:cTn>
                                        <p:tgtEl>
                                          <p:spTgt spid="3658"/>
                                        </p:tgtEl>
                                        <p:attrNameLst>
                                          <p:attrName>style.visibility</p:attrName>
                                        </p:attrNameLst>
                                      </p:cBhvr>
                                      <p:to>
                                        <p:strVal val="visible"/>
                                      </p:to>
                                    </p:set>
                                    <p:animEffect filter="dissolve" transition="in">
                                      <p:cBhvr additive="repl">
                                        <p:cTn id="989" dur="500"/>
                                        <p:tgtEl>
                                          <p:spTgt spid="3658"/>
                                        </p:tgtEl>
                                      </p:cBhvr>
                                    </p:animEffect>
                                  </p:childTnLst>
                                </p:cTn>
                              </p:par>
                            </p:childTnLst>
                          </p:cTn>
                        </p:par>
                      </p:childTnLst>
                    </p:cTn>
                  </p:par>
                  <p:par>
                    <p:cTn id="990" fill="hold">
                      <p:stCondLst>
                        <p:cond delay="indefinite"/>
                      </p:stCondLst>
                      <p:childTnLst>
                        <p:par>
                          <p:cTn id="991" fill="hold">
                            <p:stCondLst>
                              <p:cond delay="0"/>
                            </p:stCondLst>
                            <p:childTnLst>
                              <p:par>
                                <p:cTn id="992" nodeType="clickEffect" fill="hold" presetClass="exit" presetID="9">
                                  <p:stCondLst>
                                    <p:cond delay="0"/>
                                  </p:stCondLst>
                                  <p:childTnLst>
                                    <p:animEffect filter="dissolve" transition="out">
                                      <p:cBhvr additive="repl">
                                        <p:cTn id="993" dur="500"/>
                                        <p:tgtEl>
                                          <p:spTgt spid="3658"/>
                                        </p:tgtEl>
                                      </p:cBhvr>
                                    </p:animEffect>
                                    <p:set>
                                      <p:cBhvr>
                                        <p:cTn id="994" dur="1" fill="hold">
                                          <p:stCondLst>
                                            <p:cond delay="499"/>
                                          </p:stCondLst>
                                        </p:cTn>
                                        <p:tgtEl>
                                          <p:spTgt spid="3658"/>
                                        </p:tgtEl>
                                        <p:attrNameLst>
                                          <p:attrName>style.visibility</p:attrName>
                                        </p:attrNameLst>
                                      </p:cBhvr>
                                      <p:to>
                                        <p:strVal val="hidden"/>
                                      </p:to>
                                    </p:set>
                                  </p:childTnLst>
                                </p:cTn>
                              </p:par>
                            </p:childTnLst>
                          </p:cTn>
                        </p:par>
                      </p:childTnLst>
                    </p:cTn>
                  </p:par>
                  <p:par>
                    <p:cTn id="995" fill="hold">
                      <p:stCondLst>
                        <p:cond delay="indefinite"/>
                      </p:stCondLst>
                      <p:childTnLst>
                        <p:par>
                          <p:cTn id="996" fill="hold">
                            <p:stCondLst>
                              <p:cond delay="0"/>
                            </p:stCondLst>
                            <p:childTnLst>
                              <p:par>
                                <p:cTn id="997" nodeType="clickEffect" fill="hold" presetClass="entr" presetID="22" presetSubtype="8">
                                  <p:stCondLst>
                                    <p:cond delay="0"/>
                                  </p:stCondLst>
                                  <p:childTnLst>
                                    <p:set>
                                      <p:cBhvr>
                                        <p:cTn id="998" dur="1" fill="hold">
                                          <p:stCondLst>
                                            <p:cond delay="0"/>
                                          </p:stCondLst>
                                        </p:cTn>
                                        <p:tgtEl>
                                          <p:spTgt spid="3591"/>
                                        </p:tgtEl>
                                        <p:attrNameLst>
                                          <p:attrName>style.visibility</p:attrName>
                                        </p:attrNameLst>
                                      </p:cBhvr>
                                      <p:to>
                                        <p:strVal val="visible"/>
                                      </p:to>
                                    </p:set>
                                    <p:animEffect filter="wipe(left)" transition="in">
                                      <p:cBhvr additive="repl">
                                        <p:cTn id="999" dur="500"/>
                                        <p:tgtEl>
                                          <p:spTgt spid="3591"/>
                                        </p:tgtEl>
                                      </p:cBhvr>
                                    </p:animEffect>
                                  </p:childTnLst>
                                </p:cTn>
                              </p:par>
                              <p:par>
                                <p:cTn id="1000" nodeType="withEffect" fill="hold" presetClass="entr" presetID="22" presetSubtype="8">
                                  <p:stCondLst>
                                    <p:cond delay="0"/>
                                  </p:stCondLst>
                                  <p:childTnLst>
                                    <p:set>
                                      <p:cBhvr>
                                        <p:cTn id="1001" dur="1" fill="hold">
                                          <p:stCondLst>
                                            <p:cond delay="0"/>
                                          </p:stCondLst>
                                        </p:cTn>
                                        <p:tgtEl>
                                          <p:spTgt spid="3590"/>
                                        </p:tgtEl>
                                        <p:attrNameLst>
                                          <p:attrName>style.visibility</p:attrName>
                                        </p:attrNameLst>
                                      </p:cBhvr>
                                      <p:to>
                                        <p:strVal val="visible"/>
                                      </p:to>
                                    </p:set>
                                    <p:animEffect filter="wipe(left)" transition="in">
                                      <p:cBhvr additive="repl">
                                        <p:cTn id="1002" dur="500"/>
                                        <p:tgtEl>
                                          <p:spTgt spid="3590"/>
                                        </p:tgtEl>
                                      </p:cBhvr>
                                    </p:animEffect>
                                  </p:childTnLst>
                                </p:cTn>
                              </p:par>
                              <p:par>
                                <p:cTn id="1003" nodeType="withEffect" fill="hold" presetClass="entr" presetID="9">
                                  <p:stCondLst>
                                    <p:cond delay="0"/>
                                  </p:stCondLst>
                                  <p:childTnLst>
                                    <p:set>
                                      <p:cBhvr>
                                        <p:cTn id="1004" dur="1" fill="hold">
                                          <p:stCondLst>
                                            <p:cond delay="0"/>
                                          </p:stCondLst>
                                        </p:cTn>
                                        <p:tgtEl>
                                          <p:spTgt spid="3661"/>
                                        </p:tgtEl>
                                        <p:attrNameLst>
                                          <p:attrName>style.visibility</p:attrName>
                                        </p:attrNameLst>
                                      </p:cBhvr>
                                      <p:to>
                                        <p:strVal val="visible"/>
                                      </p:to>
                                    </p:set>
                                    <p:animEffect filter="dissolve" transition="in">
                                      <p:cBhvr additive="repl">
                                        <p:cTn id="1005" dur="500"/>
                                        <p:tgtEl>
                                          <p:spTgt spid="3661"/>
                                        </p:tgtEl>
                                      </p:cBhvr>
                                    </p:animEffect>
                                  </p:childTnLst>
                                </p:cTn>
                              </p:par>
                            </p:childTnLst>
                          </p:cTn>
                        </p:par>
                      </p:childTnLst>
                    </p:cTn>
                  </p:par>
                  <p:par>
                    <p:cTn id="1006" fill="hold">
                      <p:stCondLst>
                        <p:cond delay="indefinite"/>
                      </p:stCondLst>
                      <p:childTnLst>
                        <p:par>
                          <p:cTn id="1007" fill="hold">
                            <p:stCondLst>
                              <p:cond delay="0"/>
                            </p:stCondLst>
                            <p:childTnLst>
                              <p:par>
                                <p:cTn id="1008" nodeType="clickEffect" fill="hold" presetClass="exit" presetID="9">
                                  <p:stCondLst>
                                    <p:cond delay="0"/>
                                  </p:stCondLst>
                                  <p:childTnLst>
                                    <p:animEffect filter="dissolve" transition="out">
                                      <p:cBhvr additive="repl">
                                        <p:cTn id="1009" dur="500"/>
                                        <p:tgtEl>
                                          <p:spTgt spid="3661"/>
                                        </p:tgtEl>
                                      </p:cBhvr>
                                    </p:animEffect>
                                    <p:set>
                                      <p:cBhvr>
                                        <p:cTn id="1010" dur="1" fill="hold">
                                          <p:stCondLst>
                                            <p:cond delay="499"/>
                                          </p:stCondLst>
                                        </p:cTn>
                                        <p:tgtEl>
                                          <p:spTgt spid="3661"/>
                                        </p:tgtEl>
                                        <p:attrNameLst>
                                          <p:attrName>style.visibility</p:attrName>
                                        </p:attrNameLst>
                                      </p:cBhvr>
                                      <p:to>
                                        <p:strVal val="hidden"/>
                                      </p:to>
                                    </p:set>
                                  </p:childTnLst>
                                </p:cTn>
                              </p:par>
                            </p:childTnLst>
                          </p:cTn>
                        </p:par>
                      </p:childTnLst>
                    </p:cTn>
                  </p:par>
                  <p:par>
                    <p:cTn id="1011" fill="hold">
                      <p:stCondLst>
                        <p:cond delay="indefinite"/>
                      </p:stCondLst>
                      <p:childTnLst>
                        <p:par>
                          <p:cTn id="1012" fill="hold">
                            <p:stCondLst>
                              <p:cond delay="0"/>
                            </p:stCondLst>
                            <p:childTnLst>
                              <p:par>
                                <p:cTn id="1013" nodeType="clickEffect" fill="hold" presetClass="entr" presetID="9">
                                  <p:stCondLst>
                                    <p:cond delay="0"/>
                                  </p:stCondLst>
                                  <p:childTnLst>
                                    <p:set>
                                      <p:cBhvr>
                                        <p:cTn id="1014" dur="1" fill="hold">
                                          <p:stCondLst>
                                            <p:cond delay="0"/>
                                          </p:stCondLst>
                                        </p:cTn>
                                        <p:tgtEl>
                                          <p:spTgt spid="3670"/>
                                        </p:tgtEl>
                                        <p:attrNameLst>
                                          <p:attrName>style.visibility</p:attrName>
                                        </p:attrNameLst>
                                      </p:cBhvr>
                                      <p:to>
                                        <p:strVal val="visible"/>
                                      </p:to>
                                    </p:set>
                                    <p:animEffect filter="dissolve" transition="in">
                                      <p:cBhvr additive="repl">
                                        <p:cTn id="1015" dur="500"/>
                                        <p:tgtEl>
                                          <p:spTgt spid="3670"/>
                                        </p:tgtEl>
                                      </p:cBhvr>
                                    </p:animEffect>
                                  </p:childTnLst>
                                </p:cTn>
                              </p:par>
                            </p:childTnLst>
                          </p:cTn>
                        </p:par>
                      </p:childTnLst>
                    </p:cTn>
                  </p:par>
                  <p:par>
                    <p:cTn id="1016" fill="hold">
                      <p:stCondLst>
                        <p:cond delay="indefinite"/>
                      </p:stCondLst>
                      <p:childTnLst>
                        <p:par>
                          <p:cTn id="1017" fill="hold">
                            <p:stCondLst>
                              <p:cond delay="0"/>
                            </p:stCondLst>
                            <p:childTnLst>
                              <p:par>
                                <p:cTn id="1018" nodeType="clickEffect" fill="hold" presetClass="entr" presetID="22" presetSubtype="2">
                                  <p:stCondLst>
                                    <p:cond delay="0"/>
                                  </p:stCondLst>
                                  <p:childTnLst>
                                    <p:set>
                                      <p:cBhvr>
                                        <p:cTn id="1019" dur="1" fill="hold">
                                          <p:stCondLst>
                                            <p:cond delay="0"/>
                                          </p:stCondLst>
                                        </p:cTn>
                                        <p:tgtEl>
                                          <p:spTgt spid="3595"/>
                                        </p:tgtEl>
                                        <p:attrNameLst>
                                          <p:attrName>style.visibility</p:attrName>
                                        </p:attrNameLst>
                                      </p:cBhvr>
                                      <p:to>
                                        <p:strVal val="visible"/>
                                      </p:to>
                                    </p:set>
                                    <p:animEffect filter="wipe(right)" transition="in">
                                      <p:cBhvr additive="repl">
                                        <p:cTn id="1020" dur="500"/>
                                        <p:tgtEl>
                                          <p:spTgt spid="3595"/>
                                        </p:tgtEl>
                                      </p:cBhvr>
                                    </p:animEffect>
                                  </p:childTnLst>
                                </p:cTn>
                              </p:par>
                              <p:par>
                                <p:cTn id="1021" nodeType="withEffect" fill="hold" presetClass="exit" presetID="9">
                                  <p:stCondLst>
                                    <p:cond delay="0"/>
                                  </p:stCondLst>
                                  <p:childTnLst>
                                    <p:animEffect filter="dissolve" transition="out">
                                      <p:cBhvr additive="repl">
                                        <p:cTn id="1022" dur="500"/>
                                        <p:tgtEl>
                                          <p:spTgt spid="3670"/>
                                        </p:tgtEl>
                                      </p:cBhvr>
                                    </p:animEffect>
                                    <p:set>
                                      <p:cBhvr>
                                        <p:cTn id="1023" dur="1" fill="hold">
                                          <p:stCondLst>
                                            <p:cond delay="499"/>
                                          </p:stCondLst>
                                        </p:cTn>
                                        <p:tgtEl>
                                          <p:spTgt spid="3670"/>
                                        </p:tgtEl>
                                        <p:attrNameLst>
                                          <p:attrName>style.visibility</p:attrName>
                                        </p:attrNameLst>
                                      </p:cBhvr>
                                      <p:to>
                                        <p:strVal val="hidden"/>
                                      </p:to>
                                    </p:set>
                                  </p:childTnLst>
                                </p:cTn>
                              </p:par>
                              <p:par>
                                <p:cTn id="1024" nodeType="withEffect" fill="hold" presetClass="entr" presetID="22" presetSubtype="2">
                                  <p:stCondLst>
                                    <p:cond delay="0"/>
                                  </p:stCondLst>
                                  <p:childTnLst>
                                    <p:set>
                                      <p:cBhvr>
                                        <p:cTn id="1025" dur="1" fill="hold">
                                          <p:stCondLst>
                                            <p:cond delay="0"/>
                                          </p:stCondLst>
                                        </p:cTn>
                                        <p:tgtEl>
                                          <p:spTgt spid="3594"/>
                                        </p:tgtEl>
                                        <p:attrNameLst>
                                          <p:attrName>style.visibility</p:attrName>
                                        </p:attrNameLst>
                                      </p:cBhvr>
                                      <p:to>
                                        <p:strVal val="visible"/>
                                      </p:to>
                                    </p:set>
                                    <p:animEffect filter="wipe(right)" transition="in">
                                      <p:cBhvr additive="repl">
                                        <p:cTn id="1026" dur="500"/>
                                        <p:tgtEl>
                                          <p:spTgt spid="3594"/>
                                        </p:tgtEl>
                                      </p:cBhvr>
                                    </p:animEffect>
                                  </p:childTnLst>
                                </p:cTn>
                              </p:par>
                              <p:par>
                                <p:cTn id="1027" nodeType="withEffect" fill="hold" presetClass="entr" presetID="9">
                                  <p:stCondLst>
                                    <p:cond delay="0"/>
                                  </p:stCondLst>
                                  <p:childTnLst>
                                    <p:set>
                                      <p:cBhvr>
                                        <p:cTn id="1028" dur="1" fill="hold">
                                          <p:stCondLst>
                                            <p:cond delay="0"/>
                                          </p:stCondLst>
                                        </p:cTn>
                                        <p:tgtEl>
                                          <p:spTgt spid="3664"/>
                                        </p:tgtEl>
                                        <p:attrNameLst>
                                          <p:attrName>style.visibility</p:attrName>
                                        </p:attrNameLst>
                                      </p:cBhvr>
                                      <p:to>
                                        <p:strVal val="visible"/>
                                      </p:to>
                                    </p:set>
                                    <p:animEffect filter="dissolve" transition="in">
                                      <p:cBhvr additive="repl">
                                        <p:cTn id="1029" dur="500"/>
                                        <p:tgtEl>
                                          <p:spTgt spid="3664"/>
                                        </p:tgtEl>
                                      </p:cBhvr>
                                    </p:animEffect>
                                  </p:childTnLst>
                                </p:cTn>
                              </p:par>
                            </p:childTnLst>
                          </p:cTn>
                        </p:par>
                      </p:childTnLst>
                    </p:cTn>
                  </p:par>
                  <p:par>
                    <p:cTn id="1030" fill="hold">
                      <p:stCondLst>
                        <p:cond delay="indefinite"/>
                      </p:stCondLst>
                      <p:childTnLst>
                        <p:par>
                          <p:cTn id="1031" fill="hold">
                            <p:stCondLst>
                              <p:cond delay="0"/>
                            </p:stCondLst>
                            <p:childTnLst>
                              <p:par>
                                <p:cTn id="1032" nodeType="clickEffect" fill="hold" presetClass="exit" presetID="9">
                                  <p:stCondLst>
                                    <p:cond delay="0"/>
                                  </p:stCondLst>
                                  <p:childTnLst>
                                    <p:animEffect filter="dissolve" transition="out">
                                      <p:cBhvr additive="repl">
                                        <p:cTn id="1033" dur="500"/>
                                        <p:tgtEl>
                                          <p:spTgt spid="3664"/>
                                        </p:tgtEl>
                                      </p:cBhvr>
                                    </p:animEffect>
                                    <p:set>
                                      <p:cBhvr>
                                        <p:cTn id="1034" dur="1" fill="hold">
                                          <p:stCondLst>
                                            <p:cond delay="499"/>
                                          </p:stCondLst>
                                        </p:cTn>
                                        <p:tgtEl>
                                          <p:spTgt spid="3664"/>
                                        </p:tgtEl>
                                        <p:attrNameLst>
                                          <p:attrName>style.visibility</p:attrName>
                                        </p:attrNameLst>
                                      </p:cBhvr>
                                      <p:to>
                                        <p:strVal val="hidden"/>
                                      </p:to>
                                    </p:set>
                                  </p:childTnLst>
                                </p:cTn>
                              </p:par>
                            </p:childTnLst>
                          </p:cTn>
                        </p:par>
                      </p:childTnLst>
                    </p:cTn>
                  </p:par>
                  <p:par>
                    <p:cTn id="1035" fill="hold">
                      <p:stCondLst>
                        <p:cond delay="indefinite"/>
                      </p:stCondLst>
                      <p:childTnLst>
                        <p:par>
                          <p:cTn id="1036" fill="hold">
                            <p:stCondLst>
                              <p:cond delay="0"/>
                            </p:stCondLst>
                            <p:childTnLst>
                              <p:par>
                                <p:cTn id="1037" nodeType="clickEffect" fill="hold" presetClass="entr" presetID="22" presetSubtype="8">
                                  <p:stCondLst>
                                    <p:cond delay="0"/>
                                  </p:stCondLst>
                                  <p:childTnLst>
                                    <p:set>
                                      <p:cBhvr>
                                        <p:cTn id="1038" dur="1" fill="hold">
                                          <p:stCondLst>
                                            <p:cond delay="0"/>
                                          </p:stCondLst>
                                        </p:cTn>
                                        <p:tgtEl>
                                          <p:spTgt spid="3599"/>
                                        </p:tgtEl>
                                        <p:attrNameLst>
                                          <p:attrName>style.visibility</p:attrName>
                                        </p:attrNameLst>
                                      </p:cBhvr>
                                      <p:to>
                                        <p:strVal val="visible"/>
                                      </p:to>
                                    </p:set>
                                    <p:animEffect filter="wipe(left)" transition="in">
                                      <p:cBhvr additive="repl">
                                        <p:cTn id="1039" dur="500"/>
                                        <p:tgtEl>
                                          <p:spTgt spid="3599"/>
                                        </p:tgtEl>
                                      </p:cBhvr>
                                    </p:animEffect>
                                  </p:childTnLst>
                                </p:cTn>
                              </p:par>
                              <p:par>
                                <p:cTn id="1040" nodeType="withEffect" fill="hold" presetClass="entr" presetID="22" presetSubtype="8">
                                  <p:stCondLst>
                                    <p:cond delay="0"/>
                                  </p:stCondLst>
                                  <p:childTnLst>
                                    <p:set>
                                      <p:cBhvr>
                                        <p:cTn id="1041" dur="1" fill="hold">
                                          <p:stCondLst>
                                            <p:cond delay="0"/>
                                          </p:stCondLst>
                                        </p:cTn>
                                        <p:tgtEl>
                                          <p:spTgt spid="3598"/>
                                        </p:tgtEl>
                                        <p:attrNameLst>
                                          <p:attrName>style.visibility</p:attrName>
                                        </p:attrNameLst>
                                      </p:cBhvr>
                                      <p:to>
                                        <p:strVal val="visible"/>
                                      </p:to>
                                    </p:set>
                                    <p:animEffect filter="wipe(left)" transition="in">
                                      <p:cBhvr additive="repl">
                                        <p:cTn id="1042" dur="500"/>
                                        <p:tgtEl>
                                          <p:spTgt spid="3598"/>
                                        </p:tgtEl>
                                      </p:cBhvr>
                                    </p:animEffect>
                                  </p:childTnLst>
                                </p:cTn>
                              </p:par>
                              <p:par>
                                <p:cTn id="1043" nodeType="withEffect" fill="hold" presetClass="entr" presetID="9">
                                  <p:stCondLst>
                                    <p:cond delay="0"/>
                                  </p:stCondLst>
                                  <p:childTnLst>
                                    <p:set>
                                      <p:cBhvr>
                                        <p:cTn id="1044" dur="1" fill="hold">
                                          <p:stCondLst>
                                            <p:cond delay="0"/>
                                          </p:stCondLst>
                                        </p:cTn>
                                        <p:tgtEl>
                                          <p:spTgt spid="3667"/>
                                        </p:tgtEl>
                                        <p:attrNameLst>
                                          <p:attrName>style.visibility</p:attrName>
                                        </p:attrNameLst>
                                      </p:cBhvr>
                                      <p:to>
                                        <p:strVal val="visible"/>
                                      </p:to>
                                    </p:set>
                                    <p:animEffect filter="dissolve" transition="in">
                                      <p:cBhvr additive="repl">
                                        <p:cTn id="1045" dur="500"/>
                                        <p:tgtEl>
                                          <p:spTgt spid="3667"/>
                                        </p:tgtEl>
                                      </p:cBhvr>
                                    </p:animEffect>
                                  </p:childTnLst>
                                </p:cTn>
                              </p:par>
                            </p:childTnLst>
                          </p:cTn>
                        </p:par>
                      </p:childTnLst>
                    </p:cTn>
                  </p:par>
                  <p:par>
                    <p:cTn id="1046" fill="hold">
                      <p:stCondLst>
                        <p:cond delay="indefinite"/>
                      </p:stCondLst>
                      <p:childTnLst>
                        <p:par>
                          <p:cTn id="1047" fill="hold">
                            <p:stCondLst>
                              <p:cond delay="0"/>
                            </p:stCondLst>
                            <p:childTnLst>
                              <p:par>
                                <p:cTn id="1048" nodeType="clickEffect" fill="hold" presetClass="exit" presetID="9">
                                  <p:stCondLst>
                                    <p:cond delay="0"/>
                                  </p:stCondLst>
                                  <p:childTnLst>
                                    <p:animEffect filter="dissolve" transition="out">
                                      <p:cBhvr additive="repl">
                                        <p:cTn id="1049" dur="500"/>
                                        <p:tgtEl>
                                          <p:spTgt spid="3667"/>
                                        </p:tgtEl>
                                      </p:cBhvr>
                                    </p:animEffect>
                                    <p:set>
                                      <p:cBhvr>
                                        <p:cTn id="1050" dur="1" fill="hold">
                                          <p:stCondLst>
                                            <p:cond delay="499"/>
                                          </p:stCondLst>
                                        </p:cTn>
                                        <p:tgtEl>
                                          <p:spTgt spid="366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2" name="TextShape 1"/>
          <p:cNvSpPr txBox="1"/>
          <p:nvPr/>
        </p:nvSpPr>
        <p:spPr>
          <a:xfrm>
            <a:off x="838080" y="31104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rPr>
              <a:t>DHCP: more than IP addresses</a:t>
            </a:r>
            <a:endParaRPr b="0" lang="en-US" sz="4400" spc="-1" strike="noStrike">
              <a:solidFill>
                <a:srgbClr val="000000"/>
              </a:solidFill>
              <a:latin typeface="Calibri"/>
            </a:endParaRPr>
          </a:p>
        </p:txBody>
      </p:sp>
      <p:sp>
        <p:nvSpPr>
          <p:cNvPr id="3673" name="CustomShape 2"/>
          <p:cNvSpPr/>
          <p:nvPr/>
        </p:nvSpPr>
        <p:spPr>
          <a:xfrm>
            <a:off x="896040" y="1369800"/>
            <a:ext cx="10751040" cy="4394520"/>
          </a:xfrm>
          <a:prstGeom prst="rect">
            <a:avLst/>
          </a:prstGeom>
          <a:noFill/>
          <a:ln w="0">
            <a:noFill/>
          </a:ln>
        </p:spPr>
        <p:style>
          <a:lnRef idx="0"/>
          <a:fillRef idx="0"/>
          <a:effectRef idx="0"/>
          <a:fontRef idx="minor"/>
        </p:style>
        <p:txBody>
          <a:bodyPr>
            <a:normAutofit/>
          </a:bodyPr>
          <a:p>
            <a:pPr marL="352440" indent="-221760">
              <a:lnSpc>
                <a:spcPct val="90000"/>
              </a:lnSpc>
              <a:spcBef>
                <a:spcPts val="1001"/>
              </a:spcBef>
              <a:tabLst>
                <a:tab algn="l" pos="0"/>
              </a:tabLst>
            </a:pPr>
            <a:r>
              <a:rPr b="0" lang="en-US" sz="3200" spc="-1" strike="noStrike">
                <a:solidFill>
                  <a:srgbClr val="000000"/>
                </a:solidFill>
                <a:latin typeface="Calibri"/>
              </a:rPr>
              <a:t>DHCP can return more than just allocated IP address on subnet:</a:t>
            </a:r>
            <a:endParaRPr b="0" lang="en-US" sz="3200" spc="-1" strike="noStrike">
              <a:latin typeface="Arial"/>
            </a:endParaRPr>
          </a:p>
          <a:p>
            <a:pPr lvl="1" marL="746280" indent="-282240">
              <a:lnSpc>
                <a:spcPct val="90000"/>
              </a:lnSpc>
              <a:spcBef>
                <a:spcPts val="499"/>
              </a:spcBef>
              <a:buClr>
                <a:srgbClr val="0000a8"/>
              </a:buClr>
              <a:buFont typeface="Wingdings" charset="2"/>
              <a:buChar char=""/>
              <a:tabLst>
                <a:tab algn="l" pos="0"/>
              </a:tabLst>
            </a:pPr>
            <a:r>
              <a:rPr b="0" lang="en-US" sz="2800" spc="-1" strike="noStrike">
                <a:solidFill>
                  <a:srgbClr val="000000"/>
                </a:solidFill>
                <a:latin typeface="Calibri"/>
              </a:rPr>
              <a:t>address of first-hop router for client</a:t>
            </a:r>
            <a:endParaRPr b="0" lang="en-US" sz="2800" spc="-1" strike="noStrike">
              <a:latin typeface="Arial"/>
            </a:endParaRPr>
          </a:p>
          <a:p>
            <a:pPr lvl="1" marL="746280" indent="-282240">
              <a:lnSpc>
                <a:spcPct val="90000"/>
              </a:lnSpc>
              <a:spcBef>
                <a:spcPts val="499"/>
              </a:spcBef>
              <a:buClr>
                <a:srgbClr val="0000a8"/>
              </a:buClr>
              <a:buFont typeface="Wingdings" charset="2"/>
              <a:buChar char=""/>
              <a:tabLst>
                <a:tab algn="l" pos="0"/>
              </a:tabLst>
            </a:pPr>
            <a:r>
              <a:rPr b="0" lang="en-US" sz="2800" spc="-1" strike="noStrike">
                <a:solidFill>
                  <a:srgbClr val="000000"/>
                </a:solidFill>
                <a:latin typeface="Calibri"/>
              </a:rPr>
              <a:t>name and IP address of DNS sever</a:t>
            </a:r>
            <a:endParaRPr b="0" lang="en-US" sz="2800" spc="-1" strike="noStrike">
              <a:latin typeface="Arial"/>
            </a:endParaRPr>
          </a:p>
          <a:p>
            <a:pPr lvl="1" marL="746280" indent="-282240">
              <a:lnSpc>
                <a:spcPct val="90000"/>
              </a:lnSpc>
              <a:spcBef>
                <a:spcPts val="499"/>
              </a:spcBef>
              <a:buClr>
                <a:srgbClr val="0000a8"/>
              </a:buClr>
              <a:buFont typeface="Wingdings" charset="2"/>
              <a:buChar char=""/>
              <a:tabLst>
                <a:tab algn="l" pos="0"/>
              </a:tabLst>
            </a:pPr>
            <a:r>
              <a:rPr b="0" lang="en-US" sz="2800" spc="-1" strike="noStrike">
                <a:solidFill>
                  <a:srgbClr val="000000"/>
                </a:solidFill>
                <a:latin typeface="Calibri"/>
              </a:rPr>
              <a:t>network mask (indicating network versus host portion of address)</a:t>
            </a:r>
            <a:endParaRPr b="0" lang="en-US" sz="2800" spc="-1" strike="noStrike">
              <a:latin typeface="Arial"/>
            </a:endParaRPr>
          </a:p>
          <a:p>
            <a:pPr marL="349200">
              <a:lnSpc>
                <a:spcPct val="90000"/>
              </a:lnSpc>
              <a:spcBef>
                <a:spcPts val="499"/>
              </a:spcBef>
              <a:tabLst>
                <a:tab algn="l" pos="0"/>
              </a:tabLst>
            </a:pPr>
            <a:endParaRPr b="0" lang="en-US" sz="2800" spc="-1" strike="noStrike">
              <a:latin typeface="Arial"/>
            </a:endParaRPr>
          </a:p>
        </p:txBody>
      </p:sp>
      <p:sp>
        <p:nvSpPr>
          <p:cNvPr id="3674" name="TextShape 3"/>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14AFEA16-31B1-41CC-994E-8E15167A0360}"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5" name="CustomShape 1"/>
          <p:cNvSpPr/>
          <p:nvPr/>
        </p:nvSpPr>
        <p:spPr>
          <a:xfrm>
            <a:off x="1867320" y="1818360"/>
            <a:ext cx="3553920" cy="2754000"/>
          </a:xfrm>
          <a:custGeom>
            <a:avLst/>
            <a:gdLst/>
            <a:ahLst/>
            <a:rect l="l" t="t" r="r" b="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66ccff"/>
          </a:solidFill>
          <a:ln w="0">
            <a:noFill/>
          </a:ln>
        </p:spPr>
        <p:style>
          <a:lnRef idx="0"/>
          <a:fillRef idx="0"/>
          <a:effectRef idx="0"/>
          <a:fontRef idx="minor"/>
        </p:style>
      </p:sp>
      <p:grpSp>
        <p:nvGrpSpPr>
          <p:cNvPr id="3676" name="Group 2"/>
          <p:cNvGrpSpPr/>
          <p:nvPr/>
        </p:nvGrpSpPr>
        <p:grpSpPr>
          <a:xfrm>
            <a:off x="3772080" y="3890880"/>
            <a:ext cx="1040040" cy="430920"/>
            <a:chOff x="3772080" y="3890880"/>
            <a:chExt cx="1040040" cy="430920"/>
          </a:xfrm>
        </p:grpSpPr>
        <p:sp>
          <p:nvSpPr>
            <p:cNvPr id="3677" name="CustomShape 3"/>
            <p:cNvSpPr/>
            <p:nvPr/>
          </p:nvSpPr>
          <p:spPr>
            <a:xfrm>
              <a:off x="3772080" y="4040280"/>
              <a:ext cx="1040040" cy="2815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3678" name="CustomShape 4"/>
            <p:cNvSpPr/>
            <p:nvPr/>
          </p:nvSpPr>
          <p:spPr>
            <a:xfrm>
              <a:off x="3772800" y="3890880"/>
              <a:ext cx="1038960" cy="2786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3679" name="Group 5"/>
            <p:cNvGrpSpPr/>
            <p:nvPr/>
          </p:nvGrpSpPr>
          <p:grpSpPr>
            <a:xfrm>
              <a:off x="3926520" y="3926520"/>
              <a:ext cx="731520" cy="204480"/>
              <a:chOff x="3926520" y="3926520"/>
              <a:chExt cx="731520" cy="204480"/>
            </a:xfrm>
          </p:grpSpPr>
          <p:sp>
            <p:nvSpPr>
              <p:cNvPr id="3680" name="CustomShape 6"/>
              <p:cNvSpPr/>
              <p:nvPr/>
            </p:nvSpPr>
            <p:spPr>
              <a:xfrm>
                <a:off x="3946680" y="3926520"/>
                <a:ext cx="691920" cy="1144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681" name="CustomShape 7"/>
              <p:cNvSpPr/>
              <p:nvPr/>
            </p:nvSpPr>
            <p:spPr>
              <a:xfrm>
                <a:off x="4399920" y="4024440"/>
                <a:ext cx="258120" cy="986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682" name="CustomShape 8"/>
              <p:cNvSpPr/>
              <p:nvPr/>
            </p:nvSpPr>
            <p:spPr>
              <a:xfrm>
                <a:off x="3926520" y="4024440"/>
                <a:ext cx="253440" cy="972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683" name="CustomShape 9"/>
              <p:cNvSpPr/>
              <p:nvPr/>
            </p:nvSpPr>
            <p:spPr>
              <a:xfrm>
                <a:off x="4014720" y="3976200"/>
                <a:ext cx="551520" cy="1548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684" name="Group 10"/>
          <p:cNvGrpSpPr/>
          <p:nvPr/>
        </p:nvGrpSpPr>
        <p:grpSpPr>
          <a:xfrm>
            <a:off x="4283280" y="2940120"/>
            <a:ext cx="918000" cy="390240"/>
            <a:chOff x="4283280" y="2940120"/>
            <a:chExt cx="918000" cy="390240"/>
          </a:xfrm>
        </p:grpSpPr>
        <p:sp>
          <p:nvSpPr>
            <p:cNvPr id="3685" name="CustomShape 11"/>
            <p:cNvSpPr/>
            <p:nvPr/>
          </p:nvSpPr>
          <p:spPr>
            <a:xfrm>
              <a:off x="4283280" y="3173400"/>
              <a:ext cx="914760" cy="156960"/>
            </a:xfrm>
            <a:prstGeom prst="rect">
              <a:avLst/>
            </a:prstGeom>
            <a:gradFill rotWithShape="0">
              <a:gsLst>
                <a:gs pos="0">
                  <a:srgbClr val="d6dce0"/>
                </a:gs>
                <a:gs pos="100000">
                  <a:srgbClr val="b8c2c9"/>
                </a:gs>
              </a:gsLst>
              <a:lin ang="0"/>
            </a:gradFill>
            <a:ln w="6350">
              <a:solidFill>
                <a:srgbClr val="325490"/>
              </a:solidFill>
            </a:ln>
          </p:spPr>
          <p:style>
            <a:lnRef idx="2">
              <a:schemeClr val="accent1">
                <a:shade val="50000"/>
              </a:schemeClr>
            </a:lnRef>
            <a:fillRef idx="1">
              <a:schemeClr val="accent1"/>
            </a:fillRef>
            <a:effectRef idx="0">
              <a:schemeClr val="accent1"/>
            </a:effectRef>
            <a:fontRef idx="minor"/>
          </p:style>
        </p:sp>
        <p:sp>
          <p:nvSpPr>
            <p:cNvPr id="3686" name="CustomShape 12"/>
            <p:cNvSpPr/>
            <p:nvPr/>
          </p:nvSpPr>
          <p:spPr>
            <a:xfrm>
              <a:off x="4285800" y="2940120"/>
              <a:ext cx="915480" cy="238680"/>
            </a:xfrm>
            <a:custGeom>
              <a:avLst/>
              <a:gdLst/>
              <a:ah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sp>
        <p:grpSp>
          <p:nvGrpSpPr>
            <p:cNvPr id="3687" name="Group 13"/>
            <p:cNvGrpSpPr/>
            <p:nvPr/>
          </p:nvGrpSpPr>
          <p:grpSpPr>
            <a:xfrm>
              <a:off x="4349160" y="2967840"/>
              <a:ext cx="774720" cy="191880"/>
              <a:chOff x="4349160" y="2967840"/>
              <a:chExt cx="774720" cy="191880"/>
            </a:xfrm>
          </p:grpSpPr>
          <p:sp>
            <p:nvSpPr>
              <p:cNvPr id="3688" name="CustomShape 14"/>
              <p:cNvSpPr/>
              <p:nvPr/>
            </p:nvSpPr>
            <p:spPr>
              <a:xfrm>
                <a:off x="4370760" y="2967840"/>
                <a:ext cx="732960" cy="1072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689" name="CustomShape 15"/>
              <p:cNvSpPr/>
              <p:nvPr/>
            </p:nvSpPr>
            <p:spPr>
              <a:xfrm>
                <a:off x="4850640" y="3060000"/>
                <a:ext cx="273240" cy="921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690" name="CustomShape 16"/>
              <p:cNvSpPr/>
              <p:nvPr/>
            </p:nvSpPr>
            <p:spPr>
              <a:xfrm>
                <a:off x="4349160" y="3060000"/>
                <a:ext cx="268560" cy="914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691" name="CustomShape 17"/>
              <p:cNvSpPr/>
              <p:nvPr/>
            </p:nvSpPr>
            <p:spPr>
              <a:xfrm>
                <a:off x="4442760" y="3014640"/>
                <a:ext cx="584280" cy="1450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3692" name="Line 18"/>
          <p:cNvSpPr/>
          <p:nvPr/>
        </p:nvSpPr>
        <p:spPr>
          <a:xfrm flipV="1">
            <a:off x="4390920" y="3323880"/>
            <a:ext cx="460440" cy="571680"/>
          </a:xfrm>
          <a:prstGeom prst="line">
            <a:avLst/>
          </a:prstGeom>
          <a:ln w="9525">
            <a:solidFill>
              <a:srgbClr val="000000"/>
            </a:solidFill>
            <a:round/>
          </a:ln>
        </p:spPr>
        <p:style>
          <a:lnRef idx="0"/>
          <a:fillRef idx="0"/>
          <a:effectRef idx="0"/>
          <a:fontRef idx="minor"/>
        </p:style>
      </p:sp>
      <p:sp>
        <p:nvSpPr>
          <p:cNvPr id="3693" name="TextShape 19"/>
          <p:cNvSpPr txBox="1"/>
          <p:nvPr/>
        </p:nvSpPr>
        <p:spPr>
          <a:xfrm>
            <a:off x="838080" y="31104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rPr>
              <a:t>DHCP: example</a:t>
            </a:r>
            <a:endParaRPr b="0" lang="en-US" sz="4400" spc="-1" strike="noStrike">
              <a:solidFill>
                <a:srgbClr val="000000"/>
              </a:solidFill>
              <a:latin typeface="Calibri"/>
            </a:endParaRPr>
          </a:p>
        </p:txBody>
      </p:sp>
      <p:sp>
        <p:nvSpPr>
          <p:cNvPr id="3694" name="CustomShape 20"/>
          <p:cNvSpPr/>
          <p:nvPr/>
        </p:nvSpPr>
        <p:spPr>
          <a:xfrm>
            <a:off x="6131520" y="1674000"/>
            <a:ext cx="4750920" cy="1261800"/>
          </a:xfrm>
          <a:prstGeom prst="rect">
            <a:avLst/>
          </a:prstGeom>
          <a:noFill/>
          <a:ln w="0">
            <a:noFill/>
          </a:ln>
        </p:spPr>
        <p:style>
          <a:lnRef idx="0"/>
          <a:fillRef idx="0"/>
          <a:effectRef idx="0"/>
          <a:fontRef idx="minor"/>
        </p:style>
        <p:txBody>
          <a:bodyPr>
            <a:noAutofit/>
          </a:bodyPr>
          <a:p>
            <a:pPr marL="233280" indent="-232920">
              <a:lnSpc>
                <a:spcPct val="85000"/>
              </a:lnSpc>
              <a:spcBef>
                <a:spcPts val="479"/>
              </a:spcBef>
              <a:buClr>
                <a:srgbClr val="000099"/>
              </a:buClr>
              <a:buFont typeface="Wingdings" charset="2"/>
              <a:buChar char=""/>
            </a:pPr>
            <a:r>
              <a:rPr b="0" lang="en-US" sz="2400" spc="-1" strike="noStrike">
                <a:solidFill>
                  <a:srgbClr val="000000"/>
                </a:solidFill>
                <a:latin typeface="Calibri"/>
                <a:ea typeface="ＭＳ Ｐゴシック"/>
              </a:rPr>
              <a:t>Connecting laptop will use DHCP to get IP address, address of first-hop router, address of DNS server.</a:t>
            </a:r>
            <a:endParaRPr b="0" lang="en-US" sz="2400" spc="-1" strike="noStrike">
              <a:latin typeface="Arial"/>
            </a:endParaRPr>
          </a:p>
        </p:txBody>
      </p:sp>
      <p:sp>
        <p:nvSpPr>
          <p:cNvPr id="3695" name="Line 21"/>
          <p:cNvSpPr/>
          <p:nvPr/>
        </p:nvSpPr>
        <p:spPr>
          <a:xfrm flipV="1">
            <a:off x="3759480" y="3062160"/>
            <a:ext cx="562320" cy="720"/>
          </a:xfrm>
          <a:prstGeom prst="line">
            <a:avLst/>
          </a:prstGeom>
          <a:ln w="9525">
            <a:solidFill>
              <a:srgbClr val="000000"/>
            </a:solidFill>
            <a:round/>
          </a:ln>
        </p:spPr>
        <p:style>
          <a:lnRef idx="0"/>
          <a:fillRef idx="0"/>
          <a:effectRef idx="0"/>
          <a:fontRef idx="minor"/>
        </p:style>
      </p:sp>
      <p:sp>
        <p:nvSpPr>
          <p:cNvPr id="3696" name="CustomShape 22"/>
          <p:cNvSpPr/>
          <p:nvPr/>
        </p:nvSpPr>
        <p:spPr>
          <a:xfrm>
            <a:off x="3663360" y="4357080"/>
            <a:ext cx="2011320" cy="913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800" spc="-1" strike="noStrike">
                <a:solidFill>
                  <a:srgbClr val="000000"/>
                </a:solidFill>
                <a:latin typeface="Arial"/>
                <a:ea typeface="ＭＳ Ｐゴシック"/>
              </a:rPr>
              <a:t>router with DHCP </a:t>
            </a:r>
            <a:endParaRPr b="0" lang="en-US" sz="1800" spc="-1" strike="noStrike">
              <a:latin typeface="Arial"/>
            </a:endParaRPr>
          </a:p>
          <a:p>
            <a:pPr>
              <a:lnSpc>
                <a:spcPct val="100000"/>
              </a:lnSpc>
              <a:tabLst>
                <a:tab algn="l" pos="0"/>
              </a:tabLst>
            </a:pPr>
            <a:r>
              <a:rPr b="0" i="1" lang="en-US" sz="1800" spc="-1" strike="noStrike">
                <a:solidFill>
                  <a:srgbClr val="000000"/>
                </a:solidFill>
                <a:latin typeface="Arial"/>
                <a:ea typeface="ＭＳ Ｐゴシック"/>
              </a:rPr>
              <a:t>server built into </a:t>
            </a:r>
            <a:endParaRPr b="0" lang="en-US" sz="1800" spc="-1" strike="noStrike">
              <a:latin typeface="Arial"/>
            </a:endParaRPr>
          </a:p>
          <a:p>
            <a:pPr>
              <a:lnSpc>
                <a:spcPct val="100000"/>
              </a:lnSpc>
              <a:tabLst>
                <a:tab algn="l" pos="0"/>
              </a:tabLst>
            </a:pPr>
            <a:r>
              <a:rPr b="0" i="1" lang="en-US" sz="1800" spc="-1" strike="noStrike">
                <a:solidFill>
                  <a:srgbClr val="000000"/>
                </a:solidFill>
                <a:latin typeface="Arial"/>
                <a:ea typeface="ＭＳ Ｐゴシック"/>
              </a:rPr>
              <a:t>router</a:t>
            </a:r>
            <a:endParaRPr b="0" lang="en-US" sz="1800" spc="-1" strike="noStrike">
              <a:latin typeface="Arial"/>
            </a:endParaRPr>
          </a:p>
        </p:txBody>
      </p:sp>
      <p:sp>
        <p:nvSpPr>
          <p:cNvPr id="3697" name="CustomShape 23"/>
          <p:cNvSpPr/>
          <p:nvPr/>
        </p:nvSpPr>
        <p:spPr>
          <a:xfrm>
            <a:off x="6131520" y="2964600"/>
            <a:ext cx="5405760" cy="1306080"/>
          </a:xfrm>
          <a:prstGeom prst="rect">
            <a:avLst/>
          </a:prstGeom>
          <a:noFill/>
          <a:ln w="0">
            <a:noFill/>
          </a:ln>
        </p:spPr>
        <p:style>
          <a:lnRef idx="0"/>
          <a:fillRef idx="0"/>
          <a:effectRef idx="0"/>
          <a:fontRef idx="minor"/>
        </p:style>
        <p:txBody>
          <a:bodyPr lIns="90000" rIns="90000" tIns="45000" bIns="45000">
            <a:noAutofit/>
          </a:bodyPr>
          <a:p>
            <a:pPr marL="233280" indent="-232920">
              <a:lnSpc>
                <a:spcPct val="90000"/>
              </a:lnSpc>
              <a:spcBef>
                <a:spcPts val="479"/>
              </a:spcBef>
              <a:buClr>
                <a:srgbClr val="000099"/>
              </a:buClr>
              <a:buFont typeface="Wingdings" charset="2"/>
              <a:buChar char=""/>
            </a:pPr>
            <a:r>
              <a:rPr b="0" lang="en-US" sz="2400" spc="-1" strike="noStrike">
                <a:solidFill>
                  <a:srgbClr val="000000"/>
                </a:solidFill>
                <a:latin typeface="Calibri"/>
                <a:ea typeface="ＭＳ Ｐゴシック"/>
              </a:rPr>
              <a:t>DHCP REQUEST message encapsulated in UDP, encapsulated in IP, encapsulated in Ethernet</a:t>
            </a:r>
            <a:endParaRPr b="0" lang="en-US" sz="2400" spc="-1" strike="noStrike">
              <a:latin typeface="Arial"/>
            </a:endParaRPr>
          </a:p>
        </p:txBody>
      </p:sp>
      <p:sp>
        <p:nvSpPr>
          <p:cNvPr id="3698" name="CustomShape 24"/>
          <p:cNvSpPr/>
          <p:nvPr/>
        </p:nvSpPr>
        <p:spPr>
          <a:xfrm>
            <a:off x="6150600" y="4210920"/>
            <a:ext cx="5450040" cy="1563480"/>
          </a:xfrm>
          <a:prstGeom prst="rect">
            <a:avLst/>
          </a:prstGeom>
          <a:noFill/>
          <a:ln w="0">
            <a:noFill/>
          </a:ln>
        </p:spPr>
        <p:style>
          <a:lnRef idx="0"/>
          <a:fillRef idx="0"/>
          <a:effectRef idx="0"/>
          <a:fontRef idx="minor"/>
        </p:style>
        <p:txBody>
          <a:bodyPr lIns="90000" rIns="90000" tIns="45000" bIns="45000">
            <a:noAutofit/>
          </a:bodyPr>
          <a:p>
            <a:pPr marL="233280" indent="-232920">
              <a:lnSpc>
                <a:spcPct val="90000"/>
              </a:lnSpc>
              <a:spcBef>
                <a:spcPts val="479"/>
              </a:spcBef>
              <a:buClr>
                <a:srgbClr val="000099"/>
              </a:buClr>
              <a:buFont typeface="Wingdings" charset="2"/>
              <a:buChar char=""/>
            </a:pPr>
            <a:r>
              <a:rPr b="0" lang="en-US" sz="2400" spc="-1" strike="noStrike">
                <a:solidFill>
                  <a:srgbClr val="000000"/>
                </a:solidFill>
                <a:latin typeface="Calibri"/>
                <a:ea typeface="ＭＳ Ｐゴシック"/>
              </a:rPr>
              <a:t>Ethernet frame broadcast (dest: </a:t>
            </a:r>
            <a:r>
              <a:rPr b="0" lang="en-US" sz="1800" spc="-1" strike="noStrike">
                <a:solidFill>
                  <a:srgbClr val="000000"/>
                </a:solidFill>
                <a:latin typeface="Calibri"/>
                <a:ea typeface="ＭＳ Ｐゴシック"/>
              </a:rPr>
              <a:t>FFFFFFFFFFFF</a:t>
            </a:r>
            <a:r>
              <a:rPr b="0" lang="en-US" sz="2400" spc="-1" strike="noStrike">
                <a:solidFill>
                  <a:srgbClr val="000000"/>
                </a:solidFill>
                <a:latin typeface="Calibri"/>
                <a:ea typeface="ＭＳ Ｐゴシック"/>
              </a:rPr>
              <a:t>) on LAN, received at router running DHCP server</a:t>
            </a:r>
            <a:endParaRPr b="0" lang="en-US" sz="2400" spc="-1" strike="noStrike">
              <a:latin typeface="Arial"/>
            </a:endParaRPr>
          </a:p>
        </p:txBody>
      </p:sp>
      <p:sp>
        <p:nvSpPr>
          <p:cNvPr id="3699" name="CustomShape 25"/>
          <p:cNvSpPr/>
          <p:nvPr/>
        </p:nvSpPr>
        <p:spPr>
          <a:xfrm>
            <a:off x="6128280" y="5547600"/>
            <a:ext cx="5280120" cy="1292040"/>
          </a:xfrm>
          <a:prstGeom prst="rect">
            <a:avLst/>
          </a:prstGeom>
          <a:noFill/>
          <a:ln w="0">
            <a:noFill/>
          </a:ln>
        </p:spPr>
        <p:style>
          <a:lnRef idx="0"/>
          <a:fillRef idx="0"/>
          <a:effectRef idx="0"/>
          <a:fontRef idx="minor"/>
        </p:style>
        <p:txBody>
          <a:bodyPr lIns="90000" rIns="90000" tIns="45000" bIns="45000">
            <a:noAutofit/>
          </a:bodyPr>
          <a:p>
            <a:pPr marL="233280" indent="-232920">
              <a:lnSpc>
                <a:spcPct val="90000"/>
              </a:lnSpc>
              <a:spcBef>
                <a:spcPts val="479"/>
              </a:spcBef>
              <a:buClr>
                <a:srgbClr val="000099"/>
              </a:buClr>
              <a:buFont typeface="Wingdings" charset="2"/>
              <a:buChar char=""/>
            </a:pPr>
            <a:r>
              <a:rPr b="0" lang="en-US" sz="2400" spc="-1" strike="noStrike">
                <a:solidFill>
                  <a:srgbClr val="000000"/>
                </a:solidFill>
                <a:latin typeface="Calibri"/>
                <a:ea typeface="ＭＳ Ｐゴシック"/>
              </a:rPr>
              <a:t>Ethernet demux’ed to IP demux’ed, UDP demux’ed to DHCP </a:t>
            </a:r>
            <a:endParaRPr b="0" lang="en-US" sz="2400" spc="-1" strike="noStrike">
              <a:latin typeface="Arial"/>
            </a:endParaRPr>
          </a:p>
        </p:txBody>
      </p:sp>
      <p:sp>
        <p:nvSpPr>
          <p:cNvPr id="3700" name="CustomShape 26"/>
          <p:cNvSpPr/>
          <p:nvPr/>
        </p:nvSpPr>
        <p:spPr>
          <a:xfrm>
            <a:off x="4421520" y="3674160"/>
            <a:ext cx="1047240" cy="5166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168.1.1.1</a:t>
            </a:r>
            <a:endParaRPr b="0" lang="en-US" sz="1400" spc="-1" strike="noStrike">
              <a:latin typeface="Arial"/>
            </a:endParaRPr>
          </a:p>
          <a:p>
            <a:pPr>
              <a:lnSpc>
                <a:spcPct val="100000"/>
              </a:lnSpc>
              <a:tabLst>
                <a:tab algn="l" pos="0"/>
              </a:tabLst>
            </a:pPr>
            <a:endParaRPr b="0" lang="en-US" sz="1400" spc="-1" strike="noStrike">
              <a:latin typeface="Arial"/>
            </a:endParaRPr>
          </a:p>
        </p:txBody>
      </p:sp>
      <p:grpSp>
        <p:nvGrpSpPr>
          <p:cNvPr id="3701" name="Group 27"/>
          <p:cNvGrpSpPr/>
          <p:nvPr/>
        </p:nvGrpSpPr>
        <p:grpSpPr>
          <a:xfrm>
            <a:off x="3069000" y="2685240"/>
            <a:ext cx="853920" cy="627120"/>
            <a:chOff x="3069000" y="2685240"/>
            <a:chExt cx="853920" cy="627120"/>
          </a:xfrm>
        </p:grpSpPr>
        <p:pic>
          <p:nvPicPr>
            <p:cNvPr id="3702" name="Picture 235" descr="laptop_keyboard"/>
            <p:cNvPicPr/>
            <p:nvPr/>
          </p:nvPicPr>
          <p:blipFill>
            <a:blip r:embed="rId1"/>
            <a:stretch/>
          </p:blipFill>
          <p:spPr>
            <a:xfrm flipH="1" rot="105600">
              <a:off x="3072600" y="2994480"/>
              <a:ext cx="730080" cy="306360"/>
            </a:xfrm>
            <a:prstGeom prst="rect">
              <a:avLst/>
            </a:prstGeom>
            <a:ln w="0">
              <a:noFill/>
            </a:ln>
          </p:spPr>
        </p:pic>
        <p:sp>
          <p:nvSpPr>
            <p:cNvPr id="3703" name="CustomShape 28"/>
            <p:cNvSpPr/>
            <p:nvPr/>
          </p:nvSpPr>
          <p:spPr>
            <a:xfrm>
              <a:off x="3314880" y="2698560"/>
              <a:ext cx="587160" cy="399240"/>
            </a:xfrm>
            <a:custGeom>
              <a:avLst/>
              <a:gdLst/>
              <a:ahLst/>
              <a:rect l="l" t="t"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ln>
          </p:spPr>
          <p:style>
            <a:lnRef idx="0"/>
            <a:fillRef idx="0"/>
            <a:effectRef idx="0"/>
            <a:fontRef idx="minor"/>
          </p:style>
        </p:sp>
        <p:pic>
          <p:nvPicPr>
            <p:cNvPr id="3704" name="Picture 237" descr="screen"/>
            <p:cNvPicPr/>
            <p:nvPr/>
          </p:nvPicPr>
          <p:blipFill>
            <a:blip r:embed="rId2"/>
            <a:stretch/>
          </p:blipFill>
          <p:spPr>
            <a:xfrm>
              <a:off x="3344040" y="2708280"/>
              <a:ext cx="533160" cy="363960"/>
            </a:xfrm>
            <a:prstGeom prst="rect">
              <a:avLst/>
            </a:prstGeom>
            <a:ln w="0">
              <a:noFill/>
            </a:ln>
          </p:spPr>
        </p:pic>
        <p:sp>
          <p:nvSpPr>
            <p:cNvPr id="3705" name="CustomShape 29"/>
            <p:cNvSpPr/>
            <p:nvPr/>
          </p:nvSpPr>
          <p:spPr>
            <a:xfrm>
              <a:off x="3421440" y="2686680"/>
              <a:ext cx="497160" cy="7344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3706" name="CustomShape 30"/>
            <p:cNvSpPr/>
            <p:nvPr/>
          </p:nvSpPr>
          <p:spPr>
            <a:xfrm>
              <a:off x="3309120" y="2685240"/>
              <a:ext cx="138240" cy="30888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3707" name="CustomShape 31"/>
            <p:cNvSpPr/>
            <p:nvPr/>
          </p:nvSpPr>
          <p:spPr>
            <a:xfrm>
              <a:off x="3766680" y="2741760"/>
              <a:ext cx="149400" cy="35604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3708" name="CustomShape 32"/>
            <p:cNvSpPr/>
            <p:nvPr/>
          </p:nvSpPr>
          <p:spPr>
            <a:xfrm>
              <a:off x="3308040" y="2979720"/>
              <a:ext cx="545760" cy="11916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3709" name="CustomShape 33"/>
            <p:cNvSpPr/>
            <p:nvPr/>
          </p:nvSpPr>
          <p:spPr>
            <a:xfrm>
              <a:off x="3783240" y="2744280"/>
              <a:ext cx="139680" cy="35748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3710" name="CustomShape 34"/>
            <p:cNvSpPr/>
            <p:nvPr/>
          </p:nvSpPr>
          <p:spPr>
            <a:xfrm>
              <a:off x="3308040" y="2995920"/>
              <a:ext cx="486000" cy="11808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3711" name="Group 35"/>
            <p:cNvGrpSpPr/>
            <p:nvPr/>
          </p:nvGrpSpPr>
          <p:grpSpPr>
            <a:xfrm>
              <a:off x="3299760" y="3122280"/>
              <a:ext cx="164520" cy="70920"/>
              <a:chOff x="3299760" y="3122280"/>
              <a:chExt cx="164520" cy="70920"/>
            </a:xfrm>
          </p:grpSpPr>
          <p:sp>
            <p:nvSpPr>
              <p:cNvPr id="3712" name="CustomShape 36"/>
              <p:cNvSpPr/>
              <p:nvPr/>
            </p:nvSpPr>
            <p:spPr>
              <a:xfrm>
                <a:off x="3299760" y="3122280"/>
                <a:ext cx="164520" cy="7092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3713" name="CustomShape 37"/>
              <p:cNvSpPr/>
              <p:nvPr/>
            </p:nvSpPr>
            <p:spPr>
              <a:xfrm>
                <a:off x="3302640" y="3123720"/>
                <a:ext cx="158760" cy="6732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3714" name="CustomShape 38"/>
              <p:cNvSpPr/>
              <p:nvPr/>
            </p:nvSpPr>
            <p:spPr>
              <a:xfrm>
                <a:off x="3314520" y="3150360"/>
                <a:ext cx="56160" cy="21600"/>
              </a:xfrm>
              <a:custGeom>
                <a:avLst/>
                <a:gdLst/>
                <a:ahLst/>
                <a:rect l="l" t="t" r="r" b="b"/>
                <a:pathLst>
                  <a:path w="258" h="100">
                    <a:moveTo>
                      <a:pt x="0" y="44"/>
                    </a:moveTo>
                    <a:lnTo>
                      <a:pt x="75" y="0"/>
                    </a:lnTo>
                    <a:lnTo>
                      <a:pt x="258" y="50"/>
                    </a:lnTo>
                    <a:lnTo>
                      <a:pt x="183" y="100"/>
                    </a:lnTo>
                    <a:lnTo>
                      <a:pt x="0" y="44"/>
                    </a:lnTo>
                    <a:close/>
                  </a:path>
                </a:pathLst>
              </a:custGeom>
              <a:solidFill>
                <a:srgbClr val="00cc99"/>
              </a:solidFill>
              <a:ln w="0">
                <a:noFill/>
              </a:ln>
            </p:spPr>
            <p:style>
              <a:lnRef idx="0"/>
              <a:fillRef idx="0"/>
              <a:effectRef idx="0"/>
              <a:fontRef idx="minor"/>
            </p:style>
          </p:sp>
          <p:sp>
            <p:nvSpPr>
              <p:cNvPr id="3715" name="CustomShape 39"/>
              <p:cNvSpPr/>
              <p:nvPr/>
            </p:nvSpPr>
            <p:spPr>
              <a:xfrm>
                <a:off x="3312360" y="3160440"/>
                <a:ext cx="42120" cy="1332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3716" name="CustomShape 40"/>
              <p:cNvSpPr/>
              <p:nvPr/>
            </p:nvSpPr>
            <p:spPr>
              <a:xfrm>
                <a:off x="3360960" y="3164040"/>
                <a:ext cx="56160" cy="21960"/>
              </a:xfrm>
              <a:custGeom>
                <a:avLst/>
                <a:gdLst/>
                <a:ahLst/>
                <a:rect l="l" t="t" r="r" b="b"/>
                <a:pathLst>
                  <a:path w="258" h="102">
                    <a:moveTo>
                      <a:pt x="0" y="46"/>
                    </a:moveTo>
                    <a:lnTo>
                      <a:pt x="71" y="0"/>
                    </a:lnTo>
                    <a:lnTo>
                      <a:pt x="258" y="52"/>
                    </a:lnTo>
                    <a:lnTo>
                      <a:pt x="183" y="102"/>
                    </a:lnTo>
                    <a:lnTo>
                      <a:pt x="0" y="46"/>
                    </a:lnTo>
                    <a:close/>
                  </a:path>
                </a:pathLst>
              </a:custGeom>
              <a:solidFill>
                <a:srgbClr val="00cc99"/>
              </a:solidFill>
              <a:ln w="0">
                <a:noFill/>
              </a:ln>
            </p:spPr>
            <p:style>
              <a:lnRef idx="0"/>
              <a:fillRef idx="0"/>
              <a:effectRef idx="0"/>
              <a:fontRef idx="minor"/>
            </p:style>
          </p:sp>
          <p:sp>
            <p:nvSpPr>
              <p:cNvPr id="3717" name="CustomShape 41"/>
              <p:cNvSpPr/>
              <p:nvPr/>
            </p:nvSpPr>
            <p:spPr>
              <a:xfrm>
                <a:off x="3359160" y="3174840"/>
                <a:ext cx="42120" cy="1332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3718" name="CustomShape 42"/>
            <p:cNvSpPr/>
            <p:nvPr/>
          </p:nvSpPr>
          <p:spPr>
            <a:xfrm>
              <a:off x="3582360" y="3133080"/>
              <a:ext cx="199080" cy="15552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3719" name="CustomShape 43"/>
            <p:cNvSpPr/>
            <p:nvPr/>
          </p:nvSpPr>
          <p:spPr>
            <a:xfrm>
              <a:off x="3072240" y="3145320"/>
              <a:ext cx="510840" cy="1422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720" name="CustomShape 44"/>
            <p:cNvSpPr/>
            <p:nvPr/>
          </p:nvSpPr>
          <p:spPr>
            <a:xfrm>
              <a:off x="3072240" y="3119760"/>
              <a:ext cx="5040" cy="2772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3721" name="CustomShape 45"/>
            <p:cNvSpPr/>
            <p:nvPr/>
          </p:nvSpPr>
          <p:spPr>
            <a:xfrm>
              <a:off x="3073680" y="3002760"/>
              <a:ext cx="236520" cy="11808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3722" name="CustomShape 46"/>
            <p:cNvSpPr/>
            <p:nvPr/>
          </p:nvSpPr>
          <p:spPr>
            <a:xfrm>
              <a:off x="3088800" y="3125160"/>
              <a:ext cx="484560" cy="1368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723" name="CustomShape 47"/>
            <p:cNvSpPr/>
            <p:nvPr/>
          </p:nvSpPr>
          <p:spPr>
            <a:xfrm flipV="1">
              <a:off x="3574080" y="3115080"/>
              <a:ext cx="196560" cy="1407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sp>
        <p:nvSpPr>
          <p:cNvPr id="3724" name="CustomShape 48"/>
          <p:cNvSpPr/>
          <p:nvPr/>
        </p:nvSpPr>
        <p:spPr>
          <a:xfrm>
            <a:off x="1924560" y="2812320"/>
            <a:ext cx="975960" cy="485280"/>
          </a:xfrm>
          <a:custGeom>
            <a:avLst/>
            <a:gdLst/>
            <a:ahLst/>
            <a:rect l="l" t="t" r="r" b="b"/>
            <a:pathLst>
              <a:path w="21600" h="21600">
                <a:moveTo>
                  <a:pt x="16200" y="0"/>
                </a:moveTo>
                <a:lnTo>
                  <a:pt x="16200" y="5400"/>
                </a:lnTo>
                <a:lnTo>
                  <a:pt x="3375" y="5400"/>
                </a:lnTo>
                <a:lnTo>
                  <a:pt x="3375" y="16200"/>
                </a:lnTo>
                <a:lnTo>
                  <a:pt x="16200" y="16200"/>
                </a:lnTo>
                <a:lnTo>
                  <a:pt x="16200" y="21600"/>
                </a:lnTo>
                <a:lnTo>
                  <a:pt x="21600" y="10800"/>
                </a:lnTo>
                <a:lnTo>
                  <a:pt x="16200" y="0"/>
                </a:lnTo>
                <a:close/>
                <a:moveTo>
                  <a:pt x="1350" y="5400"/>
                </a:moveTo>
                <a:lnTo>
                  <a:pt x="1350" y="16200"/>
                </a:lnTo>
                <a:lnTo>
                  <a:pt x="2700" y="16200"/>
                </a:lnTo>
                <a:lnTo>
                  <a:pt x="2700" y="5400"/>
                </a:lnTo>
                <a:lnTo>
                  <a:pt x="1350" y="5400"/>
                </a:lnTo>
                <a:close/>
                <a:moveTo>
                  <a:pt x="0" y="5400"/>
                </a:moveTo>
                <a:lnTo>
                  <a:pt x="0" y="16200"/>
                </a:lnTo>
                <a:lnTo>
                  <a:pt x="675" y="16200"/>
                </a:lnTo>
                <a:lnTo>
                  <a:pt x="675" y="5400"/>
                </a:lnTo>
                <a:lnTo>
                  <a:pt x="0" y="5400"/>
                </a:lnTo>
                <a:close/>
              </a:path>
            </a:pathLst>
          </a:custGeom>
          <a:solidFill>
            <a:srgbClr val="ff0000"/>
          </a:solidFill>
          <a:ln w="0">
            <a:noFill/>
          </a:ln>
        </p:spPr>
        <p:style>
          <a:lnRef idx="0"/>
          <a:fillRef idx="0"/>
          <a:effectRef idx="0"/>
          <a:fontRef idx="minor"/>
        </p:style>
      </p:sp>
      <p:grpSp>
        <p:nvGrpSpPr>
          <p:cNvPr id="3725" name="Group 49"/>
          <p:cNvGrpSpPr/>
          <p:nvPr/>
        </p:nvGrpSpPr>
        <p:grpSpPr>
          <a:xfrm>
            <a:off x="2289600" y="1648800"/>
            <a:ext cx="975960" cy="1459800"/>
            <a:chOff x="2289600" y="1648800"/>
            <a:chExt cx="975960" cy="1459800"/>
          </a:xfrm>
        </p:grpSpPr>
        <p:sp>
          <p:nvSpPr>
            <p:cNvPr id="3726" name="CustomShape 50"/>
            <p:cNvSpPr/>
            <p:nvPr/>
          </p:nvSpPr>
          <p:spPr>
            <a:xfrm>
              <a:off x="2307240" y="1675440"/>
              <a:ext cx="958320" cy="1433160"/>
            </a:xfrm>
            <a:custGeom>
              <a:avLst/>
              <a:gdLst/>
              <a:ahLst/>
              <a:rect l="l" t="t" r="r" b="b"/>
              <a:pathLst>
                <a:path w="604" h="903">
                  <a:moveTo>
                    <a:pt x="496" y="0"/>
                  </a:moveTo>
                  <a:lnTo>
                    <a:pt x="604" y="903"/>
                  </a:lnTo>
                  <a:lnTo>
                    <a:pt x="0" y="788"/>
                  </a:lnTo>
                  <a:lnTo>
                    <a:pt x="456" y="750"/>
                  </a:lnTo>
                  <a:lnTo>
                    <a:pt x="496" y="0"/>
                  </a:lnTo>
                  <a:close/>
                </a:path>
              </a:pathLst>
            </a:custGeom>
            <a:gradFill rotWithShape="0">
              <a:gsLst>
                <a:gs pos="0">
                  <a:srgbClr val="ffffff">
                    <a:alpha val="66274"/>
                  </a:srgbClr>
                </a:gs>
                <a:gs pos="100000">
                  <a:srgbClr val="000099">
                    <a:alpha val="67058"/>
                  </a:srgbClr>
                </a:gs>
              </a:gsLst>
              <a:lin ang="2700000"/>
            </a:gradFill>
            <a:ln w="0">
              <a:noFill/>
            </a:ln>
          </p:spPr>
          <p:style>
            <a:lnRef idx="0"/>
            <a:fillRef idx="0"/>
            <a:effectRef idx="0"/>
            <a:fontRef idx="minor"/>
          </p:style>
        </p:sp>
        <p:grpSp>
          <p:nvGrpSpPr>
            <p:cNvPr id="3727" name="Group 51"/>
            <p:cNvGrpSpPr/>
            <p:nvPr/>
          </p:nvGrpSpPr>
          <p:grpSpPr>
            <a:xfrm>
              <a:off x="2289600" y="1648800"/>
              <a:ext cx="794160" cy="1307160"/>
              <a:chOff x="2289600" y="1648800"/>
              <a:chExt cx="794160" cy="1307160"/>
            </a:xfrm>
          </p:grpSpPr>
          <p:sp>
            <p:nvSpPr>
              <p:cNvPr id="3728" name="CustomShape 52"/>
              <p:cNvSpPr/>
              <p:nvPr/>
            </p:nvSpPr>
            <p:spPr>
              <a:xfrm>
                <a:off x="2300760" y="1678680"/>
                <a:ext cx="782280" cy="1253880"/>
              </a:xfrm>
              <a:prstGeom prst="rect">
                <a:avLst/>
              </a:prstGeom>
              <a:solidFill>
                <a:srgbClr val="ffffff"/>
              </a:solidFill>
              <a:ln w="9525">
                <a:solidFill>
                  <a:srgbClr val="000000"/>
                </a:solidFill>
                <a:miter/>
              </a:ln>
              <a:effectLst>
                <a:outerShdw algn="bl" blurRad="50800" dir="18900000" dist="37674" rotWithShape="0">
                  <a:schemeClr val="tx1">
                    <a:alpha val="40000"/>
                  </a:schemeClr>
                </a:outerShdw>
              </a:effectLst>
            </p:spPr>
            <p:style>
              <a:lnRef idx="0"/>
              <a:fillRef idx="0"/>
              <a:effectRef idx="0"/>
              <a:fontRef idx="minor"/>
            </p:style>
          </p:sp>
          <p:sp>
            <p:nvSpPr>
              <p:cNvPr id="3729" name="CustomShape 53"/>
              <p:cNvSpPr/>
              <p:nvPr/>
            </p:nvSpPr>
            <p:spPr>
              <a:xfrm>
                <a:off x="2328120" y="1648800"/>
                <a:ext cx="755640" cy="13071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Arial"/>
                    <a:ea typeface="ＭＳ Ｐゴシック"/>
                  </a:rPr>
                  <a:t>DHCP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UDP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IP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Eth</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Phy</a:t>
                </a:r>
                <a:endParaRPr b="0" lang="en-US" sz="1600" spc="-1" strike="noStrike">
                  <a:latin typeface="Arial"/>
                </a:endParaRPr>
              </a:p>
            </p:txBody>
          </p:sp>
          <p:sp>
            <p:nvSpPr>
              <p:cNvPr id="3730" name="Line 54"/>
              <p:cNvSpPr/>
              <p:nvPr/>
            </p:nvSpPr>
            <p:spPr>
              <a:xfrm>
                <a:off x="2303640" y="1927800"/>
                <a:ext cx="776520" cy="360"/>
              </a:xfrm>
              <a:prstGeom prst="line">
                <a:avLst/>
              </a:prstGeom>
              <a:ln w="9525">
                <a:solidFill>
                  <a:srgbClr val="000000"/>
                </a:solidFill>
                <a:round/>
              </a:ln>
            </p:spPr>
            <p:style>
              <a:lnRef idx="0"/>
              <a:fillRef idx="0"/>
              <a:effectRef idx="0"/>
              <a:fontRef idx="minor"/>
            </p:style>
          </p:sp>
          <p:sp>
            <p:nvSpPr>
              <p:cNvPr id="3731" name="Line 55"/>
              <p:cNvSpPr/>
              <p:nvPr/>
            </p:nvSpPr>
            <p:spPr>
              <a:xfrm>
                <a:off x="2298960" y="2180160"/>
                <a:ext cx="776520" cy="360"/>
              </a:xfrm>
              <a:prstGeom prst="line">
                <a:avLst/>
              </a:prstGeom>
              <a:ln w="9525">
                <a:solidFill>
                  <a:srgbClr val="000000"/>
                </a:solidFill>
                <a:round/>
              </a:ln>
            </p:spPr>
            <p:style>
              <a:lnRef idx="0"/>
              <a:fillRef idx="0"/>
              <a:effectRef idx="0"/>
              <a:fontRef idx="minor"/>
            </p:style>
          </p:sp>
          <p:sp>
            <p:nvSpPr>
              <p:cNvPr id="3732" name="Line 56"/>
              <p:cNvSpPr/>
              <p:nvPr/>
            </p:nvSpPr>
            <p:spPr>
              <a:xfrm>
                <a:off x="2294280" y="2432520"/>
                <a:ext cx="776160" cy="360"/>
              </a:xfrm>
              <a:prstGeom prst="line">
                <a:avLst/>
              </a:prstGeom>
              <a:ln w="9525">
                <a:solidFill>
                  <a:srgbClr val="000000"/>
                </a:solidFill>
                <a:round/>
              </a:ln>
            </p:spPr>
            <p:style>
              <a:lnRef idx="0"/>
              <a:fillRef idx="0"/>
              <a:effectRef idx="0"/>
              <a:fontRef idx="minor"/>
            </p:style>
          </p:sp>
          <p:sp>
            <p:nvSpPr>
              <p:cNvPr id="3733" name="Line 57"/>
              <p:cNvSpPr/>
              <p:nvPr/>
            </p:nvSpPr>
            <p:spPr>
              <a:xfrm>
                <a:off x="2289600" y="2685240"/>
                <a:ext cx="776160" cy="360"/>
              </a:xfrm>
              <a:prstGeom prst="line">
                <a:avLst/>
              </a:prstGeom>
              <a:ln w="9525">
                <a:solidFill>
                  <a:srgbClr val="000000"/>
                </a:solidFill>
                <a:round/>
              </a:ln>
            </p:spPr>
            <p:style>
              <a:lnRef idx="0"/>
              <a:fillRef idx="0"/>
              <a:effectRef idx="0"/>
              <a:fontRef idx="minor"/>
            </p:style>
          </p:sp>
        </p:grpSp>
      </p:grpSp>
      <p:grpSp>
        <p:nvGrpSpPr>
          <p:cNvPr id="3734" name="Group 58"/>
          <p:cNvGrpSpPr/>
          <p:nvPr/>
        </p:nvGrpSpPr>
        <p:grpSpPr>
          <a:xfrm>
            <a:off x="1617480" y="1707480"/>
            <a:ext cx="539280" cy="242640"/>
            <a:chOff x="1617480" y="1707480"/>
            <a:chExt cx="539280" cy="242640"/>
          </a:xfrm>
        </p:grpSpPr>
        <p:sp>
          <p:nvSpPr>
            <p:cNvPr id="3735" name="CustomShape 59"/>
            <p:cNvSpPr/>
            <p:nvPr/>
          </p:nvSpPr>
          <p:spPr>
            <a:xfrm>
              <a:off x="1686240" y="1759680"/>
              <a:ext cx="388440" cy="136080"/>
            </a:xfrm>
            <a:prstGeom prst="rect">
              <a:avLst/>
            </a:prstGeom>
            <a:solidFill>
              <a:srgbClr val="ff0000"/>
            </a:solidFill>
            <a:ln w="9525">
              <a:solidFill>
                <a:srgbClr val="ffffff"/>
              </a:solidFill>
              <a:miter/>
            </a:ln>
          </p:spPr>
          <p:style>
            <a:lnRef idx="0"/>
            <a:fillRef idx="0"/>
            <a:effectRef idx="0"/>
            <a:fontRef idx="minor"/>
          </p:style>
        </p:sp>
        <p:sp>
          <p:nvSpPr>
            <p:cNvPr id="3736" name="CustomShape 60"/>
            <p:cNvSpPr/>
            <p:nvPr/>
          </p:nvSpPr>
          <p:spPr>
            <a:xfrm>
              <a:off x="1617480" y="1707480"/>
              <a:ext cx="539280" cy="242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737" name="Group 61"/>
          <p:cNvGrpSpPr/>
          <p:nvPr/>
        </p:nvGrpSpPr>
        <p:grpSpPr>
          <a:xfrm>
            <a:off x="1161000" y="1726560"/>
            <a:ext cx="1080720" cy="1166400"/>
            <a:chOff x="1161000" y="1726560"/>
            <a:chExt cx="1080720" cy="1166400"/>
          </a:xfrm>
        </p:grpSpPr>
        <p:grpSp>
          <p:nvGrpSpPr>
            <p:cNvPr id="3738" name="Group 62"/>
            <p:cNvGrpSpPr/>
            <p:nvPr/>
          </p:nvGrpSpPr>
          <p:grpSpPr>
            <a:xfrm>
              <a:off x="1161000" y="1951920"/>
              <a:ext cx="1080720" cy="740880"/>
              <a:chOff x="1161000" y="1951920"/>
              <a:chExt cx="1080720" cy="740880"/>
            </a:xfrm>
          </p:grpSpPr>
          <p:grpSp>
            <p:nvGrpSpPr>
              <p:cNvPr id="3739" name="Group 63"/>
              <p:cNvGrpSpPr/>
              <p:nvPr/>
            </p:nvGrpSpPr>
            <p:grpSpPr>
              <a:xfrm>
                <a:off x="1535760" y="1951920"/>
                <a:ext cx="627480" cy="242640"/>
                <a:chOff x="1535760" y="1951920"/>
                <a:chExt cx="627480" cy="242640"/>
              </a:xfrm>
            </p:grpSpPr>
            <p:grpSp>
              <p:nvGrpSpPr>
                <p:cNvPr id="3740" name="Group 64"/>
                <p:cNvGrpSpPr/>
                <p:nvPr/>
              </p:nvGrpSpPr>
              <p:grpSpPr>
                <a:xfrm>
                  <a:off x="1623960" y="1951920"/>
                  <a:ext cx="539280" cy="242640"/>
                  <a:chOff x="1623960" y="1951920"/>
                  <a:chExt cx="539280" cy="242640"/>
                </a:xfrm>
              </p:grpSpPr>
              <p:sp>
                <p:nvSpPr>
                  <p:cNvPr id="3741" name="CustomShape 65"/>
                  <p:cNvSpPr/>
                  <p:nvPr/>
                </p:nvSpPr>
                <p:spPr>
                  <a:xfrm>
                    <a:off x="1692720" y="2004120"/>
                    <a:ext cx="388440" cy="136080"/>
                  </a:xfrm>
                  <a:prstGeom prst="rect">
                    <a:avLst/>
                  </a:prstGeom>
                  <a:solidFill>
                    <a:srgbClr val="ff0000"/>
                  </a:solidFill>
                  <a:ln w="9525">
                    <a:solidFill>
                      <a:srgbClr val="ffffff"/>
                    </a:solidFill>
                    <a:miter/>
                  </a:ln>
                </p:spPr>
                <p:style>
                  <a:lnRef idx="0"/>
                  <a:fillRef idx="0"/>
                  <a:effectRef idx="0"/>
                  <a:fontRef idx="minor"/>
                </p:style>
              </p:sp>
              <p:sp>
                <p:nvSpPr>
                  <p:cNvPr id="3742" name="CustomShape 66"/>
                  <p:cNvSpPr/>
                  <p:nvPr/>
                </p:nvSpPr>
                <p:spPr>
                  <a:xfrm>
                    <a:off x="1623960" y="1951920"/>
                    <a:ext cx="539280" cy="242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sp>
              <p:nvSpPr>
                <p:cNvPr id="3743" name="CustomShape 67"/>
                <p:cNvSpPr/>
                <p:nvPr/>
              </p:nvSpPr>
              <p:spPr>
                <a:xfrm>
                  <a:off x="1551600" y="2007360"/>
                  <a:ext cx="139320" cy="129960"/>
                </a:xfrm>
                <a:prstGeom prst="rect">
                  <a:avLst/>
                </a:prstGeom>
                <a:solidFill>
                  <a:srgbClr val="00cc99"/>
                </a:solidFill>
                <a:ln w="9525">
                  <a:solidFill>
                    <a:srgbClr val="ffffff"/>
                  </a:solidFill>
                  <a:miter/>
                </a:ln>
              </p:spPr>
              <p:style>
                <a:lnRef idx="0"/>
                <a:fillRef idx="0"/>
                <a:effectRef idx="0"/>
                <a:fontRef idx="minor"/>
              </p:style>
            </p:sp>
            <p:sp>
              <p:nvSpPr>
                <p:cNvPr id="3744" name="CustomShape 68"/>
                <p:cNvSpPr/>
                <p:nvPr/>
              </p:nvSpPr>
              <p:spPr>
                <a:xfrm>
                  <a:off x="1535760" y="1998000"/>
                  <a:ext cx="561600" cy="149040"/>
                </a:xfrm>
                <a:prstGeom prst="rect">
                  <a:avLst/>
                </a:prstGeom>
                <a:noFill/>
                <a:ln w="9525">
                  <a:solidFill>
                    <a:srgbClr val="00cc99"/>
                  </a:solidFill>
                  <a:miter/>
                </a:ln>
              </p:spPr>
              <p:style>
                <a:lnRef idx="0"/>
                <a:fillRef idx="0"/>
                <a:effectRef idx="0"/>
                <a:fontRef idx="minor"/>
              </p:style>
            </p:sp>
          </p:grpSp>
          <p:grpSp>
            <p:nvGrpSpPr>
              <p:cNvPr id="3745" name="Group 69"/>
              <p:cNvGrpSpPr/>
              <p:nvPr/>
            </p:nvGrpSpPr>
            <p:grpSpPr>
              <a:xfrm>
                <a:off x="1535760" y="2186640"/>
                <a:ext cx="627480" cy="242640"/>
                <a:chOff x="1535760" y="2186640"/>
                <a:chExt cx="627480" cy="242640"/>
              </a:xfrm>
            </p:grpSpPr>
            <p:grpSp>
              <p:nvGrpSpPr>
                <p:cNvPr id="3746" name="Group 70"/>
                <p:cNvGrpSpPr/>
                <p:nvPr/>
              </p:nvGrpSpPr>
              <p:grpSpPr>
                <a:xfrm>
                  <a:off x="1623960" y="2186640"/>
                  <a:ext cx="539280" cy="242640"/>
                  <a:chOff x="1623960" y="2186640"/>
                  <a:chExt cx="539280" cy="242640"/>
                </a:xfrm>
              </p:grpSpPr>
              <p:sp>
                <p:nvSpPr>
                  <p:cNvPr id="3747" name="CustomShape 71"/>
                  <p:cNvSpPr/>
                  <p:nvPr/>
                </p:nvSpPr>
                <p:spPr>
                  <a:xfrm>
                    <a:off x="1692720" y="2239200"/>
                    <a:ext cx="388440" cy="136080"/>
                  </a:xfrm>
                  <a:prstGeom prst="rect">
                    <a:avLst/>
                  </a:prstGeom>
                  <a:solidFill>
                    <a:srgbClr val="ff0000"/>
                  </a:solidFill>
                  <a:ln w="9525">
                    <a:solidFill>
                      <a:srgbClr val="ffffff"/>
                    </a:solidFill>
                    <a:miter/>
                  </a:ln>
                </p:spPr>
                <p:style>
                  <a:lnRef idx="0"/>
                  <a:fillRef idx="0"/>
                  <a:effectRef idx="0"/>
                  <a:fontRef idx="minor"/>
                </p:style>
              </p:sp>
              <p:sp>
                <p:nvSpPr>
                  <p:cNvPr id="3748" name="CustomShape 72"/>
                  <p:cNvSpPr/>
                  <p:nvPr/>
                </p:nvSpPr>
                <p:spPr>
                  <a:xfrm>
                    <a:off x="1623960" y="2186640"/>
                    <a:ext cx="539280" cy="242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749" name="Group 73"/>
                <p:cNvGrpSpPr/>
                <p:nvPr/>
              </p:nvGrpSpPr>
              <p:grpSpPr>
                <a:xfrm>
                  <a:off x="1535760" y="2232720"/>
                  <a:ext cx="561600" cy="149040"/>
                  <a:chOff x="1535760" y="2232720"/>
                  <a:chExt cx="561600" cy="149040"/>
                </a:xfrm>
              </p:grpSpPr>
              <p:sp>
                <p:nvSpPr>
                  <p:cNvPr id="3750" name="CustomShape 74"/>
                  <p:cNvSpPr/>
                  <p:nvPr/>
                </p:nvSpPr>
                <p:spPr>
                  <a:xfrm>
                    <a:off x="1551600" y="2242440"/>
                    <a:ext cx="139320" cy="129960"/>
                  </a:xfrm>
                  <a:prstGeom prst="rect">
                    <a:avLst/>
                  </a:prstGeom>
                  <a:solidFill>
                    <a:srgbClr val="00cc99"/>
                  </a:solidFill>
                  <a:ln w="9525">
                    <a:solidFill>
                      <a:srgbClr val="ffffff"/>
                    </a:solidFill>
                    <a:miter/>
                  </a:ln>
                </p:spPr>
                <p:style>
                  <a:lnRef idx="0"/>
                  <a:fillRef idx="0"/>
                  <a:effectRef idx="0"/>
                  <a:fontRef idx="minor"/>
                </p:style>
              </p:sp>
              <p:sp>
                <p:nvSpPr>
                  <p:cNvPr id="3751" name="CustomShape 75"/>
                  <p:cNvSpPr/>
                  <p:nvPr/>
                </p:nvSpPr>
                <p:spPr>
                  <a:xfrm>
                    <a:off x="1535760" y="2232720"/>
                    <a:ext cx="561600" cy="149040"/>
                  </a:xfrm>
                  <a:prstGeom prst="rect">
                    <a:avLst/>
                  </a:prstGeom>
                  <a:noFill/>
                  <a:ln w="9525">
                    <a:solidFill>
                      <a:srgbClr val="00cc99"/>
                    </a:solidFill>
                    <a:miter/>
                  </a:ln>
                </p:spPr>
                <p:style>
                  <a:lnRef idx="0"/>
                  <a:fillRef idx="0"/>
                  <a:effectRef idx="0"/>
                  <a:fontRef idx="minor"/>
                </p:style>
              </p:sp>
            </p:grpSp>
          </p:grpSp>
          <p:grpSp>
            <p:nvGrpSpPr>
              <p:cNvPr id="3752" name="Group 76"/>
              <p:cNvGrpSpPr/>
              <p:nvPr/>
            </p:nvGrpSpPr>
            <p:grpSpPr>
              <a:xfrm>
                <a:off x="1356120" y="2218680"/>
                <a:ext cx="761760" cy="177480"/>
                <a:chOff x="1356120" y="2218680"/>
                <a:chExt cx="761760" cy="177480"/>
              </a:xfrm>
            </p:grpSpPr>
            <p:sp>
              <p:nvSpPr>
                <p:cNvPr id="3753" name="CustomShape 77"/>
                <p:cNvSpPr/>
                <p:nvPr/>
              </p:nvSpPr>
              <p:spPr>
                <a:xfrm>
                  <a:off x="1370520" y="2235960"/>
                  <a:ext cx="151920" cy="147240"/>
                </a:xfrm>
                <a:prstGeom prst="rect">
                  <a:avLst/>
                </a:prstGeom>
                <a:solidFill>
                  <a:srgbClr val="3333cc"/>
                </a:solidFill>
                <a:ln w="0">
                  <a:noFill/>
                </a:ln>
              </p:spPr>
              <p:style>
                <a:lnRef idx="0"/>
                <a:fillRef idx="0"/>
                <a:effectRef idx="0"/>
                <a:fontRef idx="minor"/>
              </p:style>
            </p:sp>
            <p:sp>
              <p:nvSpPr>
                <p:cNvPr id="3754" name="CustomShape 78"/>
                <p:cNvSpPr/>
                <p:nvPr/>
              </p:nvSpPr>
              <p:spPr>
                <a:xfrm>
                  <a:off x="1356120" y="2218680"/>
                  <a:ext cx="761760" cy="177480"/>
                </a:xfrm>
                <a:prstGeom prst="rect">
                  <a:avLst/>
                </a:prstGeom>
                <a:noFill/>
                <a:ln w="9525">
                  <a:solidFill>
                    <a:srgbClr val="3333cc"/>
                  </a:solidFill>
                  <a:miter/>
                </a:ln>
              </p:spPr>
              <p:style>
                <a:lnRef idx="0"/>
                <a:fillRef idx="0"/>
                <a:effectRef idx="0"/>
                <a:fontRef idx="minor"/>
              </p:style>
            </p:sp>
          </p:grpSp>
          <p:grpSp>
            <p:nvGrpSpPr>
              <p:cNvPr id="3755" name="Group 79"/>
              <p:cNvGrpSpPr/>
              <p:nvPr/>
            </p:nvGrpSpPr>
            <p:grpSpPr>
              <a:xfrm>
                <a:off x="1161000" y="2450160"/>
                <a:ext cx="1080720" cy="242640"/>
                <a:chOff x="1161000" y="2450160"/>
                <a:chExt cx="1080720" cy="242640"/>
              </a:xfrm>
            </p:grpSpPr>
            <p:grpSp>
              <p:nvGrpSpPr>
                <p:cNvPr id="3756" name="Group 80"/>
                <p:cNvGrpSpPr/>
                <p:nvPr/>
              </p:nvGrpSpPr>
              <p:grpSpPr>
                <a:xfrm>
                  <a:off x="1350000" y="2450160"/>
                  <a:ext cx="806760" cy="242640"/>
                  <a:chOff x="1350000" y="2450160"/>
                  <a:chExt cx="806760" cy="242640"/>
                </a:xfrm>
              </p:grpSpPr>
              <p:grpSp>
                <p:nvGrpSpPr>
                  <p:cNvPr id="3757" name="Group 81"/>
                  <p:cNvGrpSpPr/>
                  <p:nvPr/>
                </p:nvGrpSpPr>
                <p:grpSpPr>
                  <a:xfrm>
                    <a:off x="1529280" y="2450160"/>
                    <a:ext cx="627480" cy="242640"/>
                    <a:chOff x="1529280" y="2450160"/>
                    <a:chExt cx="627480" cy="242640"/>
                  </a:xfrm>
                </p:grpSpPr>
                <p:grpSp>
                  <p:nvGrpSpPr>
                    <p:cNvPr id="3758" name="Group 82"/>
                    <p:cNvGrpSpPr/>
                    <p:nvPr/>
                  </p:nvGrpSpPr>
                  <p:grpSpPr>
                    <a:xfrm>
                      <a:off x="1617480" y="2450160"/>
                      <a:ext cx="539280" cy="242640"/>
                      <a:chOff x="1617480" y="2450160"/>
                      <a:chExt cx="539280" cy="242640"/>
                    </a:xfrm>
                  </p:grpSpPr>
                  <p:sp>
                    <p:nvSpPr>
                      <p:cNvPr id="3759" name="CustomShape 83"/>
                      <p:cNvSpPr/>
                      <p:nvPr/>
                    </p:nvSpPr>
                    <p:spPr>
                      <a:xfrm>
                        <a:off x="1686240" y="2502720"/>
                        <a:ext cx="388440" cy="136080"/>
                      </a:xfrm>
                      <a:prstGeom prst="rect">
                        <a:avLst/>
                      </a:prstGeom>
                      <a:solidFill>
                        <a:srgbClr val="ff0000"/>
                      </a:solidFill>
                      <a:ln w="9525">
                        <a:solidFill>
                          <a:srgbClr val="ffffff"/>
                        </a:solidFill>
                        <a:miter/>
                      </a:ln>
                    </p:spPr>
                    <p:style>
                      <a:lnRef idx="0"/>
                      <a:fillRef idx="0"/>
                      <a:effectRef idx="0"/>
                      <a:fontRef idx="minor"/>
                    </p:style>
                  </p:sp>
                  <p:sp>
                    <p:nvSpPr>
                      <p:cNvPr id="3760" name="CustomShape 84"/>
                      <p:cNvSpPr/>
                      <p:nvPr/>
                    </p:nvSpPr>
                    <p:spPr>
                      <a:xfrm>
                        <a:off x="1617480" y="2450160"/>
                        <a:ext cx="539280" cy="242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761" name="Group 85"/>
                    <p:cNvGrpSpPr/>
                    <p:nvPr/>
                  </p:nvGrpSpPr>
                  <p:grpSpPr>
                    <a:xfrm>
                      <a:off x="1529280" y="2496240"/>
                      <a:ext cx="561600" cy="149040"/>
                      <a:chOff x="1529280" y="2496240"/>
                      <a:chExt cx="561600" cy="149040"/>
                    </a:xfrm>
                  </p:grpSpPr>
                  <p:sp>
                    <p:nvSpPr>
                      <p:cNvPr id="3762" name="CustomShape 86"/>
                      <p:cNvSpPr/>
                      <p:nvPr/>
                    </p:nvSpPr>
                    <p:spPr>
                      <a:xfrm>
                        <a:off x="1545120" y="2505960"/>
                        <a:ext cx="139320" cy="129960"/>
                      </a:xfrm>
                      <a:prstGeom prst="rect">
                        <a:avLst/>
                      </a:prstGeom>
                      <a:solidFill>
                        <a:srgbClr val="00cc99"/>
                      </a:solidFill>
                      <a:ln w="9525">
                        <a:solidFill>
                          <a:srgbClr val="ffffff"/>
                        </a:solidFill>
                        <a:miter/>
                      </a:ln>
                    </p:spPr>
                    <p:style>
                      <a:lnRef idx="0"/>
                      <a:fillRef idx="0"/>
                      <a:effectRef idx="0"/>
                      <a:fontRef idx="minor"/>
                    </p:style>
                  </p:sp>
                  <p:sp>
                    <p:nvSpPr>
                      <p:cNvPr id="3763" name="CustomShape 87"/>
                      <p:cNvSpPr/>
                      <p:nvPr/>
                    </p:nvSpPr>
                    <p:spPr>
                      <a:xfrm>
                        <a:off x="1529280" y="2496240"/>
                        <a:ext cx="561600" cy="149040"/>
                      </a:xfrm>
                      <a:prstGeom prst="rect">
                        <a:avLst/>
                      </a:prstGeom>
                      <a:noFill/>
                      <a:ln w="9525">
                        <a:solidFill>
                          <a:srgbClr val="00cc99"/>
                        </a:solidFill>
                        <a:miter/>
                      </a:ln>
                    </p:spPr>
                    <p:style>
                      <a:lnRef idx="0"/>
                      <a:fillRef idx="0"/>
                      <a:effectRef idx="0"/>
                      <a:fontRef idx="minor"/>
                    </p:style>
                  </p:sp>
                </p:grpSp>
              </p:grpSp>
              <p:sp>
                <p:nvSpPr>
                  <p:cNvPr id="3764" name="CustomShape 88"/>
                  <p:cNvSpPr/>
                  <p:nvPr/>
                </p:nvSpPr>
                <p:spPr>
                  <a:xfrm>
                    <a:off x="1364040" y="2499480"/>
                    <a:ext cx="151920" cy="147240"/>
                  </a:xfrm>
                  <a:prstGeom prst="rect">
                    <a:avLst/>
                  </a:prstGeom>
                  <a:solidFill>
                    <a:srgbClr val="3333cc"/>
                  </a:solidFill>
                  <a:ln w="0">
                    <a:noFill/>
                  </a:ln>
                </p:spPr>
                <p:style>
                  <a:lnRef idx="0"/>
                  <a:fillRef idx="0"/>
                  <a:effectRef idx="0"/>
                  <a:fontRef idx="minor"/>
                </p:style>
              </p:sp>
              <p:sp>
                <p:nvSpPr>
                  <p:cNvPr id="3765" name="CustomShape 89"/>
                  <p:cNvSpPr/>
                  <p:nvPr/>
                </p:nvSpPr>
                <p:spPr>
                  <a:xfrm>
                    <a:off x="1350000" y="2482200"/>
                    <a:ext cx="761760" cy="177480"/>
                  </a:xfrm>
                  <a:prstGeom prst="rect">
                    <a:avLst/>
                  </a:prstGeom>
                  <a:noFill/>
                  <a:ln w="9525">
                    <a:solidFill>
                      <a:srgbClr val="3333cc"/>
                    </a:solidFill>
                    <a:miter/>
                  </a:ln>
                </p:spPr>
                <p:style>
                  <a:lnRef idx="0"/>
                  <a:fillRef idx="0"/>
                  <a:effectRef idx="0"/>
                  <a:fontRef idx="minor"/>
                </p:style>
              </p:sp>
            </p:grpSp>
            <p:sp>
              <p:nvSpPr>
                <p:cNvPr id="3766" name="CustomShape 90"/>
                <p:cNvSpPr/>
                <p:nvPr/>
              </p:nvSpPr>
              <p:spPr>
                <a:xfrm>
                  <a:off x="1181520" y="2485080"/>
                  <a:ext cx="149040" cy="171000"/>
                </a:xfrm>
                <a:prstGeom prst="rect">
                  <a:avLst/>
                </a:prstGeom>
                <a:solidFill>
                  <a:srgbClr val="000000"/>
                </a:solidFill>
                <a:ln w="0">
                  <a:noFill/>
                </a:ln>
              </p:spPr>
              <p:style>
                <a:lnRef idx="0"/>
                <a:fillRef idx="0"/>
                <a:effectRef idx="0"/>
                <a:fontRef idx="minor"/>
              </p:style>
            </p:sp>
            <p:sp>
              <p:nvSpPr>
                <p:cNvPr id="3767" name="CustomShape 91"/>
                <p:cNvSpPr/>
                <p:nvPr/>
              </p:nvSpPr>
              <p:spPr>
                <a:xfrm>
                  <a:off x="2130840" y="2483640"/>
                  <a:ext cx="95040" cy="171000"/>
                </a:xfrm>
                <a:prstGeom prst="rect">
                  <a:avLst/>
                </a:prstGeom>
                <a:solidFill>
                  <a:srgbClr val="000000"/>
                </a:solidFill>
                <a:ln w="0">
                  <a:noFill/>
                </a:ln>
              </p:spPr>
              <p:style>
                <a:lnRef idx="0"/>
                <a:fillRef idx="0"/>
                <a:effectRef idx="0"/>
                <a:fontRef idx="minor"/>
              </p:style>
            </p:sp>
            <p:sp>
              <p:nvSpPr>
                <p:cNvPr id="3768" name="CustomShape 92"/>
                <p:cNvSpPr/>
                <p:nvPr/>
              </p:nvSpPr>
              <p:spPr>
                <a:xfrm>
                  <a:off x="1161000" y="2459880"/>
                  <a:ext cx="1080720" cy="218880"/>
                </a:xfrm>
                <a:prstGeom prst="rect">
                  <a:avLst/>
                </a:prstGeom>
                <a:noFill/>
                <a:ln w="9525">
                  <a:solidFill>
                    <a:srgbClr val="000000"/>
                  </a:solidFill>
                  <a:miter/>
                </a:ln>
              </p:spPr>
              <p:style>
                <a:lnRef idx="0"/>
                <a:fillRef idx="0"/>
                <a:effectRef idx="0"/>
                <a:fontRef idx="minor"/>
              </p:style>
            </p:sp>
          </p:grpSp>
        </p:grpSp>
        <p:sp>
          <p:nvSpPr>
            <p:cNvPr id="3769" name="CustomShape 93"/>
            <p:cNvSpPr/>
            <p:nvPr/>
          </p:nvSpPr>
          <p:spPr>
            <a:xfrm>
              <a:off x="1703880" y="1726560"/>
              <a:ext cx="380520" cy="1166400"/>
            </a:xfrm>
            <a:prstGeom prst="downArrow">
              <a:avLst>
                <a:gd name="adj1" fmla="val 54167"/>
                <a:gd name="adj2" fmla="val 49170"/>
              </a:avLst>
            </a:prstGeom>
            <a:gradFill rotWithShape="0">
              <a:gsLst>
                <a:gs pos="0">
                  <a:srgbClr val="ff0000">
                    <a:alpha val="25098"/>
                  </a:srgbClr>
                </a:gs>
                <a:gs pos="50000">
                  <a:srgbClr val="ff0000">
                    <a:alpha val="25098"/>
                  </a:srgbClr>
                </a:gs>
                <a:gs pos="100000">
                  <a:srgbClr val="ff0000">
                    <a:alpha val="25098"/>
                  </a:srgbClr>
                </a:gs>
              </a:gsLst>
              <a:lin ang="5400000"/>
            </a:gradFill>
            <a:ln w="0">
              <a:noFill/>
            </a:ln>
          </p:spPr>
          <p:style>
            <a:lnRef idx="0"/>
            <a:fillRef idx="0"/>
            <a:effectRef idx="0"/>
            <a:fontRef idx="minor"/>
          </p:style>
        </p:sp>
      </p:grpSp>
      <p:grpSp>
        <p:nvGrpSpPr>
          <p:cNvPr id="3770" name="Group 94"/>
          <p:cNvGrpSpPr/>
          <p:nvPr/>
        </p:nvGrpSpPr>
        <p:grpSpPr>
          <a:xfrm>
            <a:off x="1745280" y="2934360"/>
            <a:ext cx="1080720" cy="242640"/>
            <a:chOff x="1745280" y="2934360"/>
            <a:chExt cx="1080720" cy="242640"/>
          </a:xfrm>
        </p:grpSpPr>
        <p:grpSp>
          <p:nvGrpSpPr>
            <p:cNvPr id="3771" name="Group 95"/>
            <p:cNvGrpSpPr/>
            <p:nvPr/>
          </p:nvGrpSpPr>
          <p:grpSpPr>
            <a:xfrm>
              <a:off x="1933920" y="2934360"/>
              <a:ext cx="807120" cy="242640"/>
              <a:chOff x="1933920" y="2934360"/>
              <a:chExt cx="807120" cy="242640"/>
            </a:xfrm>
          </p:grpSpPr>
          <p:grpSp>
            <p:nvGrpSpPr>
              <p:cNvPr id="3772" name="Group 96"/>
              <p:cNvGrpSpPr/>
              <p:nvPr/>
            </p:nvGrpSpPr>
            <p:grpSpPr>
              <a:xfrm>
                <a:off x="2113560" y="2934360"/>
                <a:ext cx="627480" cy="242640"/>
                <a:chOff x="2113560" y="2934360"/>
                <a:chExt cx="627480" cy="242640"/>
              </a:xfrm>
            </p:grpSpPr>
            <p:grpSp>
              <p:nvGrpSpPr>
                <p:cNvPr id="3773" name="Group 97"/>
                <p:cNvGrpSpPr/>
                <p:nvPr/>
              </p:nvGrpSpPr>
              <p:grpSpPr>
                <a:xfrm>
                  <a:off x="2201760" y="2934360"/>
                  <a:ext cx="539280" cy="242640"/>
                  <a:chOff x="2201760" y="2934360"/>
                  <a:chExt cx="539280" cy="242640"/>
                </a:xfrm>
              </p:grpSpPr>
              <p:sp>
                <p:nvSpPr>
                  <p:cNvPr id="3774" name="CustomShape 98"/>
                  <p:cNvSpPr/>
                  <p:nvPr/>
                </p:nvSpPr>
                <p:spPr>
                  <a:xfrm>
                    <a:off x="2270520" y="2986920"/>
                    <a:ext cx="388440" cy="136080"/>
                  </a:xfrm>
                  <a:prstGeom prst="rect">
                    <a:avLst/>
                  </a:prstGeom>
                  <a:solidFill>
                    <a:srgbClr val="ff0000"/>
                  </a:solidFill>
                  <a:ln w="9525">
                    <a:solidFill>
                      <a:srgbClr val="ffffff"/>
                    </a:solidFill>
                    <a:miter/>
                  </a:ln>
                </p:spPr>
                <p:style>
                  <a:lnRef idx="0"/>
                  <a:fillRef idx="0"/>
                  <a:effectRef idx="0"/>
                  <a:fontRef idx="minor"/>
                </p:style>
              </p:sp>
              <p:sp>
                <p:nvSpPr>
                  <p:cNvPr id="3775" name="CustomShape 99"/>
                  <p:cNvSpPr/>
                  <p:nvPr/>
                </p:nvSpPr>
                <p:spPr>
                  <a:xfrm>
                    <a:off x="2201760" y="2934360"/>
                    <a:ext cx="539280" cy="242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776" name="Group 100"/>
                <p:cNvGrpSpPr/>
                <p:nvPr/>
              </p:nvGrpSpPr>
              <p:grpSpPr>
                <a:xfrm>
                  <a:off x="2113560" y="2980440"/>
                  <a:ext cx="561600" cy="149040"/>
                  <a:chOff x="2113560" y="2980440"/>
                  <a:chExt cx="561600" cy="149040"/>
                </a:xfrm>
              </p:grpSpPr>
              <p:sp>
                <p:nvSpPr>
                  <p:cNvPr id="3777" name="CustomShape 101"/>
                  <p:cNvSpPr/>
                  <p:nvPr/>
                </p:nvSpPr>
                <p:spPr>
                  <a:xfrm>
                    <a:off x="2129400" y="2990160"/>
                    <a:ext cx="139320" cy="129960"/>
                  </a:xfrm>
                  <a:prstGeom prst="rect">
                    <a:avLst/>
                  </a:prstGeom>
                  <a:solidFill>
                    <a:srgbClr val="00cc99"/>
                  </a:solidFill>
                  <a:ln w="9525">
                    <a:solidFill>
                      <a:srgbClr val="ffffff"/>
                    </a:solidFill>
                    <a:miter/>
                  </a:ln>
                </p:spPr>
                <p:style>
                  <a:lnRef idx="0"/>
                  <a:fillRef idx="0"/>
                  <a:effectRef idx="0"/>
                  <a:fontRef idx="minor"/>
                </p:style>
              </p:sp>
              <p:sp>
                <p:nvSpPr>
                  <p:cNvPr id="3778" name="CustomShape 102"/>
                  <p:cNvSpPr/>
                  <p:nvPr/>
                </p:nvSpPr>
                <p:spPr>
                  <a:xfrm>
                    <a:off x="2113560" y="2980440"/>
                    <a:ext cx="561600" cy="149040"/>
                  </a:xfrm>
                  <a:prstGeom prst="rect">
                    <a:avLst/>
                  </a:prstGeom>
                  <a:noFill/>
                  <a:ln w="9525">
                    <a:solidFill>
                      <a:srgbClr val="00cc99"/>
                    </a:solidFill>
                    <a:miter/>
                  </a:ln>
                </p:spPr>
                <p:style>
                  <a:lnRef idx="0"/>
                  <a:fillRef idx="0"/>
                  <a:effectRef idx="0"/>
                  <a:fontRef idx="minor"/>
                </p:style>
              </p:sp>
            </p:grpSp>
          </p:grpSp>
          <p:sp>
            <p:nvSpPr>
              <p:cNvPr id="3779" name="CustomShape 103"/>
              <p:cNvSpPr/>
              <p:nvPr/>
            </p:nvSpPr>
            <p:spPr>
              <a:xfrm>
                <a:off x="1948320" y="2983680"/>
                <a:ext cx="151920" cy="147240"/>
              </a:xfrm>
              <a:prstGeom prst="rect">
                <a:avLst/>
              </a:prstGeom>
              <a:solidFill>
                <a:srgbClr val="3333cc"/>
              </a:solidFill>
              <a:ln w="0">
                <a:noFill/>
              </a:ln>
            </p:spPr>
            <p:style>
              <a:lnRef idx="0"/>
              <a:fillRef idx="0"/>
              <a:effectRef idx="0"/>
              <a:fontRef idx="minor"/>
            </p:style>
          </p:sp>
          <p:sp>
            <p:nvSpPr>
              <p:cNvPr id="3780" name="CustomShape 104"/>
              <p:cNvSpPr/>
              <p:nvPr/>
            </p:nvSpPr>
            <p:spPr>
              <a:xfrm>
                <a:off x="1933920" y="2966400"/>
                <a:ext cx="761760" cy="177480"/>
              </a:xfrm>
              <a:prstGeom prst="rect">
                <a:avLst/>
              </a:prstGeom>
              <a:noFill/>
              <a:ln w="9525">
                <a:solidFill>
                  <a:srgbClr val="3333cc"/>
                </a:solidFill>
                <a:miter/>
              </a:ln>
            </p:spPr>
            <p:style>
              <a:lnRef idx="0"/>
              <a:fillRef idx="0"/>
              <a:effectRef idx="0"/>
              <a:fontRef idx="minor"/>
            </p:style>
          </p:sp>
        </p:grpSp>
        <p:sp>
          <p:nvSpPr>
            <p:cNvPr id="3781" name="CustomShape 105"/>
            <p:cNvSpPr/>
            <p:nvPr/>
          </p:nvSpPr>
          <p:spPr>
            <a:xfrm>
              <a:off x="1765800" y="2969280"/>
              <a:ext cx="149040" cy="171000"/>
            </a:xfrm>
            <a:prstGeom prst="rect">
              <a:avLst/>
            </a:prstGeom>
            <a:solidFill>
              <a:srgbClr val="000000"/>
            </a:solidFill>
            <a:ln w="0">
              <a:noFill/>
            </a:ln>
          </p:spPr>
          <p:style>
            <a:lnRef idx="0"/>
            <a:fillRef idx="0"/>
            <a:effectRef idx="0"/>
            <a:fontRef idx="minor"/>
          </p:style>
        </p:sp>
        <p:sp>
          <p:nvSpPr>
            <p:cNvPr id="3782" name="CustomShape 106"/>
            <p:cNvSpPr/>
            <p:nvPr/>
          </p:nvSpPr>
          <p:spPr>
            <a:xfrm>
              <a:off x="2715120" y="2967840"/>
              <a:ext cx="95040" cy="171000"/>
            </a:xfrm>
            <a:prstGeom prst="rect">
              <a:avLst/>
            </a:prstGeom>
            <a:solidFill>
              <a:srgbClr val="000000"/>
            </a:solidFill>
            <a:ln w="0">
              <a:noFill/>
            </a:ln>
          </p:spPr>
          <p:style>
            <a:lnRef idx="0"/>
            <a:fillRef idx="0"/>
            <a:effectRef idx="0"/>
            <a:fontRef idx="minor"/>
          </p:style>
        </p:sp>
        <p:sp>
          <p:nvSpPr>
            <p:cNvPr id="3783" name="CustomShape 107"/>
            <p:cNvSpPr/>
            <p:nvPr/>
          </p:nvSpPr>
          <p:spPr>
            <a:xfrm>
              <a:off x="1745280" y="2944080"/>
              <a:ext cx="1080720" cy="218880"/>
            </a:xfrm>
            <a:prstGeom prst="rect">
              <a:avLst/>
            </a:prstGeom>
            <a:noFill/>
            <a:ln w="9525">
              <a:solidFill>
                <a:srgbClr val="000000"/>
              </a:solidFill>
              <a:miter/>
            </a:ln>
          </p:spPr>
          <p:style>
            <a:lnRef idx="0"/>
            <a:fillRef idx="0"/>
            <a:effectRef idx="0"/>
            <a:fontRef idx="minor"/>
          </p:style>
        </p:sp>
      </p:grpSp>
      <p:grpSp>
        <p:nvGrpSpPr>
          <p:cNvPr id="3784" name="Group 108"/>
          <p:cNvGrpSpPr/>
          <p:nvPr/>
        </p:nvGrpSpPr>
        <p:grpSpPr>
          <a:xfrm>
            <a:off x="2572200" y="3626640"/>
            <a:ext cx="1315800" cy="1309320"/>
            <a:chOff x="2572200" y="3626640"/>
            <a:chExt cx="1315800" cy="1309320"/>
          </a:xfrm>
        </p:grpSpPr>
        <p:sp>
          <p:nvSpPr>
            <p:cNvPr id="3785" name="CustomShape 109"/>
            <p:cNvSpPr/>
            <p:nvPr/>
          </p:nvSpPr>
          <p:spPr>
            <a:xfrm>
              <a:off x="3354840" y="3664800"/>
              <a:ext cx="533160" cy="1271160"/>
            </a:xfrm>
            <a:custGeom>
              <a:avLst/>
              <a:gdLst/>
              <a:ahLst/>
              <a:rect l="l" t="t" r="r" b="b"/>
              <a:pathLst>
                <a:path w="551" h="801">
                  <a:moveTo>
                    <a:pt x="14" y="0"/>
                  </a:moveTo>
                  <a:lnTo>
                    <a:pt x="551" y="402"/>
                  </a:lnTo>
                  <a:lnTo>
                    <a:pt x="6" y="801"/>
                  </a:lnTo>
                  <a:lnTo>
                    <a:pt x="13" y="535"/>
                  </a:lnTo>
                  <a:lnTo>
                    <a:pt x="0" y="371"/>
                  </a:lnTo>
                  <a:lnTo>
                    <a:pt x="14" y="0"/>
                  </a:lnTo>
                  <a:close/>
                </a:path>
              </a:pathLst>
            </a:custGeom>
            <a:gradFill rotWithShape="0">
              <a:gsLst>
                <a:gs pos="0">
                  <a:srgbClr val="ffffff">
                    <a:alpha val="65098"/>
                  </a:srgbClr>
                </a:gs>
                <a:gs pos="100000">
                  <a:srgbClr val="000099">
                    <a:alpha val="65098"/>
                  </a:srgbClr>
                </a:gs>
              </a:gsLst>
              <a:lin ang="2700000"/>
            </a:gradFill>
            <a:ln w="0">
              <a:noFill/>
            </a:ln>
          </p:spPr>
          <p:style>
            <a:lnRef idx="0"/>
            <a:fillRef idx="0"/>
            <a:effectRef idx="0"/>
            <a:fontRef idx="minor"/>
          </p:style>
        </p:sp>
        <p:grpSp>
          <p:nvGrpSpPr>
            <p:cNvPr id="3786" name="Group 110"/>
            <p:cNvGrpSpPr/>
            <p:nvPr/>
          </p:nvGrpSpPr>
          <p:grpSpPr>
            <a:xfrm>
              <a:off x="2572200" y="3626640"/>
              <a:ext cx="794160" cy="1307160"/>
              <a:chOff x="2572200" y="3626640"/>
              <a:chExt cx="794160" cy="1307160"/>
            </a:xfrm>
          </p:grpSpPr>
          <p:sp>
            <p:nvSpPr>
              <p:cNvPr id="3787" name="CustomShape 111"/>
              <p:cNvSpPr/>
              <p:nvPr/>
            </p:nvSpPr>
            <p:spPr>
              <a:xfrm>
                <a:off x="2583360" y="3656880"/>
                <a:ext cx="782280" cy="1253880"/>
              </a:xfrm>
              <a:prstGeom prst="rect">
                <a:avLst/>
              </a:prstGeom>
              <a:solidFill>
                <a:srgbClr val="ffffff"/>
              </a:solidFill>
              <a:ln w="9525">
                <a:solidFill>
                  <a:srgbClr val="000000"/>
                </a:solidFill>
                <a:miter/>
              </a:ln>
              <a:effectLst>
                <a:outerShdw algn="bl" blurRad="50800" dir="18900000" dist="37674" rotWithShape="0">
                  <a:srgbClr val="000000">
                    <a:alpha val="40000"/>
                  </a:srgbClr>
                </a:outerShdw>
              </a:effectLst>
            </p:spPr>
            <p:style>
              <a:lnRef idx="0"/>
              <a:fillRef idx="0"/>
              <a:effectRef idx="0"/>
              <a:fontRef idx="minor"/>
            </p:style>
          </p:sp>
          <p:sp>
            <p:nvSpPr>
              <p:cNvPr id="3788" name="CustomShape 112"/>
              <p:cNvSpPr/>
              <p:nvPr/>
            </p:nvSpPr>
            <p:spPr>
              <a:xfrm>
                <a:off x="2610720" y="3626640"/>
                <a:ext cx="755640" cy="13071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Arial"/>
                    <a:ea typeface="ＭＳ Ｐゴシック"/>
                  </a:rPr>
                  <a:t>DHCP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UDP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IP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Eth</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Phy</a:t>
                </a:r>
                <a:endParaRPr b="0" lang="en-US" sz="1600" spc="-1" strike="noStrike">
                  <a:latin typeface="Arial"/>
                </a:endParaRPr>
              </a:p>
            </p:txBody>
          </p:sp>
          <p:sp>
            <p:nvSpPr>
              <p:cNvPr id="3789" name="Line 113"/>
              <p:cNvSpPr/>
              <p:nvPr/>
            </p:nvSpPr>
            <p:spPr>
              <a:xfrm>
                <a:off x="2586240" y="3906000"/>
                <a:ext cx="776520" cy="360"/>
              </a:xfrm>
              <a:prstGeom prst="line">
                <a:avLst/>
              </a:prstGeom>
              <a:ln w="9525">
                <a:solidFill>
                  <a:srgbClr val="000000"/>
                </a:solidFill>
                <a:round/>
              </a:ln>
            </p:spPr>
            <p:style>
              <a:lnRef idx="0"/>
              <a:fillRef idx="0"/>
              <a:effectRef idx="0"/>
              <a:fontRef idx="minor"/>
            </p:style>
          </p:sp>
          <p:sp>
            <p:nvSpPr>
              <p:cNvPr id="3790" name="Line 114"/>
              <p:cNvSpPr/>
              <p:nvPr/>
            </p:nvSpPr>
            <p:spPr>
              <a:xfrm>
                <a:off x="2581560" y="4158360"/>
                <a:ext cx="776160" cy="360"/>
              </a:xfrm>
              <a:prstGeom prst="line">
                <a:avLst/>
              </a:prstGeom>
              <a:ln w="9525">
                <a:solidFill>
                  <a:srgbClr val="000000"/>
                </a:solidFill>
                <a:round/>
              </a:ln>
            </p:spPr>
            <p:style>
              <a:lnRef idx="0"/>
              <a:fillRef idx="0"/>
              <a:effectRef idx="0"/>
              <a:fontRef idx="minor"/>
            </p:style>
          </p:sp>
          <p:sp>
            <p:nvSpPr>
              <p:cNvPr id="3791" name="Line 115"/>
              <p:cNvSpPr/>
              <p:nvPr/>
            </p:nvSpPr>
            <p:spPr>
              <a:xfrm>
                <a:off x="2576880" y="4410720"/>
                <a:ext cx="776160" cy="360"/>
              </a:xfrm>
              <a:prstGeom prst="line">
                <a:avLst/>
              </a:prstGeom>
              <a:ln w="9525">
                <a:solidFill>
                  <a:srgbClr val="000000"/>
                </a:solidFill>
                <a:round/>
              </a:ln>
            </p:spPr>
            <p:style>
              <a:lnRef idx="0"/>
              <a:fillRef idx="0"/>
              <a:effectRef idx="0"/>
              <a:fontRef idx="minor"/>
            </p:style>
          </p:sp>
          <p:sp>
            <p:nvSpPr>
              <p:cNvPr id="3792" name="Line 116"/>
              <p:cNvSpPr/>
              <p:nvPr/>
            </p:nvSpPr>
            <p:spPr>
              <a:xfrm>
                <a:off x="2572200" y="4663080"/>
                <a:ext cx="776160" cy="360"/>
              </a:xfrm>
              <a:prstGeom prst="line">
                <a:avLst/>
              </a:prstGeom>
              <a:ln w="9525">
                <a:solidFill>
                  <a:srgbClr val="000000"/>
                </a:solidFill>
                <a:round/>
              </a:ln>
            </p:spPr>
            <p:style>
              <a:lnRef idx="0"/>
              <a:fillRef idx="0"/>
              <a:effectRef idx="0"/>
              <a:fontRef idx="minor"/>
            </p:style>
          </p:sp>
        </p:grpSp>
      </p:grpSp>
      <p:grpSp>
        <p:nvGrpSpPr>
          <p:cNvPr id="3793" name="Group 117"/>
          <p:cNvGrpSpPr/>
          <p:nvPr/>
        </p:nvGrpSpPr>
        <p:grpSpPr>
          <a:xfrm>
            <a:off x="1433880" y="3526920"/>
            <a:ext cx="1080720" cy="1217160"/>
            <a:chOff x="1433880" y="3526920"/>
            <a:chExt cx="1080720" cy="1217160"/>
          </a:xfrm>
        </p:grpSpPr>
        <p:grpSp>
          <p:nvGrpSpPr>
            <p:cNvPr id="3794" name="Group 118"/>
            <p:cNvGrpSpPr/>
            <p:nvPr/>
          </p:nvGrpSpPr>
          <p:grpSpPr>
            <a:xfrm>
              <a:off x="1433880" y="3923640"/>
              <a:ext cx="1080720" cy="740880"/>
              <a:chOff x="1433880" y="3923640"/>
              <a:chExt cx="1080720" cy="740880"/>
            </a:xfrm>
          </p:grpSpPr>
          <p:grpSp>
            <p:nvGrpSpPr>
              <p:cNvPr id="3795" name="Group 119"/>
              <p:cNvGrpSpPr/>
              <p:nvPr/>
            </p:nvGrpSpPr>
            <p:grpSpPr>
              <a:xfrm>
                <a:off x="1808640" y="3923640"/>
                <a:ext cx="627480" cy="242640"/>
                <a:chOff x="1808640" y="3923640"/>
                <a:chExt cx="627480" cy="242640"/>
              </a:xfrm>
            </p:grpSpPr>
            <p:grpSp>
              <p:nvGrpSpPr>
                <p:cNvPr id="3796" name="Group 120"/>
                <p:cNvGrpSpPr/>
                <p:nvPr/>
              </p:nvGrpSpPr>
              <p:grpSpPr>
                <a:xfrm>
                  <a:off x="1896840" y="3923640"/>
                  <a:ext cx="539280" cy="242640"/>
                  <a:chOff x="1896840" y="3923640"/>
                  <a:chExt cx="539280" cy="242640"/>
                </a:xfrm>
              </p:grpSpPr>
              <p:sp>
                <p:nvSpPr>
                  <p:cNvPr id="3797" name="CustomShape 121"/>
                  <p:cNvSpPr/>
                  <p:nvPr/>
                </p:nvSpPr>
                <p:spPr>
                  <a:xfrm>
                    <a:off x="1965960" y="3975840"/>
                    <a:ext cx="388440" cy="136080"/>
                  </a:xfrm>
                  <a:prstGeom prst="rect">
                    <a:avLst/>
                  </a:prstGeom>
                  <a:solidFill>
                    <a:srgbClr val="ff0000"/>
                  </a:solidFill>
                  <a:ln w="9525">
                    <a:solidFill>
                      <a:srgbClr val="ffffff"/>
                    </a:solidFill>
                    <a:miter/>
                  </a:ln>
                </p:spPr>
                <p:style>
                  <a:lnRef idx="0"/>
                  <a:fillRef idx="0"/>
                  <a:effectRef idx="0"/>
                  <a:fontRef idx="minor"/>
                </p:style>
              </p:sp>
              <p:sp>
                <p:nvSpPr>
                  <p:cNvPr id="3798" name="CustomShape 122"/>
                  <p:cNvSpPr/>
                  <p:nvPr/>
                </p:nvSpPr>
                <p:spPr>
                  <a:xfrm>
                    <a:off x="1896840" y="3923640"/>
                    <a:ext cx="539280" cy="242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sp>
              <p:nvSpPr>
                <p:cNvPr id="3799" name="CustomShape 123"/>
                <p:cNvSpPr/>
                <p:nvPr/>
              </p:nvSpPr>
              <p:spPr>
                <a:xfrm>
                  <a:off x="1824480" y="3979080"/>
                  <a:ext cx="139320" cy="129960"/>
                </a:xfrm>
                <a:prstGeom prst="rect">
                  <a:avLst/>
                </a:prstGeom>
                <a:solidFill>
                  <a:srgbClr val="00cc99"/>
                </a:solidFill>
                <a:ln w="9525">
                  <a:solidFill>
                    <a:srgbClr val="ffffff"/>
                  </a:solidFill>
                  <a:miter/>
                </a:ln>
              </p:spPr>
              <p:style>
                <a:lnRef idx="0"/>
                <a:fillRef idx="0"/>
                <a:effectRef idx="0"/>
                <a:fontRef idx="minor"/>
              </p:style>
            </p:sp>
            <p:sp>
              <p:nvSpPr>
                <p:cNvPr id="3800" name="CustomShape 124"/>
                <p:cNvSpPr/>
                <p:nvPr/>
              </p:nvSpPr>
              <p:spPr>
                <a:xfrm>
                  <a:off x="1808640" y="3969720"/>
                  <a:ext cx="561600" cy="149040"/>
                </a:xfrm>
                <a:prstGeom prst="rect">
                  <a:avLst/>
                </a:prstGeom>
                <a:noFill/>
                <a:ln w="9525">
                  <a:solidFill>
                    <a:srgbClr val="00cc99"/>
                  </a:solidFill>
                  <a:miter/>
                </a:ln>
              </p:spPr>
              <p:style>
                <a:lnRef idx="0"/>
                <a:fillRef idx="0"/>
                <a:effectRef idx="0"/>
                <a:fontRef idx="minor"/>
              </p:style>
            </p:sp>
          </p:grpSp>
          <p:grpSp>
            <p:nvGrpSpPr>
              <p:cNvPr id="3801" name="Group 125"/>
              <p:cNvGrpSpPr/>
              <p:nvPr/>
            </p:nvGrpSpPr>
            <p:grpSpPr>
              <a:xfrm>
                <a:off x="1808640" y="4158360"/>
                <a:ext cx="627480" cy="242640"/>
                <a:chOff x="1808640" y="4158360"/>
                <a:chExt cx="627480" cy="242640"/>
              </a:xfrm>
            </p:grpSpPr>
            <p:grpSp>
              <p:nvGrpSpPr>
                <p:cNvPr id="3802" name="Group 126"/>
                <p:cNvGrpSpPr/>
                <p:nvPr/>
              </p:nvGrpSpPr>
              <p:grpSpPr>
                <a:xfrm>
                  <a:off x="1896840" y="4158360"/>
                  <a:ext cx="539280" cy="242640"/>
                  <a:chOff x="1896840" y="4158360"/>
                  <a:chExt cx="539280" cy="242640"/>
                </a:xfrm>
              </p:grpSpPr>
              <p:sp>
                <p:nvSpPr>
                  <p:cNvPr id="3803" name="CustomShape 127"/>
                  <p:cNvSpPr/>
                  <p:nvPr/>
                </p:nvSpPr>
                <p:spPr>
                  <a:xfrm>
                    <a:off x="1965960" y="4210920"/>
                    <a:ext cx="388440" cy="136080"/>
                  </a:xfrm>
                  <a:prstGeom prst="rect">
                    <a:avLst/>
                  </a:prstGeom>
                  <a:solidFill>
                    <a:srgbClr val="ff0000"/>
                  </a:solidFill>
                  <a:ln w="9525">
                    <a:solidFill>
                      <a:srgbClr val="ffffff"/>
                    </a:solidFill>
                    <a:miter/>
                  </a:ln>
                </p:spPr>
                <p:style>
                  <a:lnRef idx="0"/>
                  <a:fillRef idx="0"/>
                  <a:effectRef idx="0"/>
                  <a:fontRef idx="minor"/>
                </p:style>
              </p:sp>
              <p:sp>
                <p:nvSpPr>
                  <p:cNvPr id="3804" name="CustomShape 128"/>
                  <p:cNvSpPr/>
                  <p:nvPr/>
                </p:nvSpPr>
                <p:spPr>
                  <a:xfrm>
                    <a:off x="1896840" y="4158360"/>
                    <a:ext cx="539280" cy="242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805" name="Group 129"/>
                <p:cNvGrpSpPr/>
                <p:nvPr/>
              </p:nvGrpSpPr>
              <p:grpSpPr>
                <a:xfrm>
                  <a:off x="1808640" y="4204440"/>
                  <a:ext cx="561600" cy="149040"/>
                  <a:chOff x="1808640" y="4204440"/>
                  <a:chExt cx="561600" cy="149040"/>
                </a:xfrm>
              </p:grpSpPr>
              <p:sp>
                <p:nvSpPr>
                  <p:cNvPr id="3806" name="CustomShape 130"/>
                  <p:cNvSpPr/>
                  <p:nvPr/>
                </p:nvSpPr>
                <p:spPr>
                  <a:xfrm>
                    <a:off x="1824480" y="4214160"/>
                    <a:ext cx="139320" cy="129960"/>
                  </a:xfrm>
                  <a:prstGeom prst="rect">
                    <a:avLst/>
                  </a:prstGeom>
                  <a:solidFill>
                    <a:srgbClr val="00cc99"/>
                  </a:solidFill>
                  <a:ln w="9525">
                    <a:solidFill>
                      <a:srgbClr val="ffffff"/>
                    </a:solidFill>
                    <a:miter/>
                  </a:ln>
                </p:spPr>
                <p:style>
                  <a:lnRef idx="0"/>
                  <a:fillRef idx="0"/>
                  <a:effectRef idx="0"/>
                  <a:fontRef idx="minor"/>
                </p:style>
              </p:sp>
              <p:sp>
                <p:nvSpPr>
                  <p:cNvPr id="3807" name="CustomShape 131"/>
                  <p:cNvSpPr/>
                  <p:nvPr/>
                </p:nvSpPr>
                <p:spPr>
                  <a:xfrm>
                    <a:off x="1808640" y="4204440"/>
                    <a:ext cx="561600" cy="149040"/>
                  </a:xfrm>
                  <a:prstGeom prst="rect">
                    <a:avLst/>
                  </a:prstGeom>
                  <a:noFill/>
                  <a:ln w="9525">
                    <a:solidFill>
                      <a:srgbClr val="00cc99"/>
                    </a:solidFill>
                    <a:miter/>
                  </a:ln>
                </p:spPr>
                <p:style>
                  <a:lnRef idx="0"/>
                  <a:fillRef idx="0"/>
                  <a:effectRef idx="0"/>
                  <a:fontRef idx="minor"/>
                </p:style>
              </p:sp>
            </p:grpSp>
          </p:grpSp>
          <p:grpSp>
            <p:nvGrpSpPr>
              <p:cNvPr id="3808" name="Group 132"/>
              <p:cNvGrpSpPr/>
              <p:nvPr/>
            </p:nvGrpSpPr>
            <p:grpSpPr>
              <a:xfrm>
                <a:off x="1629360" y="4190040"/>
                <a:ext cx="761760" cy="177480"/>
                <a:chOff x="1629360" y="4190040"/>
                <a:chExt cx="761760" cy="177480"/>
              </a:xfrm>
            </p:grpSpPr>
            <p:sp>
              <p:nvSpPr>
                <p:cNvPr id="3809" name="CustomShape 133"/>
                <p:cNvSpPr/>
                <p:nvPr/>
              </p:nvSpPr>
              <p:spPr>
                <a:xfrm>
                  <a:off x="1643400" y="4207680"/>
                  <a:ext cx="151920" cy="147240"/>
                </a:xfrm>
                <a:prstGeom prst="rect">
                  <a:avLst/>
                </a:prstGeom>
                <a:solidFill>
                  <a:srgbClr val="3333cc"/>
                </a:solidFill>
                <a:ln w="0">
                  <a:noFill/>
                </a:ln>
              </p:spPr>
              <p:style>
                <a:lnRef idx="0"/>
                <a:fillRef idx="0"/>
                <a:effectRef idx="0"/>
                <a:fontRef idx="minor"/>
              </p:style>
            </p:sp>
            <p:sp>
              <p:nvSpPr>
                <p:cNvPr id="3810" name="CustomShape 134"/>
                <p:cNvSpPr/>
                <p:nvPr/>
              </p:nvSpPr>
              <p:spPr>
                <a:xfrm>
                  <a:off x="1629360" y="4190040"/>
                  <a:ext cx="761760" cy="177480"/>
                </a:xfrm>
                <a:prstGeom prst="rect">
                  <a:avLst/>
                </a:prstGeom>
                <a:noFill/>
                <a:ln w="9525">
                  <a:solidFill>
                    <a:srgbClr val="3333cc"/>
                  </a:solidFill>
                  <a:miter/>
                </a:ln>
              </p:spPr>
              <p:style>
                <a:lnRef idx="0"/>
                <a:fillRef idx="0"/>
                <a:effectRef idx="0"/>
                <a:fontRef idx="minor"/>
              </p:style>
            </p:sp>
          </p:grpSp>
          <p:grpSp>
            <p:nvGrpSpPr>
              <p:cNvPr id="3811" name="Group 135"/>
              <p:cNvGrpSpPr/>
              <p:nvPr/>
            </p:nvGrpSpPr>
            <p:grpSpPr>
              <a:xfrm>
                <a:off x="1433880" y="4421880"/>
                <a:ext cx="1080720" cy="242640"/>
                <a:chOff x="1433880" y="4421880"/>
                <a:chExt cx="1080720" cy="242640"/>
              </a:xfrm>
            </p:grpSpPr>
            <p:grpSp>
              <p:nvGrpSpPr>
                <p:cNvPr id="3812" name="Group 136"/>
                <p:cNvGrpSpPr/>
                <p:nvPr/>
              </p:nvGrpSpPr>
              <p:grpSpPr>
                <a:xfrm>
                  <a:off x="1622880" y="4421880"/>
                  <a:ext cx="807120" cy="242640"/>
                  <a:chOff x="1622880" y="4421880"/>
                  <a:chExt cx="807120" cy="242640"/>
                </a:xfrm>
              </p:grpSpPr>
              <p:grpSp>
                <p:nvGrpSpPr>
                  <p:cNvPr id="3813" name="Group 137"/>
                  <p:cNvGrpSpPr/>
                  <p:nvPr/>
                </p:nvGrpSpPr>
                <p:grpSpPr>
                  <a:xfrm>
                    <a:off x="1802160" y="4421880"/>
                    <a:ext cx="627840" cy="242640"/>
                    <a:chOff x="1802160" y="4421880"/>
                    <a:chExt cx="627840" cy="242640"/>
                  </a:xfrm>
                </p:grpSpPr>
                <p:grpSp>
                  <p:nvGrpSpPr>
                    <p:cNvPr id="3814" name="Group 138"/>
                    <p:cNvGrpSpPr/>
                    <p:nvPr/>
                  </p:nvGrpSpPr>
                  <p:grpSpPr>
                    <a:xfrm>
                      <a:off x="1890720" y="4421880"/>
                      <a:ext cx="539280" cy="242640"/>
                      <a:chOff x="1890720" y="4421880"/>
                      <a:chExt cx="539280" cy="242640"/>
                    </a:xfrm>
                  </p:grpSpPr>
                  <p:sp>
                    <p:nvSpPr>
                      <p:cNvPr id="3815" name="CustomShape 139"/>
                      <p:cNvSpPr/>
                      <p:nvPr/>
                    </p:nvSpPr>
                    <p:spPr>
                      <a:xfrm>
                        <a:off x="1959480" y="4474440"/>
                        <a:ext cx="388440" cy="136080"/>
                      </a:xfrm>
                      <a:prstGeom prst="rect">
                        <a:avLst/>
                      </a:prstGeom>
                      <a:solidFill>
                        <a:srgbClr val="ff0000"/>
                      </a:solidFill>
                      <a:ln w="9525">
                        <a:solidFill>
                          <a:srgbClr val="ffffff"/>
                        </a:solidFill>
                        <a:miter/>
                      </a:ln>
                    </p:spPr>
                    <p:style>
                      <a:lnRef idx="0"/>
                      <a:fillRef idx="0"/>
                      <a:effectRef idx="0"/>
                      <a:fontRef idx="minor"/>
                    </p:style>
                  </p:sp>
                  <p:sp>
                    <p:nvSpPr>
                      <p:cNvPr id="3816" name="CustomShape 140"/>
                      <p:cNvSpPr/>
                      <p:nvPr/>
                    </p:nvSpPr>
                    <p:spPr>
                      <a:xfrm>
                        <a:off x="1890720" y="4421880"/>
                        <a:ext cx="539280" cy="242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817" name="Group 141"/>
                    <p:cNvGrpSpPr/>
                    <p:nvPr/>
                  </p:nvGrpSpPr>
                  <p:grpSpPr>
                    <a:xfrm>
                      <a:off x="1802160" y="4467960"/>
                      <a:ext cx="561600" cy="149040"/>
                      <a:chOff x="1802160" y="4467960"/>
                      <a:chExt cx="561600" cy="149040"/>
                    </a:xfrm>
                  </p:grpSpPr>
                  <p:sp>
                    <p:nvSpPr>
                      <p:cNvPr id="3818" name="CustomShape 142"/>
                      <p:cNvSpPr/>
                      <p:nvPr/>
                    </p:nvSpPr>
                    <p:spPr>
                      <a:xfrm>
                        <a:off x="1818360" y="4477680"/>
                        <a:ext cx="139320" cy="129960"/>
                      </a:xfrm>
                      <a:prstGeom prst="rect">
                        <a:avLst/>
                      </a:prstGeom>
                      <a:solidFill>
                        <a:srgbClr val="00cc99"/>
                      </a:solidFill>
                      <a:ln w="9525">
                        <a:solidFill>
                          <a:srgbClr val="ffffff"/>
                        </a:solidFill>
                        <a:miter/>
                      </a:ln>
                    </p:spPr>
                    <p:style>
                      <a:lnRef idx="0"/>
                      <a:fillRef idx="0"/>
                      <a:effectRef idx="0"/>
                      <a:fontRef idx="minor"/>
                    </p:style>
                  </p:sp>
                  <p:sp>
                    <p:nvSpPr>
                      <p:cNvPr id="3819" name="CustomShape 143"/>
                      <p:cNvSpPr/>
                      <p:nvPr/>
                    </p:nvSpPr>
                    <p:spPr>
                      <a:xfrm>
                        <a:off x="1802160" y="4467960"/>
                        <a:ext cx="561600" cy="149040"/>
                      </a:xfrm>
                      <a:prstGeom prst="rect">
                        <a:avLst/>
                      </a:prstGeom>
                      <a:noFill/>
                      <a:ln w="9525">
                        <a:solidFill>
                          <a:srgbClr val="00cc99"/>
                        </a:solidFill>
                        <a:miter/>
                      </a:ln>
                    </p:spPr>
                    <p:style>
                      <a:lnRef idx="0"/>
                      <a:fillRef idx="0"/>
                      <a:effectRef idx="0"/>
                      <a:fontRef idx="minor"/>
                    </p:style>
                  </p:sp>
                </p:grpSp>
              </p:grpSp>
              <p:sp>
                <p:nvSpPr>
                  <p:cNvPr id="3820" name="CustomShape 144"/>
                  <p:cNvSpPr/>
                  <p:nvPr/>
                </p:nvSpPr>
                <p:spPr>
                  <a:xfrm>
                    <a:off x="1637280" y="4471200"/>
                    <a:ext cx="151920" cy="147240"/>
                  </a:xfrm>
                  <a:prstGeom prst="rect">
                    <a:avLst/>
                  </a:prstGeom>
                  <a:solidFill>
                    <a:srgbClr val="3333cc"/>
                  </a:solidFill>
                  <a:ln w="0">
                    <a:noFill/>
                  </a:ln>
                </p:spPr>
                <p:style>
                  <a:lnRef idx="0"/>
                  <a:fillRef idx="0"/>
                  <a:effectRef idx="0"/>
                  <a:fontRef idx="minor"/>
                </p:style>
              </p:sp>
              <p:sp>
                <p:nvSpPr>
                  <p:cNvPr id="3821" name="CustomShape 145"/>
                  <p:cNvSpPr/>
                  <p:nvPr/>
                </p:nvSpPr>
                <p:spPr>
                  <a:xfrm>
                    <a:off x="1622880" y="4453920"/>
                    <a:ext cx="761760" cy="177480"/>
                  </a:xfrm>
                  <a:prstGeom prst="rect">
                    <a:avLst/>
                  </a:prstGeom>
                  <a:noFill/>
                  <a:ln w="9525">
                    <a:solidFill>
                      <a:srgbClr val="3333cc"/>
                    </a:solidFill>
                    <a:miter/>
                  </a:ln>
                </p:spPr>
                <p:style>
                  <a:lnRef idx="0"/>
                  <a:fillRef idx="0"/>
                  <a:effectRef idx="0"/>
                  <a:fontRef idx="minor"/>
                </p:style>
              </p:sp>
            </p:grpSp>
            <p:sp>
              <p:nvSpPr>
                <p:cNvPr id="3822" name="CustomShape 146"/>
                <p:cNvSpPr/>
                <p:nvPr/>
              </p:nvSpPr>
              <p:spPr>
                <a:xfrm>
                  <a:off x="1454760" y="4456800"/>
                  <a:ext cx="149040" cy="171000"/>
                </a:xfrm>
                <a:prstGeom prst="rect">
                  <a:avLst/>
                </a:prstGeom>
                <a:solidFill>
                  <a:srgbClr val="000000"/>
                </a:solidFill>
                <a:ln w="0">
                  <a:noFill/>
                </a:ln>
              </p:spPr>
              <p:style>
                <a:lnRef idx="0"/>
                <a:fillRef idx="0"/>
                <a:effectRef idx="0"/>
                <a:fontRef idx="minor"/>
              </p:style>
            </p:sp>
            <p:sp>
              <p:nvSpPr>
                <p:cNvPr id="3823" name="CustomShape 147"/>
                <p:cNvSpPr/>
                <p:nvPr/>
              </p:nvSpPr>
              <p:spPr>
                <a:xfrm>
                  <a:off x="2404080" y="4455360"/>
                  <a:ext cx="95040" cy="171000"/>
                </a:xfrm>
                <a:prstGeom prst="rect">
                  <a:avLst/>
                </a:prstGeom>
                <a:solidFill>
                  <a:srgbClr val="000000"/>
                </a:solidFill>
                <a:ln w="0">
                  <a:noFill/>
                </a:ln>
              </p:spPr>
              <p:style>
                <a:lnRef idx="0"/>
                <a:fillRef idx="0"/>
                <a:effectRef idx="0"/>
                <a:fontRef idx="minor"/>
              </p:style>
            </p:sp>
            <p:sp>
              <p:nvSpPr>
                <p:cNvPr id="3824" name="CustomShape 148"/>
                <p:cNvSpPr/>
                <p:nvPr/>
              </p:nvSpPr>
              <p:spPr>
                <a:xfrm>
                  <a:off x="1433880" y="4431600"/>
                  <a:ext cx="1080720" cy="218880"/>
                </a:xfrm>
                <a:prstGeom prst="rect">
                  <a:avLst/>
                </a:prstGeom>
                <a:noFill/>
                <a:ln w="9525">
                  <a:solidFill>
                    <a:srgbClr val="000000"/>
                  </a:solidFill>
                  <a:miter/>
                </a:ln>
              </p:spPr>
              <p:style>
                <a:lnRef idx="0"/>
                <a:fillRef idx="0"/>
                <a:effectRef idx="0"/>
                <a:fontRef idx="minor"/>
              </p:style>
            </p:sp>
          </p:grpSp>
        </p:grpSp>
        <p:sp>
          <p:nvSpPr>
            <p:cNvPr id="3825" name="CustomShape 149"/>
            <p:cNvSpPr/>
            <p:nvPr/>
          </p:nvSpPr>
          <p:spPr>
            <a:xfrm rot="10800000">
              <a:off x="1947240" y="3526920"/>
              <a:ext cx="380520" cy="1217160"/>
            </a:xfrm>
            <a:prstGeom prst="downArrow">
              <a:avLst>
                <a:gd name="adj1" fmla="val 54167"/>
                <a:gd name="adj2" fmla="val 51311"/>
              </a:avLst>
            </a:prstGeom>
            <a:gradFill rotWithShape="0">
              <a:gsLst>
                <a:gs pos="0">
                  <a:srgbClr val="ff0000">
                    <a:alpha val="25098"/>
                  </a:srgbClr>
                </a:gs>
                <a:gs pos="50000">
                  <a:srgbClr val="ff0000">
                    <a:alpha val="25098"/>
                  </a:srgbClr>
                </a:gs>
                <a:gs pos="100000">
                  <a:srgbClr val="ff0000">
                    <a:alpha val="25098"/>
                  </a:srgbClr>
                </a:gs>
              </a:gsLst>
              <a:lin ang="16200000"/>
            </a:gradFill>
            <a:ln w="0">
              <a:noFill/>
            </a:ln>
          </p:spPr>
          <p:style>
            <a:lnRef idx="0"/>
            <a:fillRef idx="0"/>
            <a:effectRef idx="0"/>
            <a:fontRef idx="minor"/>
          </p:style>
        </p:sp>
        <p:grpSp>
          <p:nvGrpSpPr>
            <p:cNvPr id="3826" name="Group 150"/>
            <p:cNvGrpSpPr/>
            <p:nvPr/>
          </p:nvGrpSpPr>
          <p:grpSpPr>
            <a:xfrm>
              <a:off x="1898640" y="3720240"/>
              <a:ext cx="539280" cy="242640"/>
              <a:chOff x="1898640" y="3720240"/>
              <a:chExt cx="539280" cy="242640"/>
            </a:xfrm>
          </p:grpSpPr>
          <p:sp>
            <p:nvSpPr>
              <p:cNvPr id="3827" name="CustomShape 151"/>
              <p:cNvSpPr/>
              <p:nvPr/>
            </p:nvSpPr>
            <p:spPr>
              <a:xfrm>
                <a:off x="1967400" y="3772800"/>
                <a:ext cx="388440" cy="136080"/>
              </a:xfrm>
              <a:prstGeom prst="rect">
                <a:avLst/>
              </a:prstGeom>
              <a:solidFill>
                <a:srgbClr val="ff0000"/>
              </a:solidFill>
              <a:ln w="9525">
                <a:solidFill>
                  <a:srgbClr val="ffffff"/>
                </a:solidFill>
                <a:miter/>
              </a:ln>
            </p:spPr>
            <p:style>
              <a:lnRef idx="0"/>
              <a:fillRef idx="0"/>
              <a:effectRef idx="0"/>
              <a:fontRef idx="minor"/>
            </p:style>
          </p:sp>
          <p:sp>
            <p:nvSpPr>
              <p:cNvPr id="3828" name="CustomShape 152"/>
              <p:cNvSpPr/>
              <p:nvPr/>
            </p:nvSpPr>
            <p:spPr>
              <a:xfrm>
                <a:off x="1898640" y="3720240"/>
                <a:ext cx="539280" cy="242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grpSp>
        <p:nvGrpSpPr>
          <p:cNvPr id="3829" name="Group 153"/>
          <p:cNvGrpSpPr/>
          <p:nvPr/>
        </p:nvGrpSpPr>
        <p:grpSpPr>
          <a:xfrm>
            <a:off x="1900080" y="3723480"/>
            <a:ext cx="539280" cy="242640"/>
            <a:chOff x="1900080" y="3723480"/>
            <a:chExt cx="539280" cy="242640"/>
          </a:xfrm>
        </p:grpSpPr>
        <p:sp>
          <p:nvSpPr>
            <p:cNvPr id="3830" name="CustomShape 154"/>
            <p:cNvSpPr/>
            <p:nvPr/>
          </p:nvSpPr>
          <p:spPr>
            <a:xfrm>
              <a:off x="1968840" y="3776040"/>
              <a:ext cx="388440" cy="136080"/>
            </a:xfrm>
            <a:prstGeom prst="rect">
              <a:avLst/>
            </a:prstGeom>
            <a:solidFill>
              <a:srgbClr val="ff0000"/>
            </a:solidFill>
            <a:ln w="9525">
              <a:solidFill>
                <a:srgbClr val="ffffff"/>
              </a:solidFill>
              <a:miter/>
            </a:ln>
          </p:spPr>
          <p:style>
            <a:lnRef idx="0"/>
            <a:fillRef idx="0"/>
            <a:effectRef idx="0"/>
            <a:fontRef idx="minor"/>
          </p:style>
        </p:sp>
        <p:sp>
          <p:nvSpPr>
            <p:cNvPr id="3831" name="CustomShape 155"/>
            <p:cNvSpPr/>
            <p:nvPr/>
          </p:nvSpPr>
          <p:spPr>
            <a:xfrm>
              <a:off x="1900080" y="3723480"/>
              <a:ext cx="539280" cy="242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832" name="Group 156"/>
          <p:cNvGrpSpPr/>
          <p:nvPr/>
        </p:nvGrpSpPr>
        <p:grpSpPr>
          <a:xfrm>
            <a:off x="3800880" y="3720240"/>
            <a:ext cx="423720" cy="647280"/>
            <a:chOff x="3800880" y="3720240"/>
            <a:chExt cx="423720" cy="647280"/>
          </a:xfrm>
        </p:grpSpPr>
        <p:sp>
          <p:nvSpPr>
            <p:cNvPr id="3833" name="CustomShape 157"/>
            <p:cNvSpPr/>
            <p:nvPr/>
          </p:nvSpPr>
          <p:spPr>
            <a:xfrm>
              <a:off x="4136400" y="3721320"/>
              <a:ext cx="83880" cy="61776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3834" name="CustomShape 158"/>
            <p:cNvSpPr/>
            <p:nvPr/>
          </p:nvSpPr>
          <p:spPr>
            <a:xfrm>
              <a:off x="3819960" y="3720240"/>
              <a:ext cx="312120" cy="61704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3835" name="CustomShape 159"/>
            <p:cNvSpPr/>
            <p:nvPr/>
          </p:nvSpPr>
          <p:spPr>
            <a:xfrm>
              <a:off x="4152240" y="3758400"/>
              <a:ext cx="50040" cy="57132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3836" name="CustomShape 160"/>
            <p:cNvSpPr/>
            <p:nvPr/>
          </p:nvSpPr>
          <p:spPr>
            <a:xfrm>
              <a:off x="4141080" y="4047840"/>
              <a:ext cx="77760" cy="507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837" name="CustomShape 161"/>
            <p:cNvSpPr/>
            <p:nvPr/>
          </p:nvSpPr>
          <p:spPr>
            <a:xfrm>
              <a:off x="3821400" y="3791520"/>
              <a:ext cx="177480" cy="12240"/>
            </a:xfrm>
            <a:prstGeom prst="rect">
              <a:avLst/>
            </a:prstGeom>
            <a:solidFill>
              <a:srgbClr val="000000"/>
            </a:solidFill>
            <a:ln w="9525">
              <a:solidFill>
                <a:srgbClr val="000000"/>
              </a:solidFill>
              <a:miter/>
            </a:ln>
          </p:spPr>
          <p:style>
            <a:lnRef idx="0"/>
            <a:fillRef idx="0"/>
            <a:effectRef idx="0"/>
            <a:fontRef idx="minor"/>
          </p:style>
        </p:sp>
        <p:grpSp>
          <p:nvGrpSpPr>
            <p:cNvPr id="3838" name="Group 162"/>
            <p:cNvGrpSpPr/>
            <p:nvPr/>
          </p:nvGrpSpPr>
          <p:grpSpPr>
            <a:xfrm>
              <a:off x="3981960" y="3785400"/>
              <a:ext cx="172800" cy="37800"/>
              <a:chOff x="3981960" y="3785400"/>
              <a:chExt cx="172800" cy="37800"/>
            </a:xfrm>
          </p:grpSpPr>
          <p:sp>
            <p:nvSpPr>
              <p:cNvPr id="3839" name="CustomShape 163"/>
              <p:cNvSpPr/>
              <p:nvPr/>
            </p:nvSpPr>
            <p:spPr>
              <a:xfrm>
                <a:off x="3981960" y="3785400"/>
                <a:ext cx="172800" cy="37800"/>
              </a:xfrm>
              <a:prstGeom prst="roundRect">
                <a:avLst>
                  <a:gd name="adj" fmla="val 50000"/>
                </a:avLst>
              </a:prstGeom>
              <a:solidFill>
                <a:srgbClr val="000000"/>
              </a:solidFill>
              <a:ln w="0">
                <a:noFill/>
              </a:ln>
            </p:spPr>
            <p:style>
              <a:lnRef idx="0"/>
              <a:fillRef idx="0"/>
              <a:effectRef idx="0"/>
              <a:fontRef idx="minor"/>
            </p:style>
          </p:sp>
          <p:sp>
            <p:nvSpPr>
              <p:cNvPr id="3840" name="CustomShape 164"/>
              <p:cNvSpPr/>
              <p:nvPr/>
            </p:nvSpPr>
            <p:spPr>
              <a:xfrm>
                <a:off x="3985200" y="3790440"/>
                <a:ext cx="164880" cy="280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841" name="CustomShape 165"/>
            <p:cNvSpPr/>
            <p:nvPr/>
          </p:nvSpPr>
          <p:spPr>
            <a:xfrm>
              <a:off x="3826080" y="3879000"/>
              <a:ext cx="175680" cy="12240"/>
            </a:xfrm>
            <a:prstGeom prst="rect">
              <a:avLst/>
            </a:prstGeom>
            <a:solidFill>
              <a:srgbClr val="000000"/>
            </a:solidFill>
            <a:ln w="9525">
              <a:solidFill>
                <a:srgbClr val="000000"/>
              </a:solidFill>
              <a:miter/>
            </a:ln>
          </p:spPr>
          <p:style>
            <a:lnRef idx="0"/>
            <a:fillRef idx="0"/>
            <a:effectRef idx="0"/>
            <a:fontRef idx="minor"/>
          </p:style>
        </p:sp>
        <p:grpSp>
          <p:nvGrpSpPr>
            <p:cNvPr id="3842" name="Group 166"/>
            <p:cNvGrpSpPr/>
            <p:nvPr/>
          </p:nvGrpSpPr>
          <p:grpSpPr>
            <a:xfrm>
              <a:off x="3981960" y="3872880"/>
              <a:ext cx="172800" cy="36000"/>
              <a:chOff x="3981960" y="3872880"/>
              <a:chExt cx="172800" cy="36000"/>
            </a:xfrm>
          </p:grpSpPr>
          <p:sp>
            <p:nvSpPr>
              <p:cNvPr id="3843" name="CustomShape 167"/>
              <p:cNvSpPr/>
              <p:nvPr/>
            </p:nvSpPr>
            <p:spPr>
              <a:xfrm>
                <a:off x="3981960" y="3872880"/>
                <a:ext cx="172800" cy="36000"/>
              </a:xfrm>
              <a:prstGeom prst="roundRect">
                <a:avLst>
                  <a:gd name="adj" fmla="val 50000"/>
                </a:avLst>
              </a:prstGeom>
              <a:solidFill>
                <a:srgbClr val="000000"/>
              </a:solidFill>
              <a:ln w="0">
                <a:noFill/>
              </a:ln>
            </p:spPr>
            <p:style>
              <a:lnRef idx="0"/>
              <a:fillRef idx="0"/>
              <a:effectRef idx="0"/>
              <a:fontRef idx="minor"/>
            </p:style>
          </p:sp>
          <p:sp>
            <p:nvSpPr>
              <p:cNvPr id="3844" name="CustomShape 168"/>
              <p:cNvSpPr/>
              <p:nvPr/>
            </p:nvSpPr>
            <p:spPr>
              <a:xfrm>
                <a:off x="3985200" y="3877560"/>
                <a:ext cx="164880" cy="266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845" name="CustomShape 169"/>
            <p:cNvSpPr/>
            <p:nvPr/>
          </p:nvSpPr>
          <p:spPr>
            <a:xfrm>
              <a:off x="3823200" y="3971160"/>
              <a:ext cx="177480" cy="12240"/>
            </a:xfrm>
            <a:prstGeom prst="rect">
              <a:avLst/>
            </a:prstGeom>
            <a:solidFill>
              <a:srgbClr val="000000"/>
            </a:solidFill>
            <a:ln w="9525">
              <a:solidFill>
                <a:srgbClr val="000000"/>
              </a:solidFill>
              <a:miter/>
            </a:ln>
          </p:spPr>
          <p:style>
            <a:lnRef idx="0"/>
            <a:fillRef idx="0"/>
            <a:effectRef idx="0"/>
            <a:fontRef idx="minor"/>
          </p:style>
        </p:sp>
        <p:sp>
          <p:nvSpPr>
            <p:cNvPr id="3846" name="CustomShape 170"/>
            <p:cNvSpPr/>
            <p:nvPr/>
          </p:nvSpPr>
          <p:spPr>
            <a:xfrm>
              <a:off x="3826080" y="4052160"/>
              <a:ext cx="177480" cy="12240"/>
            </a:xfrm>
            <a:prstGeom prst="rect">
              <a:avLst/>
            </a:prstGeom>
            <a:solidFill>
              <a:srgbClr val="000000"/>
            </a:solidFill>
            <a:ln w="9525">
              <a:solidFill>
                <a:srgbClr val="000000"/>
              </a:solidFill>
              <a:miter/>
            </a:ln>
          </p:spPr>
          <p:style>
            <a:lnRef idx="0"/>
            <a:fillRef idx="0"/>
            <a:effectRef idx="0"/>
            <a:fontRef idx="minor"/>
          </p:style>
        </p:sp>
        <p:grpSp>
          <p:nvGrpSpPr>
            <p:cNvPr id="3847" name="Group 171"/>
            <p:cNvGrpSpPr/>
            <p:nvPr/>
          </p:nvGrpSpPr>
          <p:grpSpPr>
            <a:xfrm>
              <a:off x="3977280" y="4044240"/>
              <a:ext cx="174240" cy="41040"/>
              <a:chOff x="3977280" y="4044240"/>
              <a:chExt cx="174240" cy="41040"/>
            </a:xfrm>
          </p:grpSpPr>
          <p:sp>
            <p:nvSpPr>
              <p:cNvPr id="3848" name="CustomShape 172"/>
              <p:cNvSpPr/>
              <p:nvPr/>
            </p:nvSpPr>
            <p:spPr>
              <a:xfrm>
                <a:off x="3977280" y="4044240"/>
                <a:ext cx="174240" cy="41040"/>
              </a:xfrm>
              <a:prstGeom prst="roundRect">
                <a:avLst>
                  <a:gd name="adj" fmla="val 50000"/>
                </a:avLst>
              </a:prstGeom>
              <a:solidFill>
                <a:srgbClr val="000000"/>
              </a:solidFill>
              <a:ln w="0">
                <a:noFill/>
              </a:ln>
            </p:spPr>
            <p:style>
              <a:lnRef idx="0"/>
              <a:fillRef idx="0"/>
              <a:effectRef idx="0"/>
              <a:fontRef idx="minor"/>
            </p:style>
          </p:sp>
          <p:sp>
            <p:nvSpPr>
              <p:cNvPr id="3849" name="CustomShape 173"/>
              <p:cNvSpPr/>
              <p:nvPr/>
            </p:nvSpPr>
            <p:spPr>
              <a:xfrm>
                <a:off x="3980160" y="4048920"/>
                <a:ext cx="166320" cy="31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850" name="CustomShape 174"/>
            <p:cNvSpPr/>
            <p:nvPr/>
          </p:nvSpPr>
          <p:spPr>
            <a:xfrm>
              <a:off x="4142520" y="3970440"/>
              <a:ext cx="77760" cy="504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3851" name="Group 175"/>
            <p:cNvGrpSpPr/>
            <p:nvPr/>
          </p:nvGrpSpPr>
          <p:grpSpPr>
            <a:xfrm>
              <a:off x="3978720" y="3963240"/>
              <a:ext cx="172800" cy="39240"/>
              <a:chOff x="3978720" y="3963240"/>
              <a:chExt cx="172800" cy="39240"/>
            </a:xfrm>
          </p:grpSpPr>
          <p:sp>
            <p:nvSpPr>
              <p:cNvPr id="3852" name="CustomShape 176"/>
              <p:cNvSpPr/>
              <p:nvPr/>
            </p:nvSpPr>
            <p:spPr>
              <a:xfrm>
                <a:off x="3978720" y="3963240"/>
                <a:ext cx="172800" cy="39240"/>
              </a:xfrm>
              <a:prstGeom prst="roundRect">
                <a:avLst>
                  <a:gd name="adj" fmla="val 50000"/>
                </a:avLst>
              </a:prstGeom>
              <a:solidFill>
                <a:srgbClr val="000000"/>
              </a:solidFill>
              <a:ln w="0">
                <a:noFill/>
              </a:ln>
            </p:spPr>
            <p:style>
              <a:lnRef idx="0"/>
              <a:fillRef idx="0"/>
              <a:effectRef idx="0"/>
              <a:fontRef idx="minor"/>
            </p:style>
          </p:sp>
          <p:sp>
            <p:nvSpPr>
              <p:cNvPr id="3853" name="CustomShape 177"/>
              <p:cNvSpPr/>
              <p:nvPr/>
            </p:nvSpPr>
            <p:spPr>
              <a:xfrm>
                <a:off x="3981960" y="3967920"/>
                <a:ext cx="164520" cy="284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854" name="CustomShape 178"/>
            <p:cNvSpPr/>
            <p:nvPr/>
          </p:nvSpPr>
          <p:spPr>
            <a:xfrm>
              <a:off x="4131000" y="3720240"/>
              <a:ext cx="20160" cy="61884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3855" name="CustomShape 179"/>
            <p:cNvSpPr/>
            <p:nvPr/>
          </p:nvSpPr>
          <p:spPr>
            <a:xfrm>
              <a:off x="4149720" y="3876480"/>
              <a:ext cx="70200" cy="5724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856" name="CustomShape 180"/>
            <p:cNvSpPr/>
            <p:nvPr/>
          </p:nvSpPr>
          <p:spPr>
            <a:xfrm>
              <a:off x="4150440" y="3788280"/>
              <a:ext cx="72360" cy="644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857" name="CustomShape 181"/>
            <p:cNvSpPr/>
            <p:nvPr/>
          </p:nvSpPr>
          <p:spPr>
            <a:xfrm>
              <a:off x="4210560" y="4311000"/>
              <a:ext cx="14040" cy="25200"/>
            </a:xfrm>
            <a:prstGeom prst="ellipse">
              <a:avLst/>
            </a:prstGeom>
            <a:solidFill>
              <a:srgbClr val="333333"/>
            </a:solidFill>
            <a:ln w="0">
              <a:noFill/>
            </a:ln>
          </p:spPr>
          <p:style>
            <a:lnRef idx="0"/>
            <a:fillRef idx="0"/>
            <a:effectRef idx="0"/>
            <a:fontRef idx="minor"/>
          </p:style>
        </p:sp>
        <p:sp>
          <p:nvSpPr>
            <p:cNvPr id="3858" name="CustomShape 182"/>
            <p:cNvSpPr/>
            <p:nvPr/>
          </p:nvSpPr>
          <p:spPr>
            <a:xfrm>
              <a:off x="4146480" y="4311000"/>
              <a:ext cx="72360" cy="5364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3859" name="CustomShape 183"/>
            <p:cNvSpPr/>
            <p:nvPr/>
          </p:nvSpPr>
          <p:spPr>
            <a:xfrm>
              <a:off x="3800880" y="4328280"/>
              <a:ext cx="356760" cy="3924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3860" name="CustomShape 184"/>
            <p:cNvSpPr/>
            <p:nvPr/>
          </p:nvSpPr>
          <p:spPr>
            <a:xfrm>
              <a:off x="3819960" y="4337640"/>
              <a:ext cx="318960" cy="2196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3861" name="CustomShape 185"/>
            <p:cNvSpPr/>
            <p:nvPr/>
          </p:nvSpPr>
          <p:spPr>
            <a:xfrm>
              <a:off x="3850200" y="4249080"/>
              <a:ext cx="47160" cy="37800"/>
            </a:xfrm>
            <a:prstGeom prst="ellipse">
              <a:avLst/>
            </a:prstGeom>
            <a:solidFill>
              <a:srgbClr val="33cc33"/>
            </a:solidFill>
            <a:ln w="0">
              <a:noFill/>
            </a:ln>
          </p:spPr>
          <p:style>
            <a:lnRef idx="0"/>
            <a:fillRef idx="0"/>
            <a:effectRef idx="0"/>
            <a:fontRef idx="minor"/>
          </p:style>
        </p:sp>
        <p:sp>
          <p:nvSpPr>
            <p:cNvPr id="3862" name="CustomShape 186"/>
            <p:cNvSpPr/>
            <p:nvPr/>
          </p:nvSpPr>
          <p:spPr>
            <a:xfrm>
              <a:off x="3904200" y="4249080"/>
              <a:ext cx="47160" cy="37800"/>
            </a:xfrm>
            <a:prstGeom prst="ellipse">
              <a:avLst/>
            </a:prstGeom>
            <a:solidFill>
              <a:srgbClr val="ff0000"/>
            </a:solidFill>
            <a:ln w="0">
              <a:noFill/>
            </a:ln>
          </p:spPr>
          <p:style>
            <a:lnRef idx="0"/>
            <a:fillRef idx="0"/>
            <a:effectRef idx="0"/>
            <a:fontRef idx="minor"/>
          </p:style>
        </p:sp>
        <p:sp>
          <p:nvSpPr>
            <p:cNvPr id="3863" name="CustomShape 187"/>
            <p:cNvSpPr/>
            <p:nvPr/>
          </p:nvSpPr>
          <p:spPr>
            <a:xfrm>
              <a:off x="3956400" y="4247280"/>
              <a:ext cx="45720" cy="37800"/>
            </a:xfrm>
            <a:prstGeom prst="ellipse">
              <a:avLst/>
            </a:prstGeom>
            <a:solidFill>
              <a:srgbClr val="33cc33"/>
            </a:solidFill>
            <a:ln w="0">
              <a:noFill/>
            </a:ln>
          </p:spPr>
          <p:style>
            <a:lnRef idx="0"/>
            <a:fillRef idx="0"/>
            <a:effectRef idx="0"/>
            <a:fontRef idx="minor"/>
          </p:style>
        </p:sp>
        <p:sp>
          <p:nvSpPr>
            <p:cNvPr id="3864" name="CustomShape 188"/>
            <p:cNvSpPr/>
            <p:nvPr/>
          </p:nvSpPr>
          <p:spPr>
            <a:xfrm>
              <a:off x="4075560" y="4099680"/>
              <a:ext cx="24840" cy="205920"/>
            </a:xfrm>
            <a:prstGeom prst="rect">
              <a:avLst/>
            </a:prstGeom>
            <a:solidFill>
              <a:srgbClr val="292929"/>
            </a:solidFill>
            <a:ln w="9525">
              <a:solidFill>
                <a:srgbClr val="000000"/>
              </a:solidFill>
              <a:miter/>
            </a:ln>
          </p:spPr>
          <p:style>
            <a:lnRef idx="0"/>
            <a:fillRef idx="0"/>
            <a:effectRef idx="0"/>
            <a:fontRef idx="minor"/>
          </p:style>
        </p:sp>
      </p:grpSp>
      <p:sp>
        <p:nvSpPr>
          <p:cNvPr id="3865" name="TextShape 189"/>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06B5A053-22EB-4772-8FF1-1AB0F235FE1E}"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1051" dur="indefinite" restart="never" nodeType="tmRoot">
          <p:childTnLst>
            <p:seq>
              <p:cTn id="1052" dur="indefinite" nodeType="mainSeq">
                <p:childTnLst>
                  <p:par>
                    <p:cTn id="1053" fill="hold">
                      <p:stCondLst>
                        <p:cond delay="indefinite"/>
                      </p:stCondLst>
                      <p:childTnLst>
                        <p:par>
                          <p:cTn id="1054" fill="hold">
                            <p:stCondLst>
                              <p:cond delay="0"/>
                            </p:stCondLst>
                            <p:childTnLst>
                              <p:par>
                                <p:cTn id="1055" nodeType="clickEffect" fill="hold" presetClass="entr" presetID="22" presetSubtype="8">
                                  <p:stCondLst>
                                    <p:cond delay="0"/>
                                  </p:stCondLst>
                                  <p:childTnLst>
                                    <p:set>
                                      <p:cBhvr>
                                        <p:cTn id="1056" dur="1" fill="hold">
                                          <p:stCondLst>
                                            <p:cond delay="0"/>
                                          </p:stCondLst>
                                        </p:cTn>
                                        <p:tgtEl>
                                          <p:spTgt spid="3724"/>
                                        </p:tgtEl>
                                        <p:attrNameLst>
                                          <p:attrName>style.visibility</p:attrName>
                                        </p:attrNameLst>
                                      </p:cBhvr>
                                      <p:to>
                                        <p:strVal val="visible"/>
                                      </p:to>
                                    </p:set>
                                    <p:animEffect filter="wipe(left)" transition="in">
                                      <p:cBhvr additive="repl">
                                        <p:cTn id="1057" dur="500"/>
                                        <p:tgtEl>
                                          <p:spTgt spid="3724"/>
                                        </p:tgtEl>
                                      </p:cBhvr>
                                    </p:animEffect>
                                  </p:childTnLst>
                                </p:cTn>
                              </p:par>
                            </p:childTnLst>
                          </p:cTn>
                        </p:par>
                        <p:par>
                          <p:cTn id="1058" fill="hold">
                            <p:stCondLst>
                              <p:cond delay="500"/>
                            </p:stCondLst>
                            <p:childTnLst>
                              <p:par>
                                <p:cTn id="1059" nodeType="afterEffect" fill="hold" presetClass="exit" presetID="9">
                                  <p:stCondLst>
                                    <p:cond delay="0"/>
                                  </p:stCondLst>
                                  <p:childTnLst>
                                    <p:animEffect filter="dissolve" transition="out">
                                      <p:cBhvr additive="repl">
                                        <p:cTn id="1060" dur="500"/>
                                        <p:tgtEl>
                                          <p:spTgt spid="3724"/>
                                        </p:tgtEl>
                                      </p:cBhvr>
                                    </p:animEffect>
                                    <p:set>
                                      <p:cBhvr>
                                        <p:cTn id="1061" dur="1" fill="hold">
                                          <p:stCondLst>
                                            <p:cond delay="499"/>
                                          </p:stCondLst>
                                        </p:cTn>
                                        <p:tgtEl>
                                          <p:spTgt spid="3724"/>
                                        </p:tgtEl>
                                        <p:attrNameLst>
                                          <p:attrName>style.visibility</p:attrName>
                                        </p:attrNameLst>
                                      </p:cBhvr>
                                      <p:to>
                                        <p:strVal val="hidden"/>
                                      </p:to>
                                    </p:set>
                                  </p:childTnLst>
                                </p:cTn>
                              </p:par>
                            </p:childTnLst>
                          </p:cTn>
                        </p:par>
                      </p:childTnLst>
                    </p:cTn>
                  </p:par>
                  <p:par>
                    <p:cTn id="1062" fill="hold">
                      <p:stCondLst>
                        <p:cond delay="indefinite"/>
                      </p:stCondLst>
                      <p:childTnLst>
                        <p:par>
                          <p:cTn id="1063" fill="hold">
                            <p:stCondLst>
                              <p:cond delay="0"/>
                            </p:stCondLst>
                            <p:childTnLst>
                              <p:par>
                                <p:cTn id="1064" nodeType="clickEffect" fill="hold" presetClass="entr" presetID="22" presetSubtype="4">
                                  <p:stCondLst>
                                    <p:cond delay="0"/>
                                  </p:stCondLst>
                                  <p:childTnLst>
                                    <p:set>
                                      <p:cBhvr>
                                        <p:cTn id="1065" dur="1" fill="hold">
                                          <p:stCondLst>
                                            <p:cond delay="0"/>
                                          </p:stCondLst>
                                        </p:cTn>
                                        <p:tgtEl>
                                          <p:spTgt spid="3725"/>
                                        </p:tgtEl>
                                        <p:attrNameLst>
                                          <p:attrName>style.visibility</p:attrName>
                                        </p:attrNameLst>
                                      </p:cBhvr>
                                      <p:to>
                                        <p:strVal val="visible"/>
                                      </p:to>
                                    </p:set>
                                    <p:animEffect filter="wipe(down)" transition="in">
                                      <p:cBhvr additive="repl">
                                        <p:cTn id="1066" dur="500"/>
                                        <p:tgtEl>
                                          <p:spTgt spid="3725"/>
                                        </p:tgtEl>
                                      </p:cBhvr>
                                    </p:animEffect>
                                  </p:childTnLst>
                                </p:cTn>
                              </p:par>
                            </p:childTnLst>
                          </p:cTn>
                        </p:par>
                        <p:par>
                          <p:cTn id="1067" fill="hold">
                            <p:stCondLst>
                              <p:cond delay="500"/>
                            </p:stCondLst>
                            <p:childTnLst>
                              <p:par>
                                <p:cTn id="1068" nodeType="afterEffect" fill="hold" presetClass="entr" presetID="9">
                                  <p:stCondLst>
                                    <p:cond delay="0"/>
                                  </p:stCondLst>
                                  <p:childTnLst>
                                    <p:set>
                                      <p:cBhvr>
                                        <p:cTn id="1069" dur="1" fill="hold">
                                          <p:stCondLst>
                                            <p:cond delay="0"/>
                                          </p:stCondLst>
                                        </p:cTn>
                                        <p:tgtEl>
                                          <p:spTgt spid="3734"/>
                                        </p:tgtEl>
                                        <p:attrNameLst>
                                          <p:attrName>style.visibility</p:attrName>
                                        </p:attrNameLst>
                                      </p:cBhvr>
                                      <p:to>
                                        <p:strVal val="visible"/>
                                      </p:to>
                                    </p:set>
                                    <p:animEffect filter="dissolve" transition="in">
                                      <p:cBhvr additive="repl">
                                        <p:cTn id="1070" dur="500"/>
                                        <p:tgtEl>
                                          <p:spTgt spid="3734"/>
                                        </p:tgtEl>
                                      </p:cBhvr>
                                    </p:animEffect>
                                  </p:childTnLst>
                                </p:cTn>
                              </p:par>
                              <p:par>
                                <p:cTn id="1071" nodeType="withEffect" fill="hold" presetClass="entr" presetID="1">
                                  <p:stCondLst>
                                    <p:cond delay="0"/>
                                  </p:stCondLst>
                                  <p:childTnLst>
                                    <p:set>
                                      <p:cBhvr>
                                        <p:cTn id="1072" dur="1" fill="hold">
                                          <p:stCondLst>
                                            <p:cond delay="0"/>
                                          </p:stCondLst>
                                        </p:cTn>
                                        <p:tgtEl>
                                          <p:spTgt spid="3694">
                                            <p:txEl>
                                              <p:pRg st="0" end="0"/>
                                            </p:txEl>
                                          </p:spTgt>
                                        </p:tgtEl>
                                        <p:attrNameLst>
                                          <p:attrName>style.visibility</p:attrName>
                                        </p:attrNameLst>
                                      </p:cBhvr>
                                      <p:to>
                                        <p:strVal val="visible"/>
                                      </p:to>
                                    </p:set>
                                  </p:childTnLst>
                                </p:cTn>
                              </p:par>
                            </p:childTnLst>
                          </p:cTn>
                        </p:par>
                      </p:childTnLst>
                    </p:cTn>
                  </p:par>
                  <p:par>
                    <p:cTn id="1073" fill="hold">
                      <p:stCondLst>
                        <p:cond delay="indefinite"/>
                      </p:stCondLst>
                      <p:childTnLst>
                        <p:par>
                          <p:cTn id="1074" fill="hold">
                            <p:stCondLst>
                              <p:cond delay="0"/>
                            </p:stCondLst>
                            <p:childTnLst>
                              <p:par>
                                <p:cTn id="1075" nodeType="clickEffect" fill="hold" presetClass="entr" presetID="22" presetSubtype="1">
                                  <p:stCondLst>
                                    <p:cond delay="0"/>
                                  </p:stCondLst>
                                  <p:childTnLst>
                                    <p:set>
                                      <p:cBhvr>
                                        <p:cTn id="1076" dur="1" fill="hold">
                                          <p:stCondLst>
                                            <p:cond delay="0"/>
                                          </p:stCondLst>
                                        </p:cTn>
                                        <p:tgtEl>
                                          <p:spTgt spid="3737"/>
                                        </p:tgtEl>
                                        <p:attrNameLst>
                                          <p:attrName>style.visibility</p:attrName>
                                        </p:attrNameLst>
                                      </p:cBhvr>
                                      <p:to>
                                        <p:strVal val="visible"/>
                                      </p:to>
                                    </p:set>
                                    <p:animEffect filter="wipe(up)" transition="in">
                                      <p:cBhvr additive="repl">
                                        <p:cTn id="1077" dur="500"/>
                                        <p:tgtEl>
                                          <p:spTgt spid="3737"/>
                                        </p:tgtEl>
                                      </p:cBhvr>
                                    </p:animEffect>
                                  </p:childTnLst>
                                </p:cTn>
                              </p:par>
                              <p:par>
                                <p:cTn id="1078" nodeType="withEffect" fill="hold" presetClass="entr" presetID="1">
                                  <p:stCondLst>
                                    <p:cond delay="0"/>
                                  </p:stCondLst>
                                  <p:childTnLst>
                                    <p:set>
                                      <p:cBhvr>
                                        <p:cTn id="1079" dur="1" fill="hold">
                                          <p:stCondLst>
                                            <p:cond delay="0"/>
                                          </p:stCondLst>
                                        </p:cTn>
                                        <p:tgtEl>
                                          <p:spTgt spid="3697"/>
                                        </p:tgtEl>
                                        <p:attrNameLst>
                                          <p:attrName>style.visibility</p:attrName>
                                        </p:attrNameLst>
                                      </p:cBhvr>
                                      <p:to>
                                        <p:strVal val="visible"/>
                                      </p:to>
                                    </p:set>
                                  </p:childTnLst>
                                </p:cTn>
                              </p:par>
                            </p:childTnLst>
                          </p:cTn>
                        </p:par>
                      </p:childTnLst>
                    </p:cTn>
                  </p:par>
                  <p:par>
                    <p:cTn id="1080" fill="hold">
                      <p:stCondLst>
                        <p:cond delay="indefinite"/>
                      </p:stCondLst>
                      <p:childTnLst>
                        <p:par>
                          <p:cTn id="1081" fill="hold">
                            <p:stCondLst>
                              <p:cond delay="0"/>
                            </p:stCondLst>
                            <p:childTnLst>
                              <p:par>
                                <p:cTn id="1082" nodeType="clickEffect" fill="hold" presetClass="exit" presetID="1">
                                  <p:stCondLst>
                                    <p:cond delay="0"/>
                                  </p:stCondLst>
                                  <p:childTnLst>
                                    <p:set>
                                      <p:cBhvr>
                                        <p:cTn id="1083" dur="1" fill="hold">
                                          <p:stCondLst>
                                            <p:cond delay="0"/>
                                          </p:stCondLst>
                                        </p:cTn>
                                        <p:tgtEl>
                                          <p:spTgt spid="3734"/>
                                        </p:tgtEl>
                                        <p:attrNameLst>
                                          <p:attrName>style.visibility</p:attrName>
                                        </p:attrNameLst>
                                      </p:cBhvr>
                                      <p:to>
                                        <p:strVal val="hidden"/>
                                      </p:to>
                                    </p:set>
                                  </p:childTnLst>
                                </p:cTn>
                              </p:par>
                              <p:par>
                                <p:cTn id="1084" nodeType="withEffect" fill="hold" presetClass="exit" presetID="1">
                                  <p:stCondLst>
                                    <p:cond delay="0"/>
                                  </p:stCondLst>
                                  <p:childTnLst>
                                    <p:set>
                                      <p:cBhvr>
                                        <p:cTn id="1085" dur="1" fill="hold">
                                          <p:stCondLst>
                                            <p:cond delay="0"/>
                                          </p:stCondLst>
                                        </p:cTn>
                                        <p:tgtEl>
                                          <p:spTgt spid="3737"/>
                                        </p:tgtEl>
                                        <p:attrNameLst>
                                          <p:attrName>style.visibility</p:attrName>
                                        </p:attrNameLst>
                                      </p:cBhvr>
                                      <p:to>
                                        <p:strVal val="hidden"/>
                                      </p:to>
                                    </p:set>
                                  </p:childTnLst>
                                </p:cTn>
                              </p:par>
                            </p:childTnLst>
                          </p:cTn>
                        </p:par>
                        <p:par>
                          <p:cTn id="1086" fill="hold">
                            <p:stCondLst>
                              <p:cond delay="0"/>
                            </p:stCondLst>
                            <p:childTnLst>
                              <p:par>
                                <p:cTn id="1087" nodeType="afterEffect" fill="hold" presetClass="entr" presetID="1">
                                  <p:stCondLst>
                                    <p:cond delay="0"/>
                                  </p:stCondLst>
                                  <p:childTnLst>
                                    <p:set>
                                      <p:cBhvr>
                                        <p:cTn id="1088" dur="1" fill="hold">
                                          <p:stCondLst>
                                            <p:cond delay="0"/>
                                          </p:stCondLst>
                                        </p:cTn>
                                        <p:tgtEl>
                                          <p:spTgt spid="3770"/>
                                        </p:tgtEl>
                                        <p:attrNameLst>
                                          <p:attrName>style.visibility</p:attrName>
                                        </p:attrNameLst>
                                      </p:cBhvr>
                                      <p:to>
                                        <p:strVal val="visible"/>
                                      </p:to>
                                    </p:set>
                                  </p:childTnLst>
                                </p:cTn>
                              </p:par>
                              <p:par>
                                <p:cTn id="1089" nodeType="withEffect" fill="hold" presetClass="entr" presetID="1">
                                  <p:stCondLst>
                                    <p:cond delay="0"/>
                                  </p:stCondLst>
                                  <p:childTnLst>
                                    <p:set>
                                      <p:cBhvr>
                                        <p:cTn id="1090" dur="1" fill="hold">
                                          <p:stCondLst>
                                            <p:cond delay="0"/>
                                          </p:stCondLst>
                                        </p:cTn>
                                        <p:tgtEl>
                                          <p:spTgt spid="3698"/>
                                        </p:tgtEl>
                                        <p:attrNameLst>
                                          <p:attrName>style.visibility</p:attrName>
                                        </p:attrNameLst>
                                      </p:cBhvr>
                                      <p:to>
                                        <p:strVal val="visible"/>
                                      </p:to>
                                    </p:set>
                                  </p:childTnLst>
                                </p:cTn>
                              </p:par>
                            </p:childTnLst>
                          </p:cTn>
                        </p:par>
                        <p:par>
                          <p:cTn id="1091" fill="hold">
                            <p:stCondLst>
                              <p:cond delay="0"/>
                            </p:stCondLst>
                            <p:childTnLst>
                              <p:par>
                                <p:cTn id="1092" nodeType="afterEffect" fill="hold" presetClass="path">
                                  <p:stCondLst>
                                    <p:cond delay="0"/>
                                  </p:stCondLst>
                                  <p:childTnLst>
                                    <p:animMotion origin="layout" path="M -0.04831 -0.00046 L 0.22604 -0.00139 L 0.09076 0.25787 L -0.02708 0.25625 E">
                                      <p:cBhvr>
                                        <p:cTn id="1093" dur="2000" fill="hold"/>
                                        <p:tgtEl>
                                          <p:spTgt spid="3770"/>
                                        </p:tgtEl>
                                        <p:attrNameLst>
                                          <p:attrName>ppt_x</p:attrName>
                                          <p:attrName>ppt_y</p:attrName>
                                        </p:attrNameLst>
                                      </p:cBhvr>
                                    </p:animMotion>
                                  </p:childTnLst>
                                </p:cTn>
                              </p:par>
                            </p:childTnLst>
                          </p:cTn>
                        </p:par>
                        <p:par>
                          <p:cTn id="1094" fill="hold">
                            <p:stCondLst>
                              <p:cond delay="2000"/>
                            </p:stCondLst>
                            <p:childTnLst>
                              <p:par>
                                <p:cTn id="1095" nodeType="afterEffect" fill="hold" presetClass="entr" presetID="22" presetSubtype="2">
                                  <p:stCondLst>
                                    <p:cond delay="0"/>
                                  </p:stCondLst>
                                  <p:childTnLst>
                                    <p:set>
                                      <p:cBhvr>
                                        <p:cTn id="1096" dur="1" fill="hold">
                                          <p:stCondLst>
                                            <p:cond delay="0"/>
                                          </p:stCondLst>
                                        </p:cTn>
                                        <p:tgtEl>
                                          <p:spTgt spid="3784"/>
                                        </p:tgtEl>
                                        <p:attrNameLst>
                                          <p:attrName>style.visibility</p:attrName>
                                        </p:attrNameLst>
                                      </p:cBhvr>
                                      <p:to>
                                        <p:strVal val="visible"/>
                                      </p:to>
                                    </p:set>
                                    <p:animEffect filter="wipe(right)" transition="in">
                                      <p:cBhvr additive="repl">
                                        <p:cTn id="1097" dur="500"/>
                                        <p:tgtEl>
                                          <p:spTgt spid="3784"/>
                                        </p:tgtEl>
                                      </p:cBhvr>
                                    </p:animEffect>
                                  </p:childTnLst>
                                </p:cTn>
                              </p:par>
                            </p:childTnLst>
                          </p:cTn>
                        </p:par>
                      </p:childTnLst>
                    </p:cTn>
                  </p:par>
                  <p:par>
                    <p:cTn id="1098" fill="hold">
                      <p:stCondLst>
                        <p:cond delay="indefinite"/>
                      </p:stCondLst>
                      <p:childTnLst>
                        <p:par>
                          <p:cTn id="1099" fill="hold">
                            <p:stCondLst>
                              <p:cond delay="0"/>
                            </p:stCondLst>
                            <p:childTnLst>
                              <p:par>
                                <p:cTn id="1100" nodeType="clickEffect" fill="hold" presetClass="entr" presetID="22" presetSubtype="4">
                                  <p:stCondLst>
                                    <p:cond delay="0"/>
                                  </p:stCondLst>
                                  <p:childTnLst>
                                    <p:set>
                                      <p:cBhvr>
                                        <p:cTn id="1101" dur="1" fill="hold">
                                          <p:stCondLst>
                                            <p:cond delay="0"/>
                                          </p:stCondLst>
                                        </p:cTn>
                                        <p:tgtEl>
                                          <p:spTgt spid="3793"/>
                                        </p:tgtEl>
                                        <p:attrNameLst>
                                          <p:attrName>style.visibility</p:attrName>
                                        </p:attrNameLst>
                                      </p:cBhvr>
                                      <p:to>
                                        <p:strVal val="visible"/>
                                      </p:to>
                                    </p:set>
                                    <p:animEffect filter="wipe(down)" transition="in">
                                      <p:cBhvr additive="repl">
                                        <p:cTn id="1102" dur="1000"/>
                                        <p:tgtEl>
                                          <p:spTgt spid="3793"/>
                                        </p:tgtEl>
                                      </p:cBhvr>
                                    </p:animEffect>
                                  </p:childTnLst>
                                </p:cTn>
                              </p:par>
                              <p:par>
                                <p:cTn id="1103" nodeType="withEffect" fill="hold" presetClass="exit" presetID="1">
                                  <p:stCondLst>
                                    <p:cond delay="0"/>
                                  </p:stCondLst>
                                  <p:childTnLst>
                                    <p:set>
                                      <p:cBhvr>
                                        <p:cTn id="1104" dur="1" fill="hold">
                                          <p:stCondLst>
                                            <p:cond delay="0"/>
                                          </p:stCondLst>
                                        </p:cTn>
                                        <p:tgtEl>
                                          <p:spTgt spid="3770"/>
                                        </p:tgtEl>
                                        <p:attrNameLst>
                                          <p:attrName>style.visibility</p:attrName>
                                        </p:attrNameLst>
                                      </p:cBhvr>
                                      <p:to>
                                        <p:strVal val="hidden"/>
                                      </p:to>
                                    </p:set>
                                  </p:childTnLst>
                                </p:cTn>
                              </p:par>
                            </p:childTnLst>
                          </p:cTn>
                        </p:par>
                        <p:par>
                          <p:cTn id="1105" fill="hold">
                            <p:stCondLst>
                              <p:cond delay="1000"/>
                            </p:stCondLst>
                            <p:childTnLst>
                              <p:par>
                                <p:cTn id="1106" nodeType="afterEffect" fill="hold" presetClass="exit" presetID="1">
                                  <p:stCondLst>
                                    <p:cond delay="1000"/>
                                  </p:stCondLst>
                                  <p:childTnLst>
                                    <p:set>
                                      <p:cBhvr>
                                        <p:cTn id="1107" dur="1" fill="hold">
                                          <p:stCondLst>
                                            <p:cond delay="0"/>
                                          </p:stCondLst>
                                        </p:cTn>
                                        <p:tgtEl>
                                          <p:spTgt spid="3793"/>
                                        </p:tgtEl>
                                        <p:attrNameLst>
                                          <p:attrName>style.visibility</p:attrName>
                                        </p:attrNameLst>
                                      </p:cBhvr>
                                      <p:to>
                                        <p:strVal val="hidden"/>
                                      </p:to>
                                    </p:set>
                                  </p:childTnLst>
                                </p:cTn>
                              </p:par>
                              <p:par>
                                <p:cTn id="1108" nodeType="withEffect" fill="hold" presetClass="entr" presetID="1">
                                  <p:stCondLst>
                                    <p:cond delay="0"/>
                                  </p:stCondLst>
                                  <p:childTnLst>
                                    <p:set>
                                      <p:cBhvr>
                                        <p:cTn id="1109" dur="1" fill="hold">
                                          <p:stCondLst>
                                            <p:cond delay="0"/>
                                          </p:stCondLst>
                                        </p:cTn>
                                        <p:tgtEl>
                                          <p:spTgt spid="3699"/>
                                        </p:tgtEl>
                                        <p:attrNameLst>
                                          <p:attrName>style.visibility</p:attrName>
                                        </p:attrNameLst>
                                      </p:cBhvr>
                                      <p:to>
                                        <p:strVal val="visible"/>
                                      </p:to>
                                    </p:set>
                                  </p:childTnLst>
                                </p:cTn>
                              </p:par>
                              <p:par>
                                <p:cTn id="1110" nodeType="withEffect" fill="hold" presetClass="entr" presetID="1">
                                  <p:stCondLst>
                                    <p:cond delay="1000"/>
                                  </p:stCondLst>
                                  <p:childTnLst>
                                    <p:set>
                                      <p:cBhvr>
                                        <p:cTn id="1111" dur="1" fill="hold">
                                          <p:stCondLst>
                                            <p:cond delay="0"/>
                                          </p:stCondLst>
                                        </p:cTn>
                                        <p:tgtEl>
                                          <p:spTgt spid="38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6" name="CustomShape 1"/>
          <p:cNvSpPr/>
          <p:nvPr/>
        </p:nvSpPr>
        <p:spPr>
          <a:xfrm>
            <a:off x="1867320" y="1818360"/>
            <a:ext cx="3553920" cy="2754000"/>
          </a:xfrm>
          <a:custGeom>
            <a:avLst/>
            <a:gdLst/>
            <a:ahLst/>
            <a:rect l="l" t="t" r="r" b="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66ccff"/>
          </a:solidFill>
          <a:ln w="0">
            <a:noFill/>
          </a:ln>
        </p:spPr>
        <p:style>
          <a:lnRef idx="0"/>
          <a:fillRef idx="0"/>
          <a:effectRef idx="0"/>
          <a:fontRef idx="minor"/>
        </p:style>
      </p:sp>
      <p:grpSp>
        <p:nvGrpSpPr>
          <p:cNvPr id="3867" name="Group 2"/>
          <p:cNvGrpSpPr/>
          <p:nvPr/>
        </p:nvGrpSpPr>
        <p:grpSpPr>
          <a:xfrm>
            <a:off x="4283280" y="2940120"/>
            <a:ext cx="918000" cy="390240"/>
            <a:chOff x="4283280" y="2940120"/>
            <a:chExt cx="918000" cy="390240"/>
          </a:xfrm>
        </p:grpSpPr>
        <p:sp>
          <p:nvSpPr>
            <p:cNvPr id="3868" name="CustomShape 3"/>
            <p:cNvSpPr/>
            <p:nvPr/>
          </p:nvSpPr>
          <p:spPr>
            <a:xfrm>
              <a:off x="4283280" y="3173400"/>
              <a:ext cx="914760" cy="156960"/>
            </a:xfrm>
            <a:prstGeom prst="rect">
              <a:avLst/>
            </a:prstGeom>
            <a:gradFill rotWithShape="0">
              <a:gsLst>
                <a:gs pos="0">
                  <a:srgbClr val="d6dce0"/>
                </a:gs>
                <a:gs pos="100000">
                  <a:srgbClr val="b8c2c9"/>
                </a:gs>
              </a:gsLst>
              <a:lin ang="0"/>
            </a:gradFill>
            <a:ln w="6350">
              <a:solidFill>
                <a:srgbClr val="325490"/>
              </a:solidFill>
            </a:ln>
          </p:spPr>
          <p:style>
            <a:lnRef idx="2">
              <a:schemeClr val="accent1">
                <a:shade val="50000"/>
              </a:schemeClr>
            </a:lnRef>
            <a:fillRef idx="1">
              <a:schemeClr val="accent1"/>
            </a:fillRef>
            <a:effectRef idx="0">
              <a:schemeClr val="accent1"/>
            </a:effectRef>
            <a:fontRef idx="minor"/>
          </p:style>
        </p:sp>
        <p:sp>
          <p:nvSpPr>
            <p:cNvPr id="3869" name="CustomShape 4"/>
            <p:cNvSpPr/>
            <p:nvPr/>
          </p:nvSpPr>
          <p:spPr>
            <a:xfrm>
              <a:off x="4285800" y="2940120"/>
              <a:ext cx="915480" cy="238680"/>
            </a:xfrm>
            <a:custGeom>
              <a:avLst/>
              <a:gdLst/>
              <a:ah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sp>
        <p:grpSp>
          <p:nvGrpSpPr>
            <p:cNvPr id="3870" name="Group 5"/>
            <p:cNvGrpSpPr/>
            <p:nvPr/>
          </p:nvGrpSpPr>
          <p:grpSpPr>
            <a:xfrm>
              <a:off x="4349160" y="2967840"/>
              <a:ext cx="774720" cy="191880"/>
              <a:chOff x="4349160" y="2967840"/>
              <a:chExt cx="774720" cy="191880"/>
            </a:xfrm>
          </p:grpSpPr>
          <p:sp>
            <p:nvSpPr>
              <p:cNvPr id="3871" name="CustomShape 6"/>
              <p:cNvSpPr/>
              <p:nvPr/>
            </p:nvSpPr>
            <p:spPr>
              <a:xfrm>
                <a:off x="4370760" y="2967840"/>
                <a:ext cx="732960" cy="1072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872" name="CustomShape 7"/>
              <p:cNvSpPr/>
              <p:nvPr/>
            </p:nvSpPr>
            <p:spPr>
              <a:xfrm>
                <a:off x="4850640" y="3060000"/>
                <a:ext cx="273240" cy="921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873" name="CustomShape 8"/>
              <p:cNvSpPr/>
              <p:nvPr/>
            </p:nvSpPr>
            <p:spPr>
              <a:xfrm>
                <a:off x="4349160" y="3060000"/>
                <a:ext cx="268560" cy="914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874" name="CustomShape 9"/>
              <p:cNvSpPr/>
              <p:nvPr/>
            </p:nvSpPr>
            <p:spPr>
              <a:xfrm>
                <a:off x="4442760" y="3014640"/>
                <a:ext cx="584280" cy="1450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875" name="Group 10"/>
          <p:cNvGrpSpPr/>
          <p:nvPr/>
        </p:nvGrpSpPr>
        <p:grpSpPr>
          <a:xfrm>
            <a:off x="3772080" y="3890880"/>
            <a:ext cx="1040040" cy="430920"/>
            <a:chOff x="3772080" y="3890880"/>
            <a:chExt cx="1040040" cy="430920"/>
          </a:xfrm>
        </p:grpSpPr>
        <p:sp>
          <p:nvSpPr>
            <p:cNvPr id="3876" name="CustomShape 11"/>
            <p:cNvSpPr/>
            <p:nvPr/>
          </p:nvSpPr>
          <p:spPr>
            <a:xfrm>
              <a:off x="3772080" y="4040280"/>
              <a:ext cx="1040040" cy="2815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3877" name="CustomShape 12"/>
            <p:cNvSpPr/>
            <p:nvPr/>
          </p:nvSpPr>
          <p:spPr>
            <a:xfrm>
              <a:off x="3772800" y="3890880"/>
              <a:ext cx="1038960" cy="2786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3878" name="Group 13"/>
            <p:cNvGrpSpPr/>
            <p:nvPr/>
          </p:nvGrpSpPr>
          <p:grpSpPr>
            <a:xfrm>
              <a:off x="3926520" y="3926520"/>
              <a:ext cx="731520" cy="204480"/>
              <a:chOff x="3926520" y="3926520"/>
              <a:chExt cx="731520" cy="204480"/>
            </a:xfrm>
          </p:grpSpPr>
          <p:sp>
            <p:nvSpPr>
              <p:cNvPr id="3879" name="CustomShape 14"/>
              <p:cNvSpPr/>
              <p:nvPr/>
            </p:nvSpPr>
            <p:spPr>
              <a:xfrm>
                <a:off x="3946680" y="3926520"/>
                <a:ext cx="691920" cy="1144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880" name="CustomShape 15"/>
              <p:cNvSpPr/>
              <p:nvPr/>
            </p:nvSpPr>
            <p:spPr>
              <a:xfrm>
                <a:off x="4399920" y="4024440"/>
                <a:ext cx="258120" cy="986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881" name="CustomShape 16"/>
              <p:cNvSpPr/>
              <p:nvPr/>
            </p:nvSpPr>
            <p:spPr>
              <a:xfrm>
                <a:off x="3926520" y="4024440"/>
                <a:ext cx="253440" cy="972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882" name="CustomShape 17"/>
              <p:cNvSpPr/>
              <p:nvPr/>
            </p:nvSpPr>
            <p:spPr>
              <a:xfrm>
                <a:off x="4014720" y="3976200"/>
                <a:ext cx="551520" cy="1548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3883" name="TextShape 18"/>
          <p:cNvSpPr txBox="1"/>
          <p:nvPr/>
        </p:nvSpPr>
        <p:spPr>
          <a:xfrm>
            <a:off x="838080" y="31104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rPr>
              <a:t>DHCP: example</a:t>
            </a:r>
            <a:endParaRPr b="0" lang="en-US" sz="4400" spc="-1" strike="noStrike">
              <a:solidFill>
                <a:srgbClr val="000000"/>
              </a:solidFill>
              <a:latin typeface="Calibri"/>
            </a:endParaRPr>
          </a:p>
        </p:txBody>
      </p:sp>
      <p:sp>
        <p:nvSpPr>
          <p:cNvPr id="3884" name="CustomShape 19"/>
          <p:cNvSpPr/>
          <p:nvPr/>
        </p:nvSpPr>
        <p:spPr>
          <a:xfrm>
            <a:off x="6131520" y="1548720"/>
            <a:ext cx="5215680" cy="1572840"/>
          </a:xfrm>
          <a:prstGeom prst="rect">
            <a:avLst/>
          </a:prstGeom>
          <a:noFill/>
          <a:ln w="0">
            <a:noFill/>
          </a:ln>
        </p:spPr>
        <p:style>
          <a:lnRef idx="0"/>
          <a:fillRef idx="0"/>
          <a:effectRef idx="0"/>
          <a:fontRef idx="minor"/>
        </p:style>
        <p:txBody>
          <a:bodyPr>
            <a:noAutofit/>
          </a:bodyPr>
          <a:p>
            <a:pPr marL="233280" indent="-232920">
              <a:lnSpc>
                <a:spcPct val="85000"/>
              </a:lnSpc>
              <a:spcBef>
                <a:spcPts val="479"/>
              </a:spcBef>
              <a:buClr>
                <a:srgbClr val="000099"/>
              </a:buClr>
              <a:buFont typeface="Wingdings" charset="2"/>
              <a:buChar char=""/>
            </a:pPr>
            <a:r>
              <a:rPr b="0" lang="en-US" sz="2400" spc="-1" strike="noStrike">
                <a:solidFill>
                  <a:srgbClr val="000000"/>
                </a:solidFill>
                <a:latin typeface="Calibri"/>
                <a:ea typeface="ＭＳ Ｐゴシック"/>
              </a:rPr>
              <a:t>DCP server formulates DHCP ACK containing client</a:t>
            </a:r>
            <a:r>
              <a:rPr b="0" lang="en-US" sz="2400" spc="-1" strike="noStrike">
                <a:solidFill>
                  <a:srgbClr val="000000"/>
                </a:solidFill>
                <a:latin typeface="Calibri"/>
                <a:ea typeface="ＭＳ Ｐゴシック"/>
              </a:rPr>
              <a:t>’s IP address, IP address of first-hop router for client, name &amp; IP address of DNS server</a:t>
            </a:r>
            <a:endParaRPr b="0" lang="en-US" sz="2400" spc="-1" strike="noStrike">
              <a:latin typeface="Arial"/>
            </a:endParaRPr>
          </a:p>
          <a:p>
            <a:pPr>
              <a:lnSpc>
                <a:spcPct val="85000"/>
              </a:lnSpc>
              <a:spcBef>
                <a:spcPts val="400"/>
              </a:spcBef>
            </a:pPr>
            <a:endParaRPr b="0" lang="en-US" sz="2400" spc="-1" strike="noStrike">
              <a:latin typeface="Arial"/>
            </a:endParaRPr>
          </a:p>
        </p:txBody>
      </p:sp>
      <p:sp>
        <p:nvSpPr>
          <p:cNvPr id="3885" name="Line 20"/>
          <p:cNvSpPr/>
          <p:nvPr/>
        </p:nvSpPr>
        <p:spPr>
          <a:xfrm>
            <a:off x="3759480" y="3062880"/>
            <a:ext cx="555840" cy="2520"/>
          </a:xfrm>
          <a:prstGeom prst="line">
            <a:avLst/>
          </a:prstGeom>
          <a:ln w="9525">
            <a:solidFill>
              <a:srgbClr val="000000"/>
            </a:solidFill>
            <a:round/>
          </a:ln>
        </p:spPr>
        <p:style>
          <a:lnRef idx="0"/>
          <a:fillRef idx="0"/>
          <a:effectRef idx="0"/>
          <a:fontRef idx="minor"/>
        </p:style>
      </p:sp>
      <p:sp>
        <p:nvSpPr>
          <p:cNvPr id="3886" name="Line 21"/>
          <p:cNvSpPr/>
          <p:nvPr/>
        </p:nvSpPr>
        <p:spPr>
          <a:xfrm flipV="1">
            <a:off x="4390920" y="3323880"/>
            <a:ext cx="460440" cy="571680"/>
          </a:xfrm>
          <a:prstGeom prst="line">
            <a:avLst/>
          </a:prstGeom>
          <a:ln w="9525">
            <a:solidFill>
              <a:srgbClr val="000000"/>
            </a:solidFill>
            <a:round/>
          </a:ln>
        </p:spPr>
        <p:style>
          <a:lnRef idx="0"/>
          <a:fillRef idx="0"/>
          <a:effectRef idx="0"/>
          <a:fontRef idx="minor"/>
        </p:style>
      </p:sp>
      <p:sp>
        <p:nvSpPr>
          <p:cNvPr id="3887" name="CustomShape 22"/>
          <p:cNvSpPr/>
          <p:nvPr/>
        </p:nvSpPr>
        <p:spPr>
          <a:xfrm>
            <a:off x="6125040" y="3320280"/>
            <a:ext cx="5201280" cy="1361880"/>
          </a:xfrm>
          <a:prstGeom prst="rect">
            <a:avLst/>
          </a:prstGeom>
          <a:noFill/>
          <a:ln w="0">
            <a:noFill/>
          </a:ln>
        </p:spPr>
        <p:style>
          <a:lnRef idx="0"/>
          <a:fillRef idx="0"/>
          <a:effectRef idx="0"/>
          <a:fontRef idx="minor"/>
        </p:style>
        <p:txBody>
          <a:bodyPr lIns="90000" rIns="90000" tIns="45000" bIns="45000">
            <a:noAutofit/>
          </a:bodyPr>
          <a:p>
            <a:pPr marL="233280" indent="-232920">
              <a:lnSpc>
                <a:spcPct val="85000"/>
              </a:lnSpc>
              <a:spcBef>
                <a:spcPts val="479"/>
              </a:spcBef>
              <a:buClr>
                <a:srgbClr val="000099"/>
              </a:buClr>
              <a:buFont typeface="Wingdings" charset="2"/>
              <a:buChar char=""/>
            </a:pPr>
            <a:r>
              <a:rPr b="0" lang="en-US" sz="2400" spc="-1" strike="noStrike">
                <a:solidFill>
                  <a:srgbClr val="000000"/>
                </a:solidFill>
                <a:latin typeface="Calibri"/>
                <a:ea typeface="ＭＳ Ｐゴシック"/>
              </a:rPr>
              <a:t>encapsulated DHCP server reply forwarded to client, demuxing up to DHCP at client</a:t>
            </a:r>
            <a:endParaRPr b="0" lang="en-US" sz="2400" spc="-1" strike="noStrike">
              <a:latin typeface="Arial"/>
            </a:endParaRPr>
          </a:p>
        </p:txBody>
      </p:sp>
      <p:grpSp>
        <p:nvGrpSpPr>
          <p:cNvPr id="3888" name="Group 23"/>
          <p:cNvGrpSpPr/>
          <p:nvPr/>
        </p:nvGrpSpPr>
        <p:grpSpPr>
          <a:xfrm>
            <a:off x="3069000" y="2685240"/>
            <a:ext cx="853920" cy="627120"/>
            <a:chOff x="3069000" y="2685240"/>
            <a:chExt cx="853920" cy="627120"/>
          </a:xfrm>
        </p:grpSpPr>
        <p:pic>
          <p:nvPicPr>
            <p:cNvPr id="3889" name="Picture 154" descr="laptop_keyboard"/>
            <p:cNvPicPr/>
            <p:nvPr/>
          </p:nvPicPr>
          <p:blipFill>
            <a:blip r:embed="rId1"/>
            <a:stretch/>
          </p:blipFill>
          <p:spPr>
            <a:xfrm flipH="1" rot="105600">
              <a:off x="3072600" y="2994480"/>
              <a:ext cx="730080" cy="306360"/>
            </a:xfrm>
            <a:prstGeom prst="rect">
              <a:avLst/>
            </a:prstGeom>
            <a:ln w="0">
              <a:noFill/>
            </a:ln>
          </p:spPr>
        </p:pic>
        <p:sp>
          <p:nvSpPr>
            <p:cNvPr id="3890" name="CustomShape 24"/>
            <p:cNvSpPr/>
            <p:nvPr/>
          </p:nvSpPr>
          <p:spPr>
            <a:xfrm>
              <a:off x="3314880" y="2698560"/>
              <a:ext cx="587160" cy="399240"/>
            </a:xfrm>
            <a:custGeom>
              <a:avLst/>
              <a:gdLst/>
              <a:ahLst/>
              <a:rect l="l" t="t"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ln>
          </p:spPr>
          <p:style>
            <a:lnRef idx="0"/>
            <a:fillRef idx="0"/>
            <a:effectRef idx="0"/>
            <a:fontRef idx="minor"/>
          </p:style>
        </p:sp>
        <p:pic>
          <p:nvPicPr>
            <p:cNvPr id="3891" name="Picture 156" descr="screen"/>
            <p:cNvPicPr/>
            <p:nvPr/>
          </p:nvPicPr>
          <p:blipFill>
            <a:blip r:embed="rId2"/>
            <a:stretch/>
          </p:blipFill>
          <p:spPr>
            <a:xfrm>
              <a:off x="3344040" y="2708280"/>
              <a:ext cx="533160" cy="363960"/>
            </a:xfrm>
            <a:prstGeom prst="rect">
              <a:avLst/>
            </a:prstGeom>
            <a:ln w="0">
              <a:noFill/>
            </a:ln>
          </p:spPr>
        </p:pic>
        <p:sp>
          <p:nvSpPr>
            <p:cNvPr id="3892" name="CustomShape 25"/>
            <p:cNvSpPr/>
            <p:nvPr/>
          </p:nvSpPr>
          <p:spPr>
            <a:xfrm>
              <a:off x="3421440" y="2686680"/>
              <a:ext cx="497160" cy="7344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3893" name="CustomShape 26"/>
            <p:cNvSpPr/>
            <p:nvPr/>
          </p:nvSpPr>
          <p:spPr>
            <a:xfrm>
              <a:off x="3309120" y="2685240"/>
              <a:ext cx="138240" cy="30888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3894" name="CustomShape 27"/>
            <p:cNvSpPr/>
            <p:nvPr/>
          </p:nvSpPr>
          <p:spPr>
            <a:xfrm>
              <a:off x="3766680" y="2741760"/>
              <a:ext cx="149400" cy="35604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3895" name="CustomShape 28"/>
            <p:cNvSpPr/>
            <p:nvPr/>
          </p:nvSpPr>
          <p:spPr>
            <a:xfrm>
              <a:off x="3308040" y="2979720"/>
              <a:ext cx="545760" cy="11916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3896" name="CustomShape 29"/>
            <p:cNvSpPr/>
            <p:nvPr/>
          </p:nvSpPr>
          <p:spPr>
            <a:xfrm>
              <a:off x="3783240" y="2744280"/>
              <a:ext cx="139680" cy="35748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3897" name="CustomShape 30"/>
            <p:cNvSpPr/>
            <p:nvPr/>
          </p:nvSpPr>
          <p:spPr>
            <a:xfrm>
              <a:off x="3308040" y="2995920"/>
              <a:ext cx="486000" cy="11808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3898" name="Group 31"/>
            <p:cNvGrpSpPr/>
            <p:nvPr/>
          </p:nvGrpSpPr>
          <p:grpSpPr>
            <a:xfrm>
              <a:off x="3299760" y="3122280"/>
              <a:ext cx="164520" cy="70920"/>
              <a:chOff x="3299760" y="3122280"/>
              <a:chExt cx="164520" cy="70920"/>
            </a:xfrm>
          </p:grpSpPr>
          <p:sp>
            <p:nvSpPr>
              <p:cNvPr id="3899" name="CustomShape 32"/>
              <p:cNvSpPr/>
              <p:nvPr/>
            </p:nvSpPr>
            <p:spPr>
              <a:xfrm>
                <a:off x="3299760" y="3122280"/>
                <a:ext cx="164520" cy="7092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3900" name="CustomShape 33"/>
              <p:cNvSpPr/>
              <p:nvPr/>
            </p:nvSpPr>
            <p:spPr>
              <a:xfrm>
                <a:off x="3302640" y="3123720"/>
                <a:ext cx="158760" cy="6732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3901" name="CustomShape 34"/>
              <p:cNvSpPr/>
              <p:nvPr/>
            </p:nvSpPr>
            <p:spPr>
              <a:xfrm>
                <a:off x="3314520" y="3150360"/>
                <a:ext cx="56160" cy="21600"/>
              </a:xfrm>
              <a:custGeom>
                <a:avLst/>
                <a:gdLst/>
                <a:ahLst/>
                <a:rect l="l" t="t" r="r" b="b"/>
                <a:pathLst>
                  <a:path w="258" h="100">
                    <a:moveTo>
                      <a:pt x="0" y="44"/>
                    </a:moveTo>
                    <a:lnTo>
                      <a:pt x="75" y="0"/>
                    </a:lnTo>
                    <a:lnTo>
                      <a:pt x="258" y="50"/>
                    </a:lnTo>
                    <a:lnTo>
                      <a:pt x="183" y="100"/>
                    </a:lnTo>
                    <a:lnTo>
                      <a:pt x="0" y="44"/>
                    </a:lnTo>
                    <a:close/>
                  </a:path>
                </a:pathLst>
              </a:custGeom>
              <a:solidFill>
                <a:srgbClr val="00cc99"/>
              </a:solidFill>
              <a:ln w="0">
                <a:noFill/>
              </a:ln>
            </p:spPr>
            <p:style>
              <a:lnRef idx="0"/>
              <a:fillRef idx="0"/>
              <a:effectRef idx="0"/>
              <a:fontRef idx="minor"/>
            </p:style>
          </p:sp>
          <p:sp>
            <p:nvSpPr>
              <p:cNvPr id="3902" name="CustomShape 35"/>
              <p:cNvSpPr/>
              <p:nvPr/>
            </p:nvSpPr>
            <p:spPr>
              <a:xfrm>
                <a:off x="3312360" y="3160440"/>
                <a:ext cx="42120" cy="1332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3903" name="CustomShape 36"/>
              <p:cNvSpPr/>
              <p:nvPr/>
            </p:nvSpPr>
            <p:spPr>
              <a:xfrm>
                <a:off x="3360960" y="3164040"/>
                <a:ext cx="56160" cy="21960"/>
              </a:xfrm>
              <a:custGeom>
                <a:avLst/>
                <a:gdLst/>
                <a:ahLst/>
                <a:rect l="l" t="t" r="r" b="b"/>
                <a:pathLst>
                  <a:path w="258" h="102">
                    <a:moveTo>
                      <a:pt x="0" y="46"/>
                    </a:moveTo>
                    <a:lnTo>
                      <a:pt x="71" y="0"/>
                    </a:lnTo>
                    <a:lnTo>
                      <a:pt x="258" y="52"/>
                    </a:lnTo>
                    <a:lnTo>
                      <a:pt x="183" y="102"/>
                    </a:lnTo>
                    <a:lnTo>
                      <a:pt x="0" y="46"/>
                    </a:lnTo>
                    <a:close/>
                  </a:path>
                </a:pathLst>
              </a:custGeom>
              <a:solidFill>
                <a:srgbClr val="00cc99"/>
              </a:solidFill>
              <a:ln w="0">
                <a:noFill/>
              </a:ln>
            </p:spPr>
            <p:style>
              <a:lnRef idx="0"/>
              <a:fillRef idx="0"/>
              <a:effectRef idx="0"/>
              <a:fontRef idx="minor"/>
            </p:style>
          </p:sp>
          <p:sp>
            <p:nvSpPr>
              <p:cNvPr id="3904" name="CustomShape 37"/>
              <p:cNvSpPr/>
              <p:nvPr/>
            </p:nvSpPr>
            <p:spPr>
              <a:xfrm>
                <a:off x="3359160" y="3174840"/>
                <a:ext cx="42120" cy="1332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3905" name="CustomShape 38"/>
            <p:cNvSpPr/>
            <p:nvPr/>
          </p:nvSpPr>
          <p:spPr>
            <a:xfrm>
              <a:off x="3582360" y="3133080"/>
              <a:ext cx="199080" cy="15552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3906" name="CustomShape 39"/>
            <p:cNvSpPr/>
            <p:nvPr/>
          </p:nvSpPr>
          <p:spPr>
            <a:xfrm>
              <a:off x="3072240" y="3145320"/>
              <a:ext cx="510840" cy="1422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907" name="CustomShape 40"/>
            <p:cNvSpPr/>
            <p:nvPr/>
          </p:nvSpPr>
          <p:spPr>
            <a:xfrm>
              <a:off x="3072240" y="3119760"/>
              <a:ext cx="5040" cy="2772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3908" name="CustomShape 41"/>
            <p:cNvSpPr/>
            <p:nvPr/>
          </p:nvSpPr>
          <p:spPr>
            <a:xfrm>
              <a:off x="3073680" y="3002760"/>
              <a:ext cx="236520" cy="11808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3909" name="CustomShape 42"/>
            <p:cNvSpPr/>
            <p:nvPr/>
          </p:nvSpPr>
          <p:spPr>
            <a:xfrm>
              <a:off x="3088800" y="3125160"/>
              <a:ext cx="484560" cy="1368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910" name="CustomShape 43"/>
            <p:cNvSpPr/>
            <p:nvPr/>
          </p:nvSpPr>
          <p:spPr>
            <a:xfrm flipV="1">
              <a:off x="3574080" y="3115080"/>
              <a:ext cx="196560" cy="1407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sp>
        <p:nvSpPr>
          <p:cNvPr id="3911" name="CustomShape 44"/>
          <p:cNvSpPr/>
          <p:nvPr/>
        </p:nvSpPr>
        <p:spPr>
          <a:xfrm>
            <a:off x="3663360" y="4357080"/>
            <a:ext cx="2011320" cy="9133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800" spc="-1" strike="noStrike">
                <a:solidFill>
                  <a:srgbClr val="000000"/>
                </a:solidFill>
                <a:latin typeface="Arial"/>
                <a:ea typeface="ＭＳ Ｐゴシック"/>
              </a:rPr>
              <a:t>router with DHCP </a:t>
            </a:r>
            <a:endParaRPr b="0" lang="en-US" sz="1800" spc="-1" strike="noStrike">
              <a:latin typeface="Arial"/>
            </a:endParaRPr>
          </a:p>
          <a:p>
            <a:pPr>
              <a:lnSpc>
                <a:spcPct val="100000"/>
              </a:lnSpc>
              <a:tabLst>
                <a:tab algn="l" pos="0"/>
              </a:tabLst>
            </a:pPr>
            <a:r>
              <a:rPr b="0" i="1" lang="en-US" sz="1800" spc="-1" strike="noStrike">
                <a:solidFill>
                  <a:srgbClr val="000000"/>
                </a:solidFill>
                <a:latin typeface="Arial"/>
                <a:ea typeface="ＭＳ Ｐゴシック"/>
              </a:rPr>
              <a:t>server built into </a:t>
            </a:r>
            <a:endParaRPr b="0" lang="en-US" sz="1800" spc="-1" strike="noStrike">
              <a:latin typeface="Arial"/>
            </a:endParaRPr>
          </a:p>
          <a:p>
            <a:pPr>
              <a:lnSpc>
                <a:spcPct val="100000"/>
              </a:lnSpc>
              <a:tabLst>
                <a:tab algn="l" pos="0"/>
              </a:tabLst>
            </a:pPr>
            <a:r>
              <a:rPr b="0" i="1" lang="en-US" sz="1800" spc="-1" strike="noStrike">
                <a:solidFill>
                  <a:srgbClr val="000000"/>
                </a:solidFill>
                <a:latin typeface="Arial"/>
                <a:ea typeface="ＭＳ Ｐゴシック"/>
              </a:rPr>
              <a:t>router</a:t>
            </a:r>
            <a:endParaRPr b="0" lang="en-US" sz="1800" spc="-1" strike="noStrike">
              <a:latin typeface="Arial"/>
            </a:endParaRPr>
          </a:p>
        </p:txBody>
      </p:sp>
      <p:grpSp>
        <p:nvGrpSpPr>
          <p:cNvPr id="3912" name="Group 45"/>
          <p:cNvGrpSpPr/>
          <p:nvPr/>
        </p:nvGrpSpPr>
        <p:grpSpPr>
          <a:xfrm>
            <a:off x="1446840" y="3709080"/>
            <a:ext cx="1080720" cy="1166400"/>
            <a:chOff x="1446840" y="3709080"/>
            <a:chExt cx="1080720" cy="1166400"/>
          </a:xfrm>
        </p:grpSpPr>
        <p:grpSp>
          <p:nvGrpSpPr>
            <p:cNvPr id="3913" name="Group 46"/>
            <p:cNvGrpSpPr/>
            <p:nvPr/>
          </p:nvGrpSpPr>
          <p:grpSpPr>
            <a:xfrm>
              <a:off x="1446840" y="3934800"/>
              <a:ext cx="1080720" cy="740880"/>
              <a:chOff x="1446840" y="3934800"/>
              <a:chExt cx="1080720" cy="740880"/>
            </a:xfrm>
          </p:grpSpPr>
          <p:grpSp>
            <p:nvGrpSpPr>
              <p:cNvPr id="3914" name="Group 47"/>
              <p:cNvGrpSpPr/>
              <p:nvPr/>
            </p:nvGrpSpPr>
            <p:grpSpPr>
              <a:xfrm>
                <a:off x="1821240" y="3934800"/>
                <a:ext cx="627480" cy="242640"/>
                <a:chOff x="1821240" y="3934800"/>
                <a:chExt cx="627480" cy="242640"/>
              </a:xfrm>
            </p:grpSpPr>
            <p:grpSp>
              <p:nvGrpSpPr>
                <p:cNvPr id="3915" name="Group 48"/>
                <p:cNvGrpSpPr/>
                <p:nvPr/>
              </p:nvGrpSpPr>
              <p:grpSpPr>
                <a:xfrm>
                  <a:off x="1909440" y="3934800"/>
                  <a:ext cx="539280" cy="242640"/>
                  <a:chOff x="1909440" y="3934800"/>
                  <a:chExt cx="539280" cy="242640"/>
                </a:xfrm>
              </p:grpSpPr>
              <p:sp>
                <p:nvSpPr>
                  <p:cNvPr id="3916" name="CustomShape 49"/>
                  <p:cNvSpPr/>
                  <p:nvPr/>
                </p:nvSpPr>
                <p:spPr>
                  <a:xfrm>
                    <a:off x="1978560" y="3987000"/>
                    <a:ext cx="388440" cy="136080"/>
                  </a:xfrm>
                  <a:prstGeom prst="rect">
                    <a:avLst/>
                  </a:prstGeom>
                  <a:solidFill>
                    <a:srgbClr val="ff0000"/>
                  </a:solidFill>
                  <a:ln w="9525">
                    <a:solidFill>
                      <a:srgbClr val="ffffff"/>
                    </a:solidFill>
                    <a:miter/>
                  </a:ln>
                </p:spPr>
                <p:style>
                  <a:lnRef idx="0"/>
                  <a:fillRef idx="0"/>
                  <a:effectRef idx="0"/>
                  <a:fontRef idx="minor"/>
                </p:style>
              </p:sp>
              <p:sp>
                <p:nvSpPr>
                  <p:cNvPr id="3917" name="CustomShape 50"/>
                  <p:cNvSpPr/>
                  <p:nvPr/>
                </p:nvSpPr>
                <p:spPr>
                  <a:xfrm>
                    <a:off x="1909440" y="3934800"/>
                    <a:ext cx="539280" cy="242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sp>
              <p:nvSpPr>
                <p:cNvPr id="3918" name="CustomShape 51"/>
                <p:cNvSpPr/>
                <p:nvPr/>
              </p:nvSpPr>
              <p:spPr>
                <a:xfrm>
                  <a:off x="1837080" y="3990240"/>
                  <a:ext cx="139320" cy="129960"/>
                </a:xfrm>
                <a:prstGeom prst="rect">
                  <a:avLst/>
                </a:prstGeom>
                <a:solidFill>
                  <a:srgbClr val="00cc99"/>
                </a:solidFill>
                <a:ln w="9525">
                  <a:solidFill>
                    <a:srgbClr val="ffffff"/>
                  </a:solidFill>
                  <a:miter/>
                </a:ln>
              </p:spPr>
              <p:style>
                <a:lnRef idx="0"/>
                <a:fillRef idx="0"/>
                <a:effectRef idx="0"/>
                <a:fontRef idx="minor"/>
              </p:style>
            </p:sp>
            <p:sp>
              <p:nvSpPr>
                <p:cNvPr id="3919" name="CustomShape 52"/>
                <p:cNvSpPr/>
                <p:nvPr/>
              </p:nvSpPr>
              <p:spPr>
                <a:xfrm>
                  <a:off x="1821240" y="3980520"/>
                  <a:ext cx="561600" cy="149040"/>
                </a:xfrm>
                <a:prstGeom prst="rect">
                  <a:avLst/>
                </a:prstGeom>
                <a:noFill/>
                <a:ln w="9525">
                  <a:solidFill>
                    <a:srgbClr val="00cc99"/>
                  </a:solidFill>
                  <a:miter/>
                </a:ln>
              </p:spPr>
              <p:style>
                <a:lnRef idx="0"/>
                <a:fillRef idx="0"/>
                <a:effectRef idx="0"/>
                <a:fontRef idx="minor"/>
              </p:style>
            </p:sp>
          </p:grpSp>
          <p:grpSp>
            <p:nvGrpSpPr>
              <p:cNvPr id="3920" name="Group 53"/>
              <p:cNvGrpSpPr/>
              <p:nvPr/>
            </p:nvGrpSpPr>
            <p:grpSpPr>
              <a:xfrm>
                <a:off x="1821240" y="4169520"/>
                <a:ext cx="627480" cy="242640"/>
                <a:chOff x="1821240" y="4169520"/>
                <a:chExt cx="627480" cy="242640"/>
              </a:xfrm>
            </p:grpSpPr>
            <p:grpSp>
              <p:nvGrpSpPr>
                <p:cNvPr id="3921" name="Group 54"/>
                <p:cNvGrpSpPr/>
                <p:nvPr/>
              </p:nvGrpSpPr>
              <p:grpSpPr>
                <a:xfrm>
                  <a:off x="1909440" y="4169520"/>
                  <a:ext cx="539280" cy="242640"/>
                  <a:chOff x="1909440" y="4169520"/>
                  <a:chExt cx="539280" cy="242640"/>
                </a:xfrm>
              </p:grpSpPr>
              <p:sp>
                <p:nvSpPr>
                  <p:cNvPr id="3922" name="CustomShape 55"/>
                  <p:cNvSpPr/>
                  <p:nvPr/>
                </p:nvSpPr>
                <p:spPr>
                  <a:xfrm>
                    <a:off x="1978560" y="4222080"/>
                    <a:ext cx="388440" cy="136080"/>
                  </a:xfrm>
                  <a:prstGeom prst="rect">
                    <a:avLst/>
                  </a:prstGeom>
                  <a:solidFill>
                    <a:srgbClr val="ff0000"/>
                  </a:solidFill>
                  <a:ln w="9525">
                    <a:solidFill>
                      <a:srgbClr val="ffffff"/>
                    </a:solidFill>
                    <a:miter/>
                  </a:ln>
                </p:spPr>
                <p:style>
                  <a:lnRef idx="0"/>
                  <a:fillRef idx="0"/>
                  <a:effectRef idx="0"/>
                  <a:fontRef idx="minor"/>
                </p:style>
              </p:sp>
              <p:sp>
                <p:nvSpPr>
                  <p:cNvPr id="3923" name="CustomShape 56"/>
                  <p:cNvSpPr/>
                  <p:nvPr/>
                </p:nvSpPr>
                <p:spPr>
                  <a:xfrm>
                    <a:off x="1909440" y="4169520"/>
                    <a:ext cx="539280" cy="242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924" name="Group 57"/>
                <p:cNvGrpSpPr/>
                <p:nvPr/>
              </p:nvGrpSpPr>
              <p:grpSpPr>
                <a:xfrm>
                  <a:off x="1821240" y="4215600"/>
                  <a:ext cx="561600" cy="149040"/>
                  <a:chOff x="1821240" y="4215600"/>
                  <a:chExt cx="561600" cy="149040"/>
                </a:xfrm>
              </p:grpSpPr>
              <p:sp>
                <p:nvSpPr>
                  <p:cNvPr id="3925" name="CustomShape 58"/>
                  <p:cNvSpPr/>
                  <p:nvPr/>
                </p:nvSpPr>
                <p:spPr>
                  <a:xfrm>
                    <a:off x="1837080" y="4225320"/>
                    <a:ext cx="139320" cy="129960"/>
                  </a:xfrm>
                  <a:prstGeom prst="rect">
                    <a:avLst/>
                  </a:prstGeom>
                  <a:solidFill>
                    <a:srgbClr val="00cc99"/>
                  </a:solidFill>
                  <a:ln w="9525">
                    <a:solidFill>
                      <a:srgbClr val="ffffff"/>
                    </a:solidFill>
                    <a:miter/>
                  </a:ln>
                </p:spPr>
                <p:style>
                  <a:lnRef idx="0"/>
                  <a:fillRef idx="0"/>
                  <a:effectRef idx="0"/>
                  <a:fontRef idx="minor"/>
                </p:style>
              </p:sp>
              <p:sp>
                <p:nvSpPr>
                  <p:cNvPr id="3926" name="CustomShape 59"/>
                  <p:cNvSpPr/>
                  <p:nvPr/>
                </p:nvSpPr>
                <p:spPr>
                  <a:xfrm>
                    <a:off x="1821240" y="4215600"/>
                    <a:ext cx="561600" cy="149040"/>
                  </a:xfrm>
                  <a:prstGeom prst="rect">
                    <a:avLst/>
                  </a:prstGeom>
                  <a:noFill/>
                  <a:ln w="9525">
                    <a:solidFill>
                      <a:srgbClr val="00cc99"/>
                    </a:solidFill>
                    <a:miter/>
                  </a:ln>
                </p:spPr>
                <p:style>
                  <a:lnRef idx="0"/>
                  <a:fillRef idx="0"/>
                  <a:effectRef idx="0"/>
                  <a:fontRef idx="minor"/>
                </p:style>
              </p:sp>
            </p:grpSp>
          </p:grpSp>
          <p:grpSp>
            <p:nvGrpSpPr>
              <p:cNvPr id="3927" name="Group 60"/>
              <p:cNvGrpSpPr/>
              <p:nvPr/>
            </p:nvGrpSpPr>
            <p:grpSpPr>
              <a:xfrm>
                <a:off x="1641960" y="4201200"/>
                <a:ext cx="761760" cy="177480"/>
                <a:chOff x="1641960" y="4201200"/>
                <a:chExt cx="761760" cy="177480"/>
              </a:xfrm>
            </p:grpSpPr>
            <p:sp>
              <p:nvSpPr>
                <p:cNvPr id="3928" name="CustomShape 61"/>
                <p:cNvSpPr/>
                <p:nvPr/>
              </p:nvSpPr>
              <p:spPr>
                <a:xfrm>
                  <a:off x="1656360" y="4218840"/>
                  <a:ext cx="151920" cy="147240"/>
                </a:xfrm>
                <a:prstGeom prst="rect">
                  <a:avLst/>
                </a:prstGeom>
                <a:solidFill>
                  <a:srgbClr val="3333cc"/>
                </a:solidFill>
                <a:ln w="0">
                  <a:noFill/>
                </a:ln>
              </p:spPr>
              <p:style>
                <a:lnRef idx="0"/>
                <a:fillRef idx="0"/>
                <a:effectRef idx="0"/>
                <a:fontRef idx="minor"/>
              </p:style>
            </p:sp>
            <p:sp>
              <p:nvSpPr>
                <p:cNvPr id="3929" name="CustomShape 62"/>
                <p:cNvSpPr/>
                <p:nvPr/>
              </p:nvSpPr>
              <p:spPr>
                <a:xfrm>
                  <a:off x="1641960" y="4201200"/>
                  <a:ext cx="761760" cy="177480"/>
                </a:xfrm>
                <a:prstGeom prst="rect">
                  <a:avLst/>
                </a:prstGeom>
                <a:noFill/>
                <a:ln w="9525">
                  <a:solidFill>
                    <a:srgbClr val="3333cc"/>
                  </a:solidFill>
                  <a:miter/>
                </a:ln>
              </p:spPr>
              <p:style>
                <a:lnRef idx="0"/>
                <a:fillRef idx="0"/>
                <a:effectRef idx="0"/>
                <a:fontRef idx="minor"/>
              </p:style>
            </p:sp>
          </p:grpSp>
          <p:grpSp>
            <p:nvGrpSpPr>
              <p:cNvPr id="3930" name="Group 63"/>
              <p:cNvGrpSpPr/>
              <p:nvPr/>
            </p:nvGrpSpPr>
            <p:grpSpPr>
              <a:xfrm>
                <a:off x="1446840" y="4433040"/>
                <a:ext cx="1080720" cy="242640"/>
                <a:chOff x="1446840" y="4433040"/>
                <a:chExt cx="1080720" cy="242640"/>
              </a:xfrm>
            </p:grpSpPr>
            <p:grpSp>
              <p:nvGrpSpPr>
                <p:cNvPr id="3931" name="Group 64"/>
                <p:cNvGrpSpPr/>
                <p:nvPr/>
              </p:nvGrpSpPr>
              <p:grpSpPr>
                <a:xfrm>
                  <a:off x="1635480" y="4433040"/>
                  <a:ext cx="807120" cy="242640"/>
                  <a:chOff x="1635480" y="4433040"/>
                  <a:chExt cx="807120" cy="242640"/>
                </a:xfrm>
              </p:grpSpPr>
              <p:grpSp>
                <p:nvGrpSpPr>
                  <p:cNvPr id="3932" name="Group 65"/>
                  <p:cNvGrpSpPr/>
                  <p:nvPr/>
                </p:nvGrpSpPr>
                <p:grpSpPr>
                  <a:xfrm>
                    <a:off x="1815120" y="4433040"/>
                    <a:ext cx="627480" cy="242640"/>
                    <a:chOff x="1815120" y="4433040"/>
                    <a:chExt cx="627480" cy="242640"/>
                  </a:xfrm>
                </p:grpSpPr>
                <p:grpSp>
                  <p:nvGrpSpPr>
                    <p:cNvPr id="3933" name="Group 66"/>
                    <p:cNvGrpSpPr/>
                    <p:nvPr/>
                  </p:nvGrpSpPr>
                  <p:grpSpPr>
                    <a:xfrm>
                      <a:off x="1903320" y="4433040"/>
                      <a:ext cx="539280" cy="242640"/>
                      <a:chOff x="1903320" y="4433040"/>
                      <a:chExt cx="539280" cy="242640"/>
                    </a:xfrm>
                  </p:grpSpPr>
                  <p:sp>
                    <p:nvSpPr>
                      <p:cNvPr id="3934" name="CustomShape 67"/>
                      <p:cNvSpPr/>
                      <p:nvPr/>
                    </p:nvSpPr>
                    <p:spPr>
                      <a:xfrm>
                        <a:off x="1972080" y="4485600"/>
                        <a:ext cx="388440" cy="136080"/>
                      </a:xfrm>
                      <a:prstGeom prst="rect">
                        <a:avLst/>
                      </a:prstGeom>
                      <a:solidFill>
                        <a:srgbClr val="ff0000"/>
                      </a:solidFill>
                      <a:ln w="9525">
                        <a:solidFill>
                          <a:srgbClr val="ffffff"/>
                        </a:solidFill>
                        <a:miter/>
                      </a:ln>
                    </p:spPr>
                    <p:style>
                      <a:lnRef idx="0"/>
                      <a:fillRef idx="0"/>
                      <a:effectRef idx="0"/>
                      <a:fontRef idx="minor"/>
                    </p:style>
                  </p:sp>
                  <p:sp>
                    <p:nvSpPr>
                      <p:cNvPr id="3935" name="CustomShape 68"/>
                      <p:cNvSpPr/>
                      <p:nvPr/>
                    </p:nvSpPr>
                    <p:spPr>
                      <a:xfrm>
                        <a:off x="1903320" y="4433040"/>
                        <a:ext cx="539280" cy="242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936" name="Group 69"/>
                    <p:cNvGrpSpPr/>
                    <p:nvPr/>
                  </p:nvGrpSpPr>
                  <p:grpSpPr>
                    <a:xfrm>
                      <a:off x="1815120" y="4479120"/>
                      <a:ext cx="561600" cy="149040"/>
                      <a:chOff x="1815120" y="4479120"/>
                      <a:chExt cx="561600" cy="149040"/>
                    </a:xfrm>
                  </p:grpSpPr>
                  <p:sp>
                    <p:nvSpPr>
                      <p:cNvPr id="3937" name="CustomShape 70"/>
                      <p:cNvSpPr/>
                      <p:nvPr/>
                    </p:nvSpPr>
                    <p:spPr>
                      <a:xfrm>
                        <a:off x="1830960" y="4488840"/>
                        <a:ext cx="139320" cy="129960"/>
                      </a:xfrm>
                      <a:prstGeom prst="rect">
                        <a:avLst/>
                      </a:prstGeom>
                      <a:solidFill>
                        <a:srgbClr val="00cc99"/>
                      </a:solidFill>
                      <a:ln w="9525">
                        <a:solidFill>
                          <a:srgbClr val="ffffff"/>
                        </a:solidFill>
                        <a:miter/>
                      </a:ln>
                    </p:spPr>
                    <p:style>
                      <a:lnRef idx="0"/>
                      <a:fillRef idx="0"/>
                      <a:effectRef idx="0"/>
                      <a:fontRef idx="minor"/>
                    </p:style>
                  </p:sp>
                  <p:sp>
                    <p:nvSpPr>
                      <p:cNvPr id="3938" name="CustomShape 71"/>
                      <p:cNvSpPr/>
                      <p:nvPr/>
                    </p:nvSpPr>
                    <p:spPr>
                      <a:xfrm>
                        <a:off x="1815120" y="4479120"/>
                        <a:ext cx="561600" cy="149040"/>
                      </a:xfrm>
                      <a:prstGeom prst="rect">
                        <a:avLst/>
                      </a:prstGeom>
                      <a:noFill/>
                      <a:ln w="9525">
                        <a:solidFill>
                          <a:srgbClr val="00cc99"/>
                        </a:solidFill>
                        <a:miter/>
                      </a:ln>
                    </p:spPr>
                    <p:style>
                      <a:lnRef idx="0"/>
                      <a:fillRef idx="0"/>
                      <a:effectRef idx="0"/>
                      <a:fontRef idx="minor"/>
                    </p:style>
                  </p:sp>
                </p:grpSp>
              </p:grpSp>
              <p:sp>
                <p:nvSpPr>
                  <p:cNvPr id="3939" name="CustomShape 72"/>
                  <p:cNvSpPr/>
                  <p:nvPr/>
                </p:nvSpPr>
                <p:spPr>
                  <a:xfrm>
                    <a:off x="1649880" y="4482360"/>
                    <a:ext cx="151920" cy="147240"/>
                  </a:xfrm>
                  <a:prstGeom prst="rect">
                    <a:avLst/>
                  </a:prstGeom>
                  <a:solidFill>
                    <a:srgbClr val="3333cc"/>
                  </a:solidFill>
                  <a:ln w="0">
                    <a:noFill/>
                  </a:ln>
                </p:spPr>
                <p:style>
                  <a:lnRef idx="0"/>
                  <a:fillRef idx="0"/>
                  <a:effectRef idx="0"/>
                  <a:fontRef idx="minor"/>
                </p:style>
              </p:sp>
              <p:sp>
                <p:nvSpPr>
                  <p:cNvPr id="3940" name="CustomShape 73"/>
                  <p:cNvSpPr/>
                  <p:nvPr/>
                </p:nvSpPr>
                <p:spPr>
                  <a:xfrm>
                    <a:off x="1635480" y="4464720"/>
                    <a:ext cx="761760" cy="177480"/>
                  </a:xfrm>
                  <a:prstGeom prst="rect">
                    <a:avLst/>
                  </a:prstGeom>
                  <a:noFill/>
                  <a:ln w="9525">
                    <a:solidFill>
                      <a:srgbClr val="3333cc"/>
                    </a:solidFill>
                    <a:miter/>
                  </a:ln>
                </p:spPr>
                <p:style>
                  <a:lnRef idx="0"/>
                  <a:fillRef idx="0"/>
                  <a:effectRef idx="0"/>
                  <a:fontRef idx="minor"/>
                </p:style>
              </p:sp>
            </p:grpSp>
            <p:sp>
              <p:nvSpPr>
                <p:cNvPr id="3941" name="CustomShape 74"/>
                <p:cNvSpPr/>
                <p:nvPr/>
              </p:nvSpPr>
              <p:spPr>
                <a:xfrm>
                  <a:off x="1467360" y="4467960"/>
                  <a:ext cx="149040" cy="171000"/>
                </a:xfrm>
                <a:prstGeom prst="rect">
                  <a:avLst/>
                </a:prstGeom>
                <a:solidFill>
                  <a:srgbClr val="000000"/>
                </a:solidFill>
                <a:ln w="0">
                  <a:noFill/>
                </a:ln>
              </p:spPr>
              <p:style>
                <a:lnRef idx="0"/>
                <a:fillRef idx="0"/>
                <a:effectRef idx="0"/>
                <a:fontRef idx="minor"/>
              </p:style>
            </p:sp>
            <p:sp>
              <p:nvSpPr>
                <p:cNvPr id="3942" name="CustomShape 75"/>
                <p:cNvSpPr/>
                <p:nvPr/>
              </p:nvSpPr>
              <p:spPr>
                <a:xfrm>
                  <a:off x="2416680" y="4466520"/>
                  <a:ext cx="95040" cy="171000"/>
                </a:xfrm>
                <a:prstGeom prst="rect">
                  <a:avLst/>
                </a:prstGeom>
                <a:solidFill>
                  <a:srgbClr val="000000"/>
                </a:solidFill>
                <a:ln w="0">
                  <a:noFill/>
                </a:ln>
              </p:spPr>
              <p:style>
                <a:lnRef idx="0"/>
                <a:fillRef idx="0"/>
                <a:effectRef idx="0"/>
                <a:fontRef idx="minor"/>
              </p:style>
            </p:sp>
            <p:sp>
              <p:nvSpPr>
                <p:cNvPr id="3943" name="CustomShape 76"/>
                <p:cNvSpPr/>
                <p:nvPr/>
              </p:nvSpPr>
              <p:spPr>
                <a:xfrm>
                  <a:off x="1446840" y="4442760"/>
                  <a:ext cx="1080720" cy="218880"/>
                </a:xfrm>
                <a:prstGeom prst="rect">
                  <a:avLst/>
                </a:prstGeom>
                <a:noFill/>
                <a:ln w="9525">
                  <a:solidFill>
                    <a:srgbClr val="000000"/>
                  </a:solidFill>
                  <a:miter/>
                </a:ln>
              </p:spPr>
              <p:style>
                <a:lnRef idx="0"/>
                <a:fillRef idx="0"/>
                <a:effectRef idx="0"/>
                <a:fontRef idx="minor"/>
              </p:style>
            </p:sp>
          </p:grpSp>
        </p:grpSp>
        <p:sp>
          <p:nvSpPr>
            <p:cNvPr id="3944" name="CustomShape 77"/>
            <p:cNvSpPr/>
            <p:nvPr/>
          </p:nvSpPr>
          <p:spPr>
            <a:xfrm>
              <a:off x="1989720" y="3709080"/>
              <a:ext cx="380520" cy="1166400"/>
            </a:xfrm>
            <a:prstGeom prst="downArrow">
              <a:avLst>
                <a:gd name="adj1" fmla="val 54167"/>
                <a:gd name="adj2" fmla="val 49170"/>
              </a:avLst>
            </a:prstGeom>
            <a:gradFill rotWithShape="0">
              <a:gsLst>
                <a:gs pos="0">
                  <a:srgbClr val="ff0000">
                    <a:alpha val="25098"/>
                  </a:srgbClr>
                </a:gs>
                <a:gs pos="50000">
                  <a:srgbClr val="ff0000">
                    <a:alpha val="25098"/>
                  </a:srgbClr>
                </a:gs>
                <a:gs pos="100000">
                  <a:srgbClr val="ff0000">
                    <a:alpha val="25098"/>
                  </a:srgbClr>
                </a:gs>
              </a:gsLst>
              <a:lin ang="5400000"/>
            </a:gradFill>
            <a:ln w="0">
              <a:noFill/>
            </a:ln>
          </p:spPr>
          <p:style>
            <a:lnRef idx="0"/>
            <a:fillRef idx="0"/>
            <a:effectRef idx="0"/>
            <a:fontRef idx="minor"/>
          </p:style>
        </p:sp>
      </p:grpSp>
      <p:grpSp>
        <p:nvGrpSpPr>
          <p:cNvPr id="3945" name="Group 78"/>
          <p:cNvGrpSpPr/>
          <p:nvPr/>
        </p:nvGrpSpPr>
        <p:grpSpPr>
          <a:xfrm>
            <a:off x="1543680" y="4795200"/>
            <a:ext cx="1080720" cy="242640"/>
            <a:chOff x="1543680" y="4795200"/>
            <a:chExt cx="1080720" cy="242640"/>
          </a:xfrm>
        </p:grpSpPr>
        <p:grpSp>
          <p:nvGrpSpPr>
            <p:cNvPr id="3946" name="Group 79"/>
            <p:cNvGrpSpPr/>
            <p:nvPr/>
          </p:nvGrpSpPr>
          <p:grpSpPr>
            <a:xfrm>
              <a:off x="1732320" y="4795200"/>
              <a:ext cx="807120" cy="242640"/>
              <a:chOff x="1732320" y="4795200"/>
              <a:chExt cx="807120" cy="242640"/>
            </a:xfrm>
          </p:grpSpPr>
          <p:grpSp>
            <p:nvGrpSpPr>
              <p:cNvPr id="3947" name="Group 80"/>
              <p:cNvGrpSpPr/>
              <p:nvPr/>
            </p:nvGrpSpPr>
            <p:grpSpPr>
              <a:xfrm>
                <a:off x="1911960" y="4795200"/>
                <a:ext cx="627480" cy="242640"/>
                <a:chOff x="1911960" y="4795200"/>
                <a:chExt cx="627480" cy="242640"/>
              </a:xfrm>
            </p:grpSpPr>
            <p:grpSp>
              <p:nvGrpSpPr>
                <p:cNvPr id="3948" name="Group 81"/>
                <p:cNvGrpSpPr/>
                <p:nvPr/>
              </p:nvGrpSpPr>
              <p:grpSpPr>
                <a:xfrm>
                  <a:off x="2000160" y="4795200"/>
                  <a:ext cx="539280" cy="242640"/>
                  <a:chOff x="2000160" y="4795200"/>
                  <a:chExt cx="539280" cy="242640"/>
                </a:xfrm>
              </p:grpSpPr>
              <p:sp>
                <p:nvSpPr>
                  <p:cNvPr id="3949" name="CustomShape 82"/>
                  <p:cNvSpPr/>
                  <p:nvPr/>
                </p:nvSpPr>
                <p:spPr>
                  <a:xfrm>
                    <a:off x="2068920" y="4847400"/>
                    <a:ext cx="388440" cy="136080"/>
                  </a:xfrm>
                  <a:prstGeom prst="rect">
                    <a:avLst/>
                  </a:prstGeom>
                  <a:solidFill>
                    <a:srgbClr val="ff0000"/>
                  </a:solidFill>
                  <a:ln w="9525">
                    <a:solidFill>
                      <a:srgbClr val="ffffff"/>
                    </a:solidFill>
                    <a:miter/>
                  </a:ln>
                </p:spPr>
                <p:style>
                  <a:lnRef idx="0"/>
                  <a:fillRef idx="0"/>
                  <a:effectRef idx="0"/>
                  <a:fontRef idx="minor"/>
                </p:style>
              </p:sp>
              <p:sp>
                <p:nvSpPr>
                  <p:cNvPr id="3950" name="CustomShape 83"/>
                  <p:cNvSpPr/>
                  <p:nvPr/>
                </p:nvSpPr>
                <p:spPr>
                  <a:xfrm>
                    <a:off x="2000160" y="4795200"/>
                    <a:ext cx="539280" cy="242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951" name="Group 84"/>
                <p:cNvGrpSpPr/>
                <p:nvPr/>
              </p:nvGrpSpPr>
              <p:grpSpPr>
                <a:xfrm>
                  <a:off x="1911960" y="4840920"/>
                  <a:ext cx="561600" cy="149040"/>
                  <a:chOff x="1911960" y="4840920"/>
                  <a:chExt cx="561600" cy="149040"/>
                </a:xfrm>
              </p:grpSpPr>
              <p:sp>
                <p:nvSpPr>
                  <p:cNvPr id="3952" name="CustomShape 85"/>
                  <p:cNvSpPr/>
                  <p:nvPr/>
                </p:nvSpPr>
                <p:spPr>
                  <a:xfrm>
                    <a:off x="1927800" y="4850640"/>
                    <a:ext cx="139320" cy="129960"/>
                  </a:xfrm>
                  <a:prstGeom prst="rect">
                    <a:avLst/>
                  </a:prstGeom>
                  <a:solidFill>
                    <a:srgbClr val="00cc99"/>
                  </a:solidFill>
                  <a:ln w="9525">
                    <a:solidFill>
                      <a:srgbClr val="ffffff"/>
                    </a:solidFill>
                    <a:miter/>
                  </a:ln>
                </p:spPr>
                <p:style>
                  <a:lnRef idx="0"/>
                  <a:fillRef idx="0"/>
                  <a:effectRef idx="0"/>
                  <a:fontRef idx="minor"/>
                </p:style>
              </p:sp>
              <p:sp>
                <p:nvSpPr>
                  <p:cNvPr id="3953" name="CustomShape 86"/>
                  <p:cNvSpPr/>
                  <p:nvPr/>
                </p:nvSpPr>
                <p:spPr>
                  <a:xfrm>
                    <a:off x="1911960" y="4840920"/>
                    <a:ext cx="561600" cy="149040"/>
                  </a:xfrm>
                  <a:prstGeom prst="rect">
                    <a:avLst/>
                  </a:prstGeom>
                  <a:noFill/>
                  <a:ln w="9525">
                    <a:solidFill>
                      <a:srgbClr val="00cc99"/>
                    </a:solidFill>
                    <a:miter/>
                  </a:ln>
                </p:spPr>
                <p:style>
                  <a:lnRef idx="0"/>
                  <a:fillRef idx="0"/>
                  <a:effectRef idx="0"/>
                  <a:fontRef idx="minor"/>
                </p:style>
              </p:sp>
            </p:grpSp>
          </p:grpSp>
          <p:sp>
            <p:nvSpPr>
              <p:cNvPr id="3954" name="CustomShape 87"/>
              <p:cNvSpPr/>
              <p:nvPr/>
            </p:nvSpPr>
            <p:spPr>
              <a:xfrm>
                <a:off x="1746720" y="4844160"/>
                <a:ext cx="151920" cy="147240"/>
              </a:xfrm>
              <a:prstGeom prst="rect">
                <a:avLst/>
              </a:prstGeom>
              <a:solidFill>
                <a:srgbClr val="3333cc"/>
              </a:solidFill>
              <a:ln w="0">
                <a:noFill/>
              </a:ln>
            </p:spPr>
            <p:style>
              <a:lnRef idx="0"/>
              <a:fillRef idx="0"/>
              <a:effectRef idx="0"/>
              <a:fontRef idx="minor"/>
            </p:style>
          </p:sp>
          <p:sp>
            <p:nvSpPr>
              <p:cNvPr id="3955" name="CustomShape 88"/>
              <p:cNvSpPr/>
              <p:nvPr/>
            </p:nvSpPr>
            <p:spPr>
              <a:xfrm>
                <a:off x="1732320" y="4826880"/>
                <a:ext cx="761760" cy="177480"/>
              </a:xfrm>
              <a:prstGeom prst="rect">
                <a:avLst/>
              </a:prstGeom>
              <a:noFill/>
              <a:ln w="9525">
                <a:solidFill>
                  <a:srgbClr val="3333cc"/>
                </a:solidFill>
                <a:miter/>
              </a:ln>
            </p:spPr>
            <p:style>
              <a:lnRef idx="0"/>
              <a:fillRef idx="0"/>
              <a:effectRef idx="0"/>
              <a:fontRef idx="minor"/>
            </p:style>
          </p:sp>
        </p:grpSp>
        <p:sp>
          <p:nvSpPr>
            <p:cNvPr id="3956" name="CustomShape 89"/>
            <p:cNvSpPr/>
            <p:nvPr/>
          </p:nvSpPr>
          <p:spPr>
            <a:xfrm>
              <a:off x="1564200" y="4830120"/>
              <a:ext cx="149040" cy="171000"/>
            </a:xfrm>
            <a:prstGeom prst="rect">
              <a:avLst/>
            </a:prstGeom>
            <a:solidFill>
              <a:srgbClr val="000000"/>
            </a:solidFill>
            <a:ln w="0">
              <a:noFill/>
            </a:ln>
          </p:spPr>
          <p:style>
            <a:lnRef idx="0"/>
            <a:fillRef idx="0"/>
            <a:effectRef idx="0"/>
            <a:fontRef idx="minor"/>
          </p:style>
        </p:sp>
        <p:sp>
          <p:nvSpPr>
            <p:cNvPr id="3957" name="CustomShape 90"/>
            <p:cNvSpPr/>
            <p:nvPr/>
          </p:nvSpPr>
          <p:spPr>
            <a:xfrm>
              <a:off x="2513520" y="4828320"/>
              <a:ext cx="95040" cy="171000"/>
            </a:xfrm>
            <a:prstGeom prst="rect">
              <a:avLst/>
            </a:prstGeom>
            <a:solidFill>
              <a:srgbClr val="000000"/>
            </a:solidFill>
            <a:ln w="0">
              <a:noFill/>
            </a:ln>
          </p:spPr>
          <p:style>
            <a:lnRef idx="0"/>
            <a:fillRef idx="0"/>
            <a:effectRef idx="0"/>
            <a:fontRef idx="minor"/>
          </p:style>
        </p:sp>
        <p:sp>
          <p:nvSpPr>
            <p:cNvPr id="3958" name="CustomShape 91"/>
            <p:cNvSpPr/>
            <p:nvPr/>
          </p:nvSpPr>
          <p:spPr>
            <a:xfrm>
              <a:off x="1543680" y="4804560"/>
              <a:ext cx="1080720" cy="218880"/>
            </a:xfrm>
            <a:prstGeom prst="rect">
              <a:avLst/>
            </a:prstGeom>
            <a:noFill/>
            <a:ln w="9525">
              <a:solidFill>
                <a:srgbClr val="000000"/>
              </a:solidFill>
              <a:miter/>
            </a:ln>
          </p:spPr>
          <p:style>
            <a:lnRef idx="0"/>
            <a:fillRef idx="0"/>
            <a:effectRef idx="0"/>
            <a:fontRef idx="minor"/>
          </p:style>
        </p:sp>
      </p:grpSp>
      <p:grpSp>
        <p:nvGrpSpPr>
          <p:cNvPr id="3959" name="Group 92"/>
          <p:cNvGrpSpPr/>
          <p:nvPr/>
        </p:nvGrpSpPr>
        <p:grpSpPr>
          <a:xfrm>
            <a:off x="2572200" y="3626640"/>
            <a:ext cx="1315800" cy="1309320"/>
            <a:chOff x="2572200" y="3626640"/>
            <a:chExt cx="1315800" cy="1309320"/>
          </a:xfrm>
        </p:grpSpPr>
        <p:sp>
          <p:nvSpPr>
            <p:cNvPr id="3960" name="CustomShape 93"/>
            <p:cNvSpPr/>
            <p:nvPr/>
          </p:nvSpPr>
          <p:spPr>
            <a:xfrm>
              <a:off x="3354840" y="3664800"/>
              <a:ext cx="533160" cy="1271160"/>
            </a:xfrm>
            <a:custGeom>
              <a:avLst/>
              <a:gdLst/>
              <a:ahLst/>
              <a:rect l="l" t="t" r="r" b="b"/>
              <a:pathLst>
                <a:path w="551" h="801">
                  <a:moveTo>
                    <a:pt x="14" y="0"/>
                  </a:moveTo>
                  <a:lnTo>
                    <a:pt x="551" y="402"/>
                  </a:lnTo>
                  <a:lnTo>
                    <a:pt x="6" y="801"/>
                  </a:lnTo>
                  <a:lnTo>
                    <a:pt x="13" y="535"/>
                  </a:lnTo>
                  <a:lnTo>
                    <a:pt x="0" y="371"/>
                  </a:lnTo>
                  <a:lnTo>
                    <a:pt x="14" y="0"/>
                  </a:lnTo>
                  <a:close/>
                </a:path>
              </a:pathLst>
            </a:custGeom>
            <a:gradFill rotWithShape="0">
              <a:gsLst>
                <a:gs pos="0">
                  <a:srgbClr val="ffffff">
                    <a:alpha val="66274"/>
                  </a:srgbClr>
                </a:gs>
                <a:gs pos="100000">
                  <a:srgbClr val="000099">
                    <a:alpha val="66274"/>
                  </a:srgbClr>
                </a:gs>
              </a:gsLst>
              <a:lin ang="2700000"/>
            </a:gradFill>
            <a:ln w="0">
              <a:noFill/>
            </a:ln>
          </p:spPr>
          <p:style>
            <a:lnRef idx="0"/>
            <a:fillRef idx="0"/>
            <a:effectRef idx="0"/>
            <a:fontRef idx="minor"/>
          </p:style>
        </p:sp>
        <p:grpSp>
          <p:nvGrpSpPr>
            <p:cNvPr id="3961" name="Group 94"/>
            <p:cNvGrpSpPr/>
            <p:nvPr/>
          </p:nvGrpSpPr>
          <p:grpSpPr>
            <a:xfrm>
              <a:off x="2572200" y="3626640"/>
              <a:ext cx="794160" cy="1307160"/>
              <a:chOff x="2572200" y="3626640"/>
              <a:chExt cx="794160" cy="1307160"/>
            </a:xfrm>
          </p:grpSpPr>
          <p:sp>
            <p:nvSpPr>
              <p:cNvPr id="3962" name="CustomShape 95"/>
              <p:cNvSpPr/>
              <p:nvPr/>
            </p:nvSpPr>
            <p:spPr>
              <a:xfrm>
                <a:off x="2583360" y="3656880"/>
                <a:ext cx="782280" cy="1253880"/>
              </a:xfrm>
              <a:prstGeom prst="rect">
                <a:avLst/>
              </a:prstGeom>
              <a:solidFill>
                <a:srgbClr val="ffffff"/>
              </a:solidFill>
              <a:ln w="9525">
                <a:solidFill>
                  <a:srgbClr val="000000"/>
                </a:solidFill>
                <a:miter/>
              </a:ln>
              <a:effectLst>
                <a:outerShdw algn="bl" blurRad="50800" dir="18900000" dist="37674" rotWithShape="0">
                  <a:srgbClr val="000000">
                    <a:alpha val="40000"/>
                  </a:srgbClr>
                </a:outerShdw>
              </a:effectLst>
            </p:spPr>
            <p:style>
              <a:lnRef idx="0"/>
              <a:fillRef idx="0"/>
              <a:effectRef idx="0"/>
              <a:fontRef idx="minor"/>
            </p:style>
          </p:sp>
          <p:sp>
            <p:nvSpPr>
              <p:cNvPr id="3963" name="CustomShape 96"/>
              <p:cNvSpPr/>
              <p:nvPr/>
            </p:nvSpPr>
            <p:spPr>
              <a:xfrm>
                <a:off x="2610720" y="3626640"/>
                <a:ext cx="755640" cy="13071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Arial"/>
                    <a:ea typeface="ＭＳ Ｐゴシック"/>
                  </a:rPr>
                  <a:t>DHCP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UDP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IP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Eth</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Phy</a:t>
                </a:r>
                <a:endParaRPr b="0" lang="en-US" sz="1600" spc="-1" strike="noStrike">
                  <a:latin typeface="Arial"/>
                </a:endParaRPr>
              </a:p>
            </p:txBody>
          </p:sp>
          <p:sp>
            <p:nvSpPr>
              <p:cNvPr id="3964" name="Line 97"/>
              <p:cNvSpPr/>
              <p:nvPr/>
            </p:nvSpPr>
            <p:spPr>
              <a:xfrm>
                <a:off x="2586240" y="3906000"/>
                <a:ext cx="776520" cy="360"/>
              </a:xfrm>
              <a:prstGeom prst="line">
                <a:avLst/>
              </a:prstGeom>
              <a:ln w="9525">
                <a:solidFill>
                  <a:srgbClr val="000000"/>
                </a:solidFill>
                <a:round/>
              </a:ln>
            </p:spPr>
            <p:style>
              <a:lnRef idx="0"/>
              <a:fillRef idx="0"/>
              <a:effectRef idx="0"/>
              <a:fontRef idx="minor"/>
            </p:style>
          </p:sp>
          <p:sp>
            <p:nvSpPr>
              <p:cNvPr id="3965" name="Line 98"/>
              <p:cNvSpPr/>
              <p:nvPr/>
            </p:nvSpPr>
            <p:spPr>
              <a:xfrm>
                <a:off x="2581560" y="4158360"/>
                <a:ext cx="776160" cy="360"/>
              </a:xfrm>
              <a:prstGeom prst="line">
                <a:avLst/>
              </a:prstGeom>
              <a:ln w="9525">
                <a:solidFill>
                  <a:srgbClr val="000000"/>
                </a:solidFill>
                <a:round/>
              </a:ln>
            </p:spPr>
            <p:style>
              <a:lnRef idx="0"/>
              <a:fillRef idx="0"/>
              <a:effectRef idx="0"/>
              <a:fontRef idx="minor"/>
            </p:style>
          </p:sp>
          <p:sp>
            <p:nvSpPr>
              <p:cNvPr id="3966" name="Line 99"/>
              <p:cNvSpPr/>
              <p:nvPr/>
            </p:nvSpPr>
            <p:spPr>
              <a:xfrm>
                <a:off x="2576880" y="4410720"/>
                <a:ext cx="776160" cy="360"/>
              </a:xfrm>
              <a:prstGeom prst="line">
                <a:avLst/>
              </a:prstGeom>
              <a:ln w="9525">
                <a:solidFill>
                  <a:srgbClr val="000000"/>
                </a:solidFill>
                <a:round/>
              </a:ln>
            </p:spPr>
            <p:style>
              <a:lnRef idx="0"/>
              <a:fillRef idx="0"/>
              <a:effectRef idx="0"/>
              <a:fontRef idx="minor"/>
            </p:style>
          </p:sp>
          <p:sp>
            <p:nvSpPr>
              <p:cNvPr id="3967" name="Line 100"/>
              <p:cNvSpPr/>
              <p:nvPr/>
            </p:nvSpPr>
            <p:spPr>
              <a:xfrm>
                <a:off x="2572200" y="4663080"/>
                <a:ext cx="776160" cy="360"/>
              </a:xfrm>
              <a:prstGeom prst="line">
                <a:avLst/>
              </a:prstGeom>
              <a:ln w="9525">
                <a:solidFill>
                  <a:srgbClr val="000000"/>
                </a:solidFill>
                <a:round/>
              </a:ln>
            </p:spPr>
            <p:style>
              <a:lnRef idx="0"/>
              <a:fillRef idx="0"/>
              <a:effectRef idx="0"/>
              <a:fontRef idx="minor"/>
            </p:style>
          </p:sp>
        </p:grpSp>
      </p:grpSp>
      <p:grpSp>
        <p:nvGrpSpPr>
          <p:cNvPr id="3968" name="Group 101"/>
          <p:cNvGrpSpPr/>
          <p:nvPr/>
        </p:nvGrpSpPr>
        <p:grpSpPr>
          <a:xfrm>
            <a:off x="1900080" y="3734640"/>
            <a:ext cx="539280" cy="242640"/>
            <a:chOff x="1900080" y="3734640"/>
            <a:chExt cx="539280" cy="242640"/>
          </a:xfrm>
        </p:grpSpPr>
        <p:sp>
          <p:nvSpPr>
            <p:cNvPr id="3969" name="CustomShape 102"/>
            <p:cNvSpPr/>
            <p:nvPr/>
          </p:nvSpPr>
          <p:spPr>
            <a:xfrm>
              <a:off x="1968840" y="3786840"/>
              <a:ext cx="388440" cy="136080"/>
            </a:xfrm>
            <a:prstGeom prst="rect">
              <a:avLst/>
            </a:prstGeom>
            <a:solidFill>
              <a:srgbClr val="ff0000"/>
            </a:solidFill>
            <a:ln w="9525">
              <a:solidFill>
                <a:srgbClr val="ffffff"/>
              </a:solidFill>
              <a:miter/>
            </a:ln>
          </p:spPr>
          <p:style>
            <a:lnRef idx="0"/>
            <a:fillRef idx="0"/>
            <a:effectRef idx="0"/>
            <a:fontRef idx="minor"/>
          </p:style>
        </p:sp>
        <p:sp>
          <p:nvSpPr>
            <p:cNvPr id="3970" name="CustomShape 103"/>
            <p:cNvSpPr/>
            <p:nvPr/>
          </p:nvSpPr>
          <p:spPr>
            <a:xfrm>
              <a:off x="1900080" y="3734640"/>
              <a:ext cx="539280" cy="242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971" name="Group 104"/>
          <p:cNvGrpSpPr/>
          <p:nvPr/>
        </p:nvGrpSpPr>
        <p:grpSpPr>
          <a:xfrm>
            <a:off x="2289600" y="1637640"/>
            <a:ext cx="975960" cy="1460160"/>
            <a:chOff x="2289600" y="1637640"/>
            <a:chExt cx="975960" cy="1460160"/>
          </a:xfrm>
        </p:grpSpPr>
        <p:sp>
          <p:nvSpPr>
            <p:cNvPr id="3972" name="CustomShape 105"/>
            <p:cNvSpPr/>
            <p:nvPr/>
          </p:nvSpPr>
          <p:spPr>
            <a:xfrm>
              <a:off x="2307240" y="1664640"/>
              <a:ext cx="958320" cy="1433160"/>
            </a:xfrm>
            <a:custGeom>
              <a:avLst/>
              <a:gdLst/>
              <a:ahLst/>
              <a:rect l="l" t="t" r="r" b="b"/>
              <a:pathLst>
                <a:path w="604" h="903">
                  <a:moveTo>
                    <a:pt x="496" y="0"/>
                  </a:moveTo>
                  <a:lnTo>
                    <a:pt x="604" y="903"/>
                  </a:lnTo>
                  <a:lnTo>
                    <a:pt x="0" y="788"/>
                  </a:lnTo>
                  <a:lnTo>
                    <a:pt x="456" y="750"/>
                  </a:lnTo>
                  <a:lnTo>
                    <a:pt x="496" y="0"/>
                  </a:lnTo>
                  <a:close/>
                </a:path>
              </a:pathLst>
            </a:custGeom>
            <a:gradFill rotWithShape="0">
              <a:gsLst>
                <a:gs pos="0">
                  <a:srgbClr val="ffffff">
                    <a:alpha val="66274"/>
                  </a:srgbClr>
                </a:gs>
                <a:gs pos="100000">
                  <a:srgbClr val="000099">
                    <a:alpha val="66274"/>
                  </a:srgbClr>
                </a:gs>
              </a:gsLst>
              <a:lin ang="2700000"/>
            </a:gradFill>
            <a:ln w="0">
              <a:noFill/>
            </a:ln>
          </p:spPr>
          <p:style>
            <a:lnRef idx="0"/>
            <a:fillRef idx="0"/>
            <a:effectRef idx="0"/>
            <a:fontRef idx="minor"/>
          </p:style>
        </p:sp>
        <p:grpSp>
          <p:nvGrpSpPr>
            <p:cNvPr id="3973" name="Group 106"/>
            <p:cNvGrpSpPr/>
            <p:nvPr/>
          </p:nvGrpSpPr>
          <p:grpSpPr>
            <a:xfrm>
              <a:off x="2289600" y="1637640"/>
              <a:ext cx="794160" cy="1307160"/>
              <a:chOff x="2289600" y="1637640"/>
              <a:chExt cx="794160" cy="1307160"/>
            </a:xfrm>
          </p:grpSpPr>
          <p:sp>
            <p:nvSpPr>
              <p:cNvPr id="3974" name="CustomShape 107"/>
              <p:cNvSpPr/>
              <p:nvPr/>
            </p:nvSpPr>
            <p:spPr>
              <a:xfrm>
                <a:off x="2300760" y="1667520"/>
                <a:ext cx="782280" cy="1253880"/>
              </a:xfrm>
              <a:prstGeom prst="rect">
                <a:avLst/>
              </a:prstGeom>
              <a:solidFill>
                <a:srgbClr val="ffffff"/>
              </a:solidFill>
              <a:ln w="9525">
                <a:solidFill>
                  <a:srgbClr val="000000"/>
                </a:solidFill>
                <a:miter/>
              </a:ln>
              <a:effectLst>
                <a:outerShdw algn="l" blurRad="50800" dist="38160" rotWithShape="0">
                  <a:srgbClr val="000000">
                    <a:alpha val="40000"/>
                  </a:srgbClr>
                </a:outerShdw>
              </a:effectLst>
            </p:spPr>
            <p:style>
              <a:lnRef idx="0"/>
              <a:fillRef idx="0"/>
              <a:effectRef idx="0"/>
              <a:fontRef idx="minor"/>
            </p:style>
          </p:sp>
          <p:sp>
            <p:nvSpPr>
              <p:cNvPr id="3975" name="CustomShape 108"/>
              <p:cNvSpPr/>
              <p:nvPr/>
            </p:nvSpPr>
            <p:spPr>
              <a:xfrm>
                <a:off x="2328120" y="1637640"/>
                <a:ext cx="755640" cy="13071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Arial"/>
                    <a:ea typeface="ＭＳ Ｐゴシック"/>
                  </a:rPr>
                  <a:t>DHCP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UDP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IP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Eth</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Phy</a:t>
                </a:r>
                <a:endParaRPr b="0" lang="en-US" sz="1600" spc="-1" strike="noStrike">
                  <a:latin typeface="Arial"/>
                </a:endParaRPr>
              </a:p>
            </p:txBody>
          </p:sp>
          <p:sp>
            <p:nvSpPr>
              <p:cNvPr id="3976" name="Line 109"/>
              <p:cNvSpPr/>
              <p:nvPr/>
            </p:nvSpPr>
            <p:spPr>
              <a:xfrm>
                <a:off x="2303640" y="1916640"/>
                <a:ext cx="776520" cy="360"/>
              </a:xfrm>
              <a:prstGeom prst="line">
                <a:avLst/>
              </a:prstGeom>
              <a:ln w="9525">
                <a:solidFill>
                  <a:srgbClr val="000000"/>
                </a:solidFill>
                <a:round/>
              </a:ln>
            </p:spPr>
            <p:style>
              <a:lnRef idx="0"/>
              <a:fillRef idx="0"/>
              <a:effectRef idx="0"/>
              <a:fontRef idx="minor"/>
            </p:style>
          </p:sp>
          <p:sp>
            <p:nvSpPr>
              <p:cNvPr id="3977" name="Line 110"/>
              <p:cNvSpPr/>
              <p:nvPr/>
            </p:nvSpPr>
            <p:spPr>
              <a:xfrm>
                <a:off x="2298960" y="2169000"/>
                <a:ext cx="776520" cy="360"/>
              </a:xfrm>
              <a:prstGeom prst="line">
                <a:avLst/>
              </a:prstGeom>
              <a:ln w="9525">
                <a:solidFill>
                  <a:srgbClr val="000000"/>
                </a:solidFill>
                <a:round/>
              </a:ln>
            </p:spPr>
            <p:style>
              <a:lnRef idx="0"/>
              <a:fillRef idx="0"/>
              <a:effectRef idx="0"/>
              <a:fontRef idx="minor"/>
            </p:style>
          </p:sp>
          <p:sp>
            <p:nvSpPr>
              <p:cNvPr id="3978" name="Line 111"/>
              <p:cNvSpPr/>
              <p:nvPr/>
            </p:nvSpPr>
            <p:spPr>
              <a:xfrm>
                <a:off x="2294280" y="2421720"/>
                <a:ext cx="776160" cy="360"/>
              </a:xfrm>
              <a:prstGeom prst="line">
                <a:avLst/>
              </a:prstGeom>
              <a:ln w="9525">
                <a:solidFill>
                  <a:srgbClr val="000000"/>
                </a:solidFill>
                <a:round/>
              </a:ln>
            </p:spPr>
            <p:style>
              <a:lnRef idx="0"/>
              <a:fillRef idx="0"/>
              <a:effectRef idx="0"/>
              <a:fontRef idx="minor"/>
            </p:style>
          </p:sp>
          <p:sp>
            <p:nvSpPr>
              <p:cNvPr id="3979" name="Line 112"/>
              <p:cNvSpPr/>
              <p:nvPr/>
            </p:nvSpPr>
            <p:spPr>
              <a:xfrm>
                <a:off x="2289600" y="2674080"/>
                <a:ext cx="776160" cy="360"/>
              </a:xfrm>
              <a:prstGeom prst="line">
                <a:avLst/>
              </a:prstGeom>
              <a:ln w="9525">
                <a:solidFill>
                  <a:srgbClr val="000000"/>
                </a:solidFill>
                <a:round/>
              </a:ln>
            </p:spPr>
            <p:style>
              <a:lnRef idx="0"/>
              <a:fillRef idx="0"/>
              <a:effectRef idx="0"/>
              <a:fontRef idx="minor"/>
            </p:style>
          </p:sp>
        </p:grpSp>
      </p:grpSp>
      <p:grpSp>
        <p:nvGrpSpPr>
          <p:cNvPr id="3980" name="Group 113"/>
          <p:cNvGrpSpPr/>
          <p:nvPr/>
        </p:nvGrpSpPr>
        <p:grpSpPr>
          <a:xfrm>
            <a:off x="1165680" y="1526760"/>
            <a:ext cx="1080720" cy="1217160"/>
            <a:chOff x="1165680" y="1526760"/>
            <a:chExt cx="1080720" cy="1217160"/>
          </a:xfrm>
        </p:grpSpPr>
        <p:grpSp>
          <p:nvGrpSpPr>
            <p:cNvPr id="3981" name="Group 114"/>
            <p:cNvGrpSpPr/>
            <p:nvPr/>
          </p:nvGrpSpPr>
          <p:grpSpPr>
            <a:xfrm>
              <a:off x="1165680" y="1923120"/>
              <a:ext cx="1080720" cy="741240"/>
              <a:chOff x="1165680" y="1923120"/>
              <a:chExt cx="1080720" cy="741240"/>
            </a:xfrm>
          </p:grpSpPr>
          <p:grpSp>
            <p:nvGrpSpPr>
              <p:cNvPr id="3982" name="Group 115"/>
              <p:cNvGrpSpPr/>
              <p:nvPr/>
            </p:nvGrpSpPr>
            <p:grpSpPr>
              <a:xfrm>
                <a:off x="1540440" y="1923120"/>
                <a:ext cx="627480" cy="242640"/>
                <a:chOff x="1540440" y="1923120"/>
                <a:chExt cx="627480" cy="242640"/>
              </a:xfrm>
            </p:grpSpPr>
            <p:grpSp>
              <p:nvGrpSpPr>
                <p:cNvPr id="3983" name="Group 116"/>
                <p:cNvGrpSpPr/>
                <p:nvPr/>
              </p:nvGrpSpPr>
              <p:grpSpPr>
                <a:xfrm>
                  <a:off x="1628640" y="1923120"/>
                  <a:ext cx="539280" cy="242640"/>
                  <a:chOff x="1628640" y="1923120"/>
                  <a:chExt cx="539280" cy="242640"/>
                </a:xfrm>
              </p:grpSpPr>
              <p:sp>
                <p:nvSpPr>
                  <p:cNvPr id="3984" name="CustomShape 117"/>
                  <p:cNvSpPr/>
                  <p:nvPr/>
                </p:nvSpPr>
                <p:spPr>
                  <a:xfrm>
                    <a:off x="1697400" y="1975680"/>
                    <a:ext cx="388440" cy="136080"/>
                  </a:xfrm>
                  <a:prstGeom prst="rect">
                    <a:avLst/>
                  </a:prstGeom>
                  <a:solidFill>
                    <a:srgbClr val="ff0000"/>
                  </a:solidFill>
                  <a:ln w="9525">
                    <a:solidFill>
                      <a:srgbClr val="ffffff"/>
                    </a:solidFill>
                    <a:miter/>
                  </a:ln>
                </p:spPr>
                <p:style>
                  <a:lnRef idx="0"/>
                  <a:fillRef idx="0"/>
                  <a:effectRef idx="0"/>
                  <a:fontRef idx="minor"/>
                </p:style>
              </p:sp>
              <p:sp>
                <p:nvSpPr>
                  <p:cNvPr id="3985" name="CustomShape 118"/>
                  <p:cNvSpPr/>
                  <p:nvPr/>
                </p:nvSpPr>
                <p:spPr>
                  <a:xfrm>
                    <a:off x="1628640" y="1923120"/>
                    <a:ext cx="539280" cy="242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sp>
              <p:nvSpPr>
                <p:cNvPr id="3986" name="CustomShape 119"/>
                <p:cNvSpPr/>
                <p:nvPr/>
              </p:nvSpPr>
              <p:spPr>
                <a:xfrm>
                  <a:off x="1556280" y="1978920"/>
                  <a:ext cx="139320" cy="129960"/>
                </a:xfrm>
                <a:prstGeom prst="rect">
                  <a:avLst/>
                </a:prstGeom>
                <a:solidFill>
                  <a:srgbClr val="00cc99"/>
                </a:solidFill>
                <a:ln w="9525">
                  <a:solidFill>
                    <a:srgbClr val="ffffff"/>
                  </a:solidFill>
                  <a:miter/>
                </a:ln>
              </p:spPr>
              <p:style>
                <a:lnRef idx="0"/>
                <a:fillRef idx="0"/>
                <a:effectRef idx="0"/>
                <a:fontRef idx="minor"/>
              </p:style>
            </p:sp>
            <p:sp>
              <p:nvSpPr>
                <p:cNvPr id="3987" name="CustomShape 120"/>
                <p:cNvSpPr/>
                <p:nvPr/>
              </p:nvSpPr>
              <p:spPr>
                <a:xfrm>
                  <a:off x="1540440" y="1969200"/>
                  <a:ext cx="561600" cy="149040"/>
                </a:xfrm>
                <a:prstGeom prst="rect">
                  <a:avLst/>
                </a:prstGeom>
                <a:noFill/>
                <a:ln w="9525">
                  <a:solidFill>
                    <a:srgbClr val="00cc99"/>
                  </a:solidFill>
                  <a:miter/>
                </a:ln>
              </p:spPr>
              <p:style>
                <a:lnRef idx="0"/>
                <a:fillRef idx="0"/>
                <a:effectRef idx="0"/>
                <a:fontRef idx="minor"/>
              </p:style>
            </p:sp>
          </p:grpSp>
          <p:grpSp>
            <p:nvGrpSpPr>
              <p:cNvPr id="3988" name="Group 121"/>
              <p:cNvGrpSpPr/>
              <p:nvPr/>
            </p:nvGrpSpPr>
            <p:grpSpPr>
              <a:xfrm>
                <a:off x="1540440" y="2158200"/>
                <a:ext cx="627480" cy="242640"/>
                <a:chOff x="1540440" y="2158200"/>
                <a:chExt cx="627480" cy="242640"/>
              </a:xfrm>
            </p:grpSpPr>
            <p:grpSp>
              <p:nvGrpSpPr>
                <p:cNvPr id="3989" name="Group 122"/>
                <p:cNvGrpSpPr/>
                <p:nvPr/>
              </p:nvGrpSpPr>
              <p:grpSpPr>
                <a:xfrm>
                  <a:off x="1628640" y="2158200"/>
                  <a:ext cx="539280" cy="242640"/>
                  <a:chOff x="1628640" y="2158200"/>
                  <a:chExt cx="539280" cy="242640"/>
                </a:xfrm>
              </p:grpSpPr>
              <p:sp>
                <p:nvSpPr>
                  <p:cNvPr id="3990" name="CustomShape 123"/>
                  <p:cNvSpPr/>
                  <p:nvPr/>
                </p:nvSpPr>
                <p:spPr>
                  <a:xfrm>
                    <a:off x="1697400" y="2210760"/>
                    <a:ext cx="388440" cy="136080"/>
                  </a:xfrm>
                  <a:prstGeom prst="rect">
                    <a:avLst/>
                  </a:prstGeom>
                  <a:solidFill>
                    <a:srgbClr val="ff0000"/>
                  </a:solidFill>
                  <a:ln w="9525">
                    <a:solidFill>
                      <a:srgbClr val="ffffff"/>
                    </a:solidFill>
                    <a:miter/>
                  </a:ln>
                </p:spPr>
                <p:style>
                  <a:lnRef idx="0"/>
                  <a:fillRef idx="0"/>
                  <a:effectRef idx="0"/>
                  <a:fontRef idx="minor"/>
                </p:style>
              </p:sp>
              <p:sp>
                <p:nvSpPr>
                  <p:cNvPr id="3991" name="CustomShape 124"/>
                  <p:cNvSpPr/>
                  <p:nvPr/>
                </p:nvSpPr>
                <p:spPr>
                  <a:xfrm>
                    <a:off x="1628640" y="2158200"/>
                    <a:ext cx="539280" cy="242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992" name="Group 125"/>
                <p:cNvGrpSpPr/>
                <p:nvPr/>
              </p:nvGrpSpPr>
              <p:grpSpPr>
                <a:xfrm>
                  <a:off x="1540440" y="2204280"/>
                  <a:ext cx="561600" cy="149040"/>
                  <a:chOff x="1540440" y="2204280"/>
                  <a:chExt cx="561600" cy="149040"/>
                </a:xfrm>
              </p:grpSpPr>
              <p:sp>
                <p:nvSpPr>
                  <p:cNvPr id="3993" name="CustomShape 126"/>
                  <p:cNvSpPr/>
                  <p:nvPr/>
                </p:nvSpPr>
                <p:spPr>
                  <a:xfrm>
                    <a:off x="1556280" y="2213640"/>
                    <a:ext cx="139320" cy="129960"/>
                  </a:xfrm>
                  <a:prstGeom prst="rect">
                    <a:avLst/>
                  </a:prstGeom>
                  <a:solidFill>
                    <a:srgbClr val="00cc99"/>
                  </a:solidFill>
                  <a:ln w="9525">
                    <a:solidFill>
                      <a:srgbClr val="ffffff"/>
                    </a:solidFill>
                    <a:miter/>
                  </a:ln>
                </p:spPr>
                <p:style>
                  <a:lnRef idx="0"/>
                  <a:fillRef idx="0"/>
                  <a:effectRef idx="0"/>
                  <a:fontRef idx="minor"/>
                </p:style>
              </p:sp>
              <p:sp>
                <p:nvSpPr>
                  <p:cNvPr id="3994" name="CustomShape 127"/>
                  <p:cNvSpPr/>
                  <p:nvPr/>
                </p:nvSpPr>
                <p:spPr>
                  <a:xfrm>
                    <a:off x="1540440" y="2204280"/>
                    <a:ext cx="561600" cy="149040"/>
                  </a:xfrm>
                  <a:prstGeom prst="rect">
                    <a:avLst/>
                  </a:prstGeom>
                  <a:noFill/>
                  <a:ln w="9525">
                    <a:solidFill>
                      <a:srgbClr val="00cc99"/>
                    </a:solidFill>
                    <a:miter/>
                  </a:ln>
                </p:spPr>
                <p:style>
                  <a:lnRef idx="0"/>
                  <a:fillRef idx="0"/>
                  <a:effectRef idx="0"/>
                  <a:fontRef idx="minor"/>
                </p:style>
              </p:sp>
            </p:grpSp>
          </p:grpSp>
          <p:grpSp>
            <p:nvGrpSpPr>
              <p:cNvPr id="3995" name="Group 128"/>
              <p:cNvGrpSpPr/>
              <p:nvPr/>
            </p:nvGrpSpPr>
            <p:grpSpPr>
              <a:xfrm>
                <a:off x="1361160" y="2189880"/>
                <a:ext cx="761760" cy="177480"/>
                <a:chOff x="1361160" y="2189880"/>
                <a:chExt cx="761760" cy="177480"/>
              </a:xfrm>
            </p:grpSpPr>
            <p:sp>
              <p:nvSpPr>
                <p:cNvPr id="3996" name="CustomShape 129"/>
                <p:cNvSpPr/>
                <p:nvPr/>
              </p:nvSpPr>
              <p:spPr>
                <a:xfrm>
                  <a:off x="1375200" y="2207520"/>
                  <a:ext cx="151920" cy="147240"/>
                </a:xfrm>
                <a:prstGeom prst="rect">
                  <a:avLst/>
                </a:prstGeom>
                <a:solidFill>
                  <a:srgbClr val="3333cc"/>
                </a:solidFill>
                <a:ln w="0">
                  <a:noFill/>
                </a:ln>
              </p:spPr>
              <p:style>
                <a:lnRef idx="0"/>
                <a:fillRef idx="0"/>
                <a:effectRef idx="0"/>
                <a:fontRef idx="minor"/>
              </p:style>
            </p:sp>
            <p:sp>
              <p:nvSpPr>
                <p:cNvPr id="3997" name="CustomShape 130"/>
                <p:cNvSpPr/>
                <p:nvPr/>
              </p:nvSpPr>
              <p:spPr>
                <a:xfrm>
                  <a:off x="1361160" y="2189880"/>
                  <a:ext cx="761760" cy="177480"/>
                </a:xfrm>
                <a:prstGeom prst="rect">
                  <a:avLst/>
                </a:prstGeom>
                <a:noFill/>
                <a:ln w="9525">
                  <a:solidFill>
                    <a:srgbClr val="3333cc"/>
                  </a:solidFill>
                  <a:miter/>
                </a:ln>
              </p:spPr>
              <p:style>
                <a:lnRef idx="0"/>
                <a:fillRef idx="0"/>
                <a:effectRef idx="0"/>
                <a:fontRef idx="minor"/>
              </p:style>
            </p:sp>
          </p:grpSp>
          <p:grpSp>
            <p:nvGrpSpPr>
              <p:cNvPr id="3998" name="Group 131"/>
              <p:cNvGrpSpPr/>
              <p:nvPr/>
            </p:nvGrpSpPr>
            <p:grpSpPr>
              <a:xfrm>
                <a:off x="1165680" y="2421720"/>
                <a:ext cx="1080720" cy="242640"/>
                <a:chOff x="1165680" y="2421720"/>
                <a:chExt cx="1080720" cy="242640"/>
              </a:xfrm>
            </p:grpSpPr>
            <p:grpSp>
              <p:nvGrpSpPr>
                <p:cNvPr id="3999" name="Group 132"/>
                <p:cNvGrpSpPr/>
                <p:nvPr/>
              </p:nvGrpSpPr>
              <p:grpSpPr>
                <a:xfrm>
                  <a:off x="1354680" y="2421720"/>
                  <a:ext cx="806760" cy="242640"/>
                  <a:chOff x="1354680" y="2421720"/>
                  <a:chExt cx="806760" cy="242640"/>
                </a:xfrm>
              </p:grpSpPr>
              <p:grpSp>
                <p:nvGrpSpPr>
                  <p:cNvPr id="4000" name="Group 133"/>
                  <p:cNvGrpSpPr/>
                  <p:nvPr/>
                </p:nvGrpSpPr>
                <p:grpSpPr>
                  <a:xfrm>
                    <a:off x="1533960" y="2421720"/>
                    <a:ext cx="627480" cy="242640"/>
                    <a:chOff x="1533960" y="2421720"/>
                    <a:chExt cx="627480" cy="242640"/>
                  </a:xfrm>
                </p:grpSpPr>
                <p:grpSp>
                  <p:nvGrpSpPr>
                    <p:cNvPr id="4001" name="Group 134"/>
                    <p:cNvGrpSpPr/>
                    <p:nvPr/>
                  </p:nvGrpSpPr>
                  <p:grpSpPr>
                    <a:xfrm>
                      <a:off x="1622160" y="2421720"/>
                      <a:ext cx="539280" cy="242640"/>
                      <a:chOff x="1622160" y="2421720"/>
                      <a:chExt cx="539280" cy="242640"/>
                    </a:xfrm>
                  </p:grpSpPr>
                  <p:sp>
                    <p:nvSpPr>
                      <p:cNvPr id="4002" name="CustomShape 135"/>
                      <p:cNvSpPr/>
                      <p:nvPr/>
                    </p:nvSpPr>
                    <p:spPr>
                      <a:xfrm>
                        <a:off x="1691280" y="2474280"/>
                        <a:ext cx="388440" cy="136080"/>
                      </a:xfrm>
                      <a:prstGeom prst="rect">
                        <a:avLst/>
                      </a:prstGeom>
                      <a:solidFill>
                        <a:srgbClr val="ff0000"/>
                      </a:solidFill>
                      <a:ln w="9525">
                        <a:solidFill>
                          <a:srgbClr val="ffffff"/>
                        </a:solidFill>
                        <a:miter/>
                      </a:ln>
                    </p:spPr>
                    <p:style>
                      <a:lnRef idx="0"/>
                      <a:fillRef idx="0"/>
                      <a:effectRef idx="0"/>
                      <a:fontRef idx="minor"/>
                    </p:style>
                  </p:sp>
                  <p:sp>
                    <p:nvSpPr>
                      <p:cNvPr id="4003" name="CustomShape 136"/>
                      <p:cNvSpPr/>
                      <p:nvPr/>
                    </p:nvSpPr>
                    <p:spPr>
                      <a:xfrm>
                        <a:off x="1622160" y="2421720"/>
                        <a:ext cx="539280" cy="242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4004" name="Group 137"/>
                    <p:cNvGrpSpPr/>
                    <p:nvPr/>
                  </p:nvGrpSpPr>
                  <p:grpSpPr>
                    <a:xfrm>
                      <a:off x="1533960" y="2467800"/>
                      <a:ext cx="561600" cy="149040"/>
                      <a:chOff x="1533960" y="2467800"/>
                      <a:chExt cx="561600" cy="149040"/>
                    </a:xfrm>
                  </p:grpSpPr>
                  <p:sp>
                    <p:nvSpPr>
                      <p:cNvPr id="4005" name="CustomShape 138"/>
                      <p:cNvSpPr/>
                      <p:nvPr/>
                    </p:nvSpPr>
                    <p:spPr>
                      <a:xfrm>
                        <a:off x="1549800" y="2477160"/>
                        <a:ext cx="139320" cy="129960"/>
                      </a:xfrm>
                      <a:prstGeom prst="rect">
                        <a:avLst/>
                      </a:prstGeom>
                      <a:solidFill>
                        <a:srgbClr val="00cc99"/>
                      </a:solidFill>
                      <a:ln w="9525">
                        <a:solidFill>
                          <a:srgbClr val="ffffff"/>
                        </a:solidFill>
                        <a:miter/>
                      </a:ln>
                    </p:spPr>
                    <p:style>
                      <a:lnRef idx="0"/>
                      <a:fillRef idx="0"/>
                      <a:effectRef idx="0"/>
                      <a:fontRef idx="minor"/>
                    </p:style>
                  </p:sp>
                  <p:sp>
                    <p:nvSpPr>
                      <p:cNvPr id="4006" name="CustomShape 139"/>
                      <p:cNvSpPr/>
                      <p:nvPr/>
                    </p:nvSpPr>
                    <p:spPr>
                      <a:xfrm>
                        <a:off x="1533960" y="2467800"/>
                        <a:ext cx="561600" cy="149040"/>
                      </a:xfrm>
                      <a:prstGeom prst="rect">
                        <a:avLst/>
                      </a:prstGeom>
                      <a:noFill/>
                      <a:ln w="9525">
                        <a:solidFill>
                          <a:srgbClr val="00cc99"/>
                        </a:solidFill>
                        <a:miter/>
                      </a:ln>
                    </p:spPr>
                    <p:style>
                      <a:lnRef idx="0"/>
                      <a:fillRef idx="0"/>
                      <a:effectRef idx="0"/>
                      <a:fontRef idx="minor"/>
                    </p:style>
                  </p:sp>
                </p:grpSp>
              </p:grpSp>
              <p:sp>
                <p:nvSpPr>
                  <p:cNvPr id="4007" name="CustomShape 140"/>
                  <p:cNvSpPr/>
                  <p:nvPr/>
                </p:nvSpPr>
                <p:spPr>
                  <a:xfrm>
                    <a:off x="1369080" y="2471040"/>
                    <a:ext cx="151920" cy="147240"/>
                  </a:xfrm>
                  <a:prstGeom prst="rect">
                    <a:avLst/>
                  </a:prstGeom>
                  <a:solidFill>
                    <a:srgbClr val="3333cc"/>
                  </a:solidFill>
                  <a:ln w="0">
                    <a:noFill/>
                  </a:ln>
                </p:spPr>
                <p:style>
                  <a:lnRef idx="0"/>
                  <a:fillRef idx="0"/>
                  <a:effectRef idx="0"/>
                  <a:fontRef idx="minor"/>
                </p:style>
              </p:sp>
              <p:sp>
                <p:nvSpPr>
                  <p:cNvPr id="4008" name="CustomShape 141"/>
                  <p:cNvSpPr/>
                  <p:nvPr/>
                </p:nvSpPr>
                <p:spPr>
                  <a:xfrm>
                    <a:off x="1354680" y="2453400"/>
                    <a:ext cx="761760" cy="177480"/>
                  </a:xfrm>
                  <a:prstGeom prst="rect">
                    <a:avLst/>
                  </a:prstGeom>
                  <a:noFill/>
                  <a:ln w="9525">
                    <a:solidFill>
                      <a:srgbClr val="3333cc"/>
                    </a:solidFill>
                    <a:miter/>
                  </a:ln>
                </p:spPr>
                <p:style>
                  <a:lnRef idx="0"/>
                  <a:fillRef idx="0"/>
                  <a:effectRef idx="0"/>
                  <a:fontRef idx="minor"/>
                </p:style>
              </p:sp>
            </p:grpSp>
            <p:sp>
              <p:nvSpPr>
                <p:cNvPr id="4009" name="CustomShape 142"/>
                <p:cNvSpPr/>
                <p:nvPr/>
              </p:nvSpPr>
              <p:spPr>
                <a:xfrm>
                  <a:off x="1186200" y="2456640"/>
                  <a:ext cx="149040" cy="171000"/>
                </a:xfrm>
                <a:prstGeom prst="rect">
                  <a:avLst/>
                </a:prstGeom>
                <a:solidFill>
                  <a:srgbClr val="000000"/>
                </a:solidFill>
                <a:ln w="0">
                  <a:noFill/>
                </a:ln>
              </p:spPr>
              <p:style>
                <a:lnRef idx="0"/>
                <a:fillRef idx="0"/>
                <a:effectRef idx="0"/>
                <a:fontRef idx="minor"/>
              </p:style>
            </p:sp>
            <p:sp>
              <p:nvSpPr>
                <p:cNvPr id="4010" name="CustomShape 143"/>
                <p:cNvSpPr/>
                <p:nvPr/>
              </p:nvSpPr>
              <p:spPr>
                <a:xfrm>
                  <a:off x="2135520" y="2455200"/>
                  <a:ext cx="95040" cy="171000"/>
                </a:xfrm>
                <a:prstGeom prst="rect">
                  <a:avLst/>
                </a:prstGeom>
                <a:solidFill>
                  <a:srgbClr val="000000"/>
                </a:solidFill>
                <a:ln w="0">
                  <a:noFill/>
                </a:ln>
              </p:spPr>
              <p:style>
                <a:lnRef idx="0"/>
                <a:fillRef idx="0"/>
                <a:effectRef idx="0"/>
                <a:fontRef idx="minor"/>
              </p:style>
            </p:sp>
            <p:sp>
              <p:nvSpPr>
                <p:cNvPr id="4011" name="CustomShape 144"/>
                <p:cNvSpPr/>
                <p:nvPr/>
              </p:nvSpPr>
              <p:spPr>
                <a:xfrm>
                  <a:off x="1165680" y="2431440"/>
                  <a:ext cx="1080720" cy="218880"/>
                </a:xfrm>
                <a:prstGeom prst="rect">
                  <a:avLst/>
                </a:prstGeom>
                <a:noFill/>
                <a:ln w="9525">
                  <a:solidFill>
                    <a:srgbClr val="000000"/>
                  </a:solidFill>
                  <a:miter/>
                </a:ln>
              </p:spPr>
              <p:style>
                <a:lnRef idx="0"/>
                <a:fillRef idx="0"/>
                <a:effectRef idx="0"/>
                <a:fontRef idx="minor"/>
              </p:style>
            </p:sp>
          </p:grpSp>
        </p:grpSp>
        <p:sp>
          <p:nvSpPr>
            <p:cNvPr id="4012" name="CustomShape 145"/>
            <p:cNvSpPr/>
            <p:nvPr/>
          </p:nvSpPr>
          <p:spPr>
            <a:xfrm rot="10800000">
              <a:off x="1679040" y="1526760"/>
              <a:ext cx="380520" cy="1217160"/>
            </a:xfrm>
            <a:prstGeom prst="downArrow">
              <a:avLst>
                <a:gd name="adj1" fmla="val 54167"/>
                <a:gd name="adj2" fmla="val 51311"/>
              </a:avLst>
            </a:prstGeom>
            <a:gradFill rotWithShape="0">
              <a:gsLst>
                <a:gs pos="0">
                  <a:srgbClr val="ff0000">
                    <a:alpha val="25098"/>
                  </a:srgbClr>
                </a:gs>
                <a:gs pos="50000">
                  <a:srgbClr val="ff0000">
                    <a:alpha val="25098"/>
                  </a:srgbClr>
                </a:gs>
                <a:gs pos="100000">
                  <a:srgbClr val="ff0000">
                    <a:alpha val="25098"/>
                  </a:srgbClr>
                </a:gs>
              </a:gsLst>
              <a:lin ang="16200000"/>
            </a:gradFill>
            <a:ln w="0">
              <a:noFill/>
            </a:ln>
          </p:spPr>
          <p:style>
            <a:lnRef idx="0"/>
            <a:fillRef idx="0"/>
            <a:effectRef idx="0"/>
            <a:fontRef idx="minor"/>
          </p:style>
        </p:sp>
        <p:grpSp>
          <p:nvGrpSpPr>
            <p:cNvPr id="4013" name="Group 146"/>
            <p:cNvGrpSpPr/>
            <p:nvPr/>
          </p:nvGrpSpPr>
          <p:grpSpPr>
            <a:xfrm>
              <a:off x="1630080" y="1720080"/>
              <a:ext cx="539280" cy="242640"/>
              <a:chOff x="1630080" y="1720080"/>
              <a:chExt cx="539280" cy="242640"/>
            </a:xfrm>
          </p:grpSpPr>
          <p:sp>
            <p:nvSpPr>
              <p:cNvPr id="4014" name="CustomShape 147"/>
              <p:cNvSpPr/>
              <p:nvPr/>
            </p:nvSpPr>
            <p:spPr>
              <a:xfrm>
                <a:off x="1699200" y="1772280"/>
                <a:ext cx="388440" cy="136080"/>
              </a:xfrm>
              <a:prstGeom prst="rect">
                <a:avLst/>
              </a:prstGeom>
              <a:solidFill>
                <a:srgbClr val="ff0000"/>
              </a:solidFill>
              <a:ln w="9525">
                <a:solidFill>
                  <a:srgbClr val="ffffff"/>
                </a:solidFill>
                <a:miter/>
              </a:ln>
            </p:spPr>
            <p:style>
              <a:lnRef idx="0"/>
              <a:fillRef idx="0"/>
              <a:effectRef idx="0"/>
              <a:fontRef idx="minor"/>
            </p:style>
          </p:sp>
          <p:sp>
            <p:nvSpPr>
              <p:cNvPr id="4015" name="CustomShape 148"/>
              <p:cNvSpPr/>
              <p:nvPr/>
            </p:nvSpPr>
            <p:spPr>
              <a:xfrm>
                <a:off x="1630080" y="1720080"/>
                <a:ext cx="539280" cy="2426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sp>
        <p:nvSpPr>
          <p:cNvPr id="4016" name="CustomShape 149"/>
          <p:cNvSpPr/>
          <p:nvPr/>
        </p:nvSpPr>
        <p:spPr>
          <a:xfrm>
            <a:off x="6120360" y="4620600"/>
            <a:ext cx="5201280" cy="1361880"/>
          </a:xfrm>
          <a:prstGeom prst="rect">
            <a:avLst/>
          </a:prstGeom>
          <a:noFill/>
          <a:ln w="0">
            <a:noFill/>
          </a:ln>
        </p:spPr>
        <p:style>
          <a:lnRef idx="0"/>
          <a:fillRef idx="0"/>
          <a:effectRef idx="0"/>
          <a:fontRef idx="minor"/>
        </p:style>
        <p:txBody>
          <a:bodyPr lIns="90000" rIns="90000" tIns="45000" bIns="45000">
            <a:noAutofit/>
          </a:bodyPr>
          <a:p>
            <a:pPr marL="233280" indent="-232920">
              <a:lnSpc>
                <a:spcPct val="85000"/>
              </a:lnSpc>
              <a:spcBef>
                <a:spcPts val="479"/>
              </a:spcBef>
              <a:buClr>
                <a:srgbClr val="000099"/>
              </a:buClr>
              <a:buFont typeface="Wingdings" charset="2"/>
              <a:buChar char=""/>
            </a:pPr>
            <a:r>
              <a:rPr b="0" lang="en-US" sz="2400" spc="-1" strike="noStrike">
                <a:solidFill>
                  <a:srgbClr val="000000"/>
                </a:solidFill>
                <a:latin typeface="Calibri"/>
                <a:ea typeface="ＭＳ Ｐゴシック"/>
              </a:rPr>
              <a:t>client now knows its IP address, name and IP address of DNS server, IP address of its first-hop router</a:t>
            </a:r>
            <a:endParaRPr b="0" lang="en-US" sz="2400" spc="-1" strike="noStrike">
              <a:latin typeface="Arial"/>
            </a:endParaRPr>
          </a:p>
          <a:p>
            <a:pPr>
              <a:lnSpc>
                <a:spcPct val="85000"/>
              </a:lnSpc>
              <a:spcBef>
                <a:spcPts val="479"/>
              </a:spcBef>
            </a:pPr>
            <a:endParaRPr b="0" lang="en-US" sz="2400" spc="-1" strike="noStrike">
              <a:latin typeface="Arial"/>
            </a:endParaRPr>
          </a:p>
        </p:txBody>
      </p:sp>
      <p:grpSp>
        <p:nvGrpSpPr>
          <p:cNvPr id="4017" name="Group 150"/>
          <p:cNvGrpSpPr/>
          <p:nvPr/>
        </p:nvGrpSpPr>
        <p:grpSpPr>
          <a:xfrm>
            <a:off x="3800880" y="3720240"/>
            <a:ext cx="423720" cy="647280"/>
            <a:chOff x="3800880" y="3720240"/>
            <a:chExt cx="423720" cy="647280"/>
          </a:xfrm>
        </p:grpSpPr>
        <p:sp>
          <p:nvSpPr>
            <p:cNvPr id="4018" name="CustomShape 151"/>
            <p:cNvSpPr/>
            <p:nvPr/>
          </p:nvSpPr>
          <p:spPr>
            <a:xfrm>
              <a:off x="4136400" y="3721320"/>
              <a:ext cx="83880" cy="61776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4019" name="CustomShape 152"/>
            <p:cNvSpPr/>
            <p:nvPr/>
          </p:nvSpPr>
          <p:spPr>
            <a:xfrm>
              <a:off x="3819960" y="3720240"/>
              <a:ext cx="312120" cy="61704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4020" name="CustomShape 153"/>
            <p:cNvSpPr/>
            <p:nvPr/>
          </p:nvSpPr>
          <p:spPr>
            <a:xfrm>
              <a:off x="4152240" y="3758400"/>
              <a:ext cx="50040" cy="57132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4021" name="CustomShape 154"/>
            <p:cNvSpPr/>
            <p:nvPr/>
          </p:nvSpPr>
          <p:spPr>
            <a:xfrm>
              <a:off x="4141080" y="4047840"/>
              <a:ext cx="77760" cy="507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4022" name="CustomShape 155"/>
            <p:cNvSpPr/>
            <p:nvPr/>
          </p:nvSpPr>
          <p:spPr>
            <a:xfrm>
              <a:off x="3821400" y="3791520"/>
              <a:ext cx="177480" cy="12240"/>
            </a:xfrm>
            <a:prstGeom prst="rect">
              <a:avLst/>
            </a:prstGeom>
            <a:solidFill>
              <a:srgbClr val="000000"/>
            </a:solidFill>
            <a:ln w="9525">
              <a:solidFill>
                <a:srgbClr val="000000"/>
              </a:solidFill>
              <a:miter/>
            </a:ln>
          </p:spPr>
          <p:style>
            <a:lnRef idx="0"/>
            <a:fillRef idx="0"/>
            <a:effectRef idx="0"/>
            <a:fontRef idx="minor"/>
          </p:style>
        </p:sp>
        <p:grpSp>
          <p:nvGrpSpPr>
            <p:cNvPr id="4023" name="Group 156"/>
            <p:cNvGrpSpPr/>
            <p:nvPr/>
          </p:nvGrpSpPr>
          <p:grpSpPr>
            <a:xfrm>
              <a:off x="3981960" y="3785400"/>
              <a:ext cx="172800" cy="37800"/>
              <a:chOff x="3981960" y="3785400"/>
              <a:chExt cx="172800" cy="37800"/>
            </a:xfrm>
          </p:grpSpPr>
          <p:sp>
            <p:nvSpPr>
              <p:cNvPr id="4024" name="CustomShape 157"/>
              <p:cNvSpPr/>
              <p:nvPr/>
            </p:nvSpPr>
            <p:spPr>
              <a:xfrm>
                <a:off x="3981960" y="3785400"/>
                <a:ext cx="172800" cy="37800"/>
              </a:xfrm>
              <a:prstGeom prst="roundRect">
                <a:avLst>
                  <a:gd name="adj" fmla="val 50000"/>
                </a:avLst>
              </a:prstGeom>
              <a:solidFill>
                <a:srgbClr val="000000"/>
              </a:solidFill>
              <a:ln w="0">
                <a:noFill/>
              </a:ln>
            </p:spPr>
            <p:style>
              <a:lnRef idx="0"/>
              <a:fillRef idx="0"/>
              <a:effectRef idx="0"/>
              <a:fontRef idx="minor"/>
            </p:style>
          </p:sp>
          <p:sp>
            <p:nvSpPr>
              <p:cNvPr id="4025" name="CustomShape 158"/>
              <p:cNvSpPr/>
              <p:nvPr/>
            </p:nvSpPr>
            <p:spPr>
              <a:xfrm>
                <a:off x="3985200" y="3790440"/>
                <a:ext cx="164880" cy="280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4026" name="CustomShape 159"/>
            <p:cNvSpPr/>
            <p:nvPr/>
          </p:nvSpPr>
          <p:spPr>
            <a:xfrm>
              <a:off x="3826080" y="3879000"/>
              <a:ext cx="175680" cy="12240"/>
            </a:xfrm>
            <a:prstGeom prst="rect">
              <a:avLst/>
            </a:prstGeom>
            <a:solidFill>
              <a:srgbClr val="000000"/>
            </a:solidFill>
            <a:ln w="9525">
              <a:solidFill>
                <a:srgbClr val="000000"/>
              </a:solidFill>
              <a:miter/>
            </a:ln>
          </p:spPr>
          <p:style>
            <a:lnRef idx="0"/>
            <a:fillRef idx="0"/>
            <a:effectRef idx="0"/>
            <a:fontRef idx="minor"/>
          </p:style>
        </p:sp>
        <p:grpSp>
          <p:nvGrpSpPr>
            <p:cNvPr id="4027" name="Group 160"/>
            <p:cNvGrpSpPr/>
            <p:nvPr/>
          </p:nvGrpSpPr>
          <p:grpSpPr>
            <a:xfrm>
              <a:off x="3981960" y="3872880"/>
              <a:ext cx="172800" cy="36000"/>
              <a:chOff x="3981960" y="3872880"/>
              <a:chExt cx="172800" cy="36000"/>
            </a:xfrm>
          </p:grpSpPr>
          <p:sp>
            <p:nvSpPr>
              <p:cNvPr id="4028" name="CustomShape 161"/>
              <p:cNvSpPr/>
              <p:nvPr/>
            </p:nvSpPr>
            <p:spPr>
              <a:xfrm>
                <a:off x="3981960" y="3872880"/>
                <a:ext cx="172800" cy="36000"/>
              </a:xfrm>
              <a:prstGeom prst="roundRect">
                <a:avLst>
                  <a:gd name="adj" fmla="val 50000"/>
                </a:avLst>
              </a:prstGeom>
              <a:solidFill>
                <a:srgbClr val="000000"/>
              </a:solidFill>
              <a:ln w="0">
                <a:noFill/>
              </a:ln>
            </p:spPr>
            <p:style>
              <a:lnRef idx="0"/>
              <a:fillRef idx="0"/>
              <a:effectRef idx="0"/>
              <a:fontRef idx="minor"/>
            </p:style>
          </p:sp>
          <p:sp>
            <p:nvSpPr>
              <p:cNvPr id="4029" name="CustomShape 162"/>
              <p:cNvSpPr/>
              <p:nvPr/>
            </p:nvSpPr>
            <p:spPr>
              <a:xfrm>
                <a:off x="3985200" y="3877560"/>
                <a:ext cx="164880" cy="266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4030" name="CustomShape 163"/>
            <p:cNvSpPr/>
            <p:nvPr/>
          </p:nvSpPr>
          <p:spPr>
            <a:xfrm>
              <a:off x="3823200" y="3971160"/>
              <a:ext cx="177480" cy="12240"/>
            </a:xfrm>
            <a:prstGeom prst="rect">
              <a:avLst/>
            </a:prstGeom>
            <a:solidFill>
              <a:srgbClr val="000000"/>
            </a:solidFill>
            <a:ln w="9525">
              <a:solidFill>
                <a:srgbClr val="000000"/>
              </a:solidFill>
              <a:miter/>
            </a:ln>
          </p:spPr>
          <p:style>
            <a:lnRef idx="0"/>
            <a:fillRef idx="0"/>
            <a:effectRef idx="0"/>
            <a:fontRef idx="minor"/>
          </p:style>
        </p:sp>
        <p:sp>
          <p:nvSpPr>
            <p:cNvPr id="4031" name="CustomShape 164"/>
            <p:cNvSpPr/>
            <p:nvPr/>
          </p:nvSpPr>
          <p:spPr>
            <a:xfrm>
              <a:off x="3826080" y="4052160"/>
              <a:ext cx="177480" cy="12240"/>
            </a:xfrm>
            <a:prstGeom prst="rect">
              <a:avLst/>
            </a:prstGeom>
            <a:solidFill>
              <a:srgbClr val="000000"/>
            </a:solidFill>
            <a:ln w="9525">
              <a:solidFill>
                <a:srgbClr val="000000"/>
              </a:solidFill>
              <a:miter/>
            </a:ln>
          </p:spPr>
          <p:style>
            <a:lnRef idx="0"/>
            <a:fillRef idx="0"/>
            <a:effectRef idx="0"/>
            <a:fontRef idx="minor"/>
          </p:style>
        </p:sp>
        <p:grpSp>
          <p:nvGrpSpPr>
            <p:cNvPr id="4032" name="Group 165"/>
            <p:cNvGrpSpPr/>
            <p:nvPr/>
          </p:nvGrpSpPr>
          <p:grpSpPr>
            <a:xfrm>
              <a:off x="3977280" y="4044240"/>
              <a:ext cx="174240" cy="41040"/>
              <a:chOff x="3977280" y="4044240"/>
              <a:chExt cx="174240" cy="41040"/>
            </a:xfrm>
          </p:grpSpPr>
          <p:sp>
            <p:nvSpPr>
              <p:cNvPr id="4033" name="CustomShape 166"/>
              <p:cNvSpPr/>
              <p:nvPr/>
            </p:nvSpPr>
            <p:spPr>
              <a:xfrm>
                <a:off x="3977280" y="4044240"/>
                <a:ext cx="174240" cy="41040"/>
              </a:xfrm>
              <a:prstGeom prst="roundRect">
                <a:avLst>
                  <a:gd name="adj" fmla="val 50000"/>
                </a:avLst>
              </a:prstGeom>
              <a:solidFill>
                <a:srgbClr val="000000"/>
              </a:solidFill>
              <a:ln w="0">
                <a:noFill/>
              </a:ln>
            </p:spPr>
            <p:style>
              <a:lnRef idx="0"/>
              <a:fillRef idx="0"/>
              <a:effectRef idx="0"/>
              <a:fontRef idx="minor"/>
            </p:style>
          </p:sp>
          <p:sp>
            <p:nvSpPr>
              <p:cNvPr id="4034" name="CustomShape 167"/>
              <p:cNvSpPr/>
              <p:nvPr/>
            </p:nvSpPr>
            <p:spPr>
              <a:xfrm>
                <a:off x="3980160" y="4048920"/>
                <a:ext cx="166320" cy="31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4035" name="CustomShape 168"/>
            <p:cNvSpPr/>
            <p:nvPr/>
          </p:nvSpPr>
          <p:spPr>
            <a:xfrm>
              <a:off x="4142520" y="3970440"/>
              <a:ext cx="77760" cy="504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4036" name="Group 169"/>
            <p:cNvGrpSpPr/>
            <p:nvPr/>
          </p:nvGrpSpPr>
          <p:grpSpPr>
            <a:xfrm>
              <a:off x="3978720" y="3963240"/>
              <a:ext cx="172800" cy="39240"/>
              <a:chOff x="3978720" y="3963240"/>
              <a:chExt cx="172800" cy="39240"/>
            </a:xfrm>
          </p:grpSpPr>
          <p:sp>
            <p:nvSpPr>
              <p:cNvPr id="4037" name="CustomShape 170"/>
              <p:cNvSpPr/>
              <p:nvPr/>
            </p:nvSpPr>
            <p:spPr>
              <a:xfrm>
                <a:off x="3978720" y="3963240"/>
                <a:ext cx="172800" cy="39240"/>
              </a:xfrm>
              <a:prstGeom prst="roundRect">
                <a:avLst>
                  <a:gd name="adj" fmla="val 50000"/>
                </a:avLst>
              </a:prstGeom>
              <a:solidFill>
                <a:srgbClr val="000000"/>
              </a:solidFill>
              <a:ln w="0">
                <a:noFill/>
              </a:ln>
            </p:spPr>
            <p:style>
              <a:lnRef idx="0"/>
              <a:fillRef idx="0"/>
              <a:effectRef idx="0"/>
              <a:fontRef idx="minor"/>
            </p:style>
          </p:sp>
          <p:sp>
            <p:nvSpPr>
              <p:cNvPr id="4038" name="CustomShape 171"/>
              <p:cNvSpPr/>
              <p:nvPr/>
            </p:nvSpPr>
            <p:spPr>
              <a:xfrm>
                <a:off x="3981960" y="3967920"/>
                <a:ext cx="164520" cy="284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4039" name="CustomShape 172"/>
            <p:cNvSpPr/>
            <p:nvPr/>
          </p:nvSpPr>
          <p:spPr>
            <a:xfrm>
              <a:off x="4131000" y="3720240"/>
              <a:ext cx="20160" cy="61884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4040" name="CustomShape 173"/>
            <p:cNvSpPr/>
            <p:nvPr/>
          </p:nvSpPr>
          <p:spPr>
            <a:xfrm>
              <a:off x="4149720" y="3876480"/>
              <a:ext cx="70200" cy="5724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4041" name="CustomShape 174"/>
            <p:cNvSpPr/>
            <p:nvPr/>
          </p:nvSpPr>
          <p:spPr>
            <a:xfrm>
              <a:off x="4150440" y="3788280"/>
              <a:ext cx="72360" cy="644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4042" name="CustomShape 175"/>
            <p:cNvSpPr/>
            <p:nvPr/>
          </p:nvSpPr>
          <p:spPr>
            <a:xfrm>
              <a:off x="4210560" y="4311000"/>
              <a:ext cx="14040" cy="25200"/>
            </a:xfrm>
            <a:prstGeom prst="ellipse">
              <a:avLst/>
            </a:prstGeom>
            <a:solidFill>
              <a:srgbClr val="333333"/>
            </a:solidFill>
            <a:ln w="0">
              <a:noFill/>
            </a:ln>
          </p:spPr>
          <p:style>
            <a:lnRef idx="0"/>
            <a:fillRef idx="0"/>
            <a:effectRef idx="0"/>
            <a:fontRef idx="minor"/>
          </p:style>
        </p:sp>
        <p:sp>
          <p:nvSpPr>
            <p:cNvPr id="4043" name="CustomShape 176"/>
            <p:cNvSpPr/>
            <p:nvPr/>
          </p:nvSpPr>
          <p:spPr>
            <a:xfrm>
              <a:off x="4146480" y="4311000"/>
              <a:ext cx="72360" cy="5364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4044" name="CustomShape 177"/>
            <p:cNvSpPr/>
            <p:nvPr/>
          </p:nvSpPr>
          <p:spPr>
            <a:xfrm>
              <a:off x="3800880" y="4328280"/>
              <a:ext cx="356760" cy="3924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4045" name="CustomShape 178"/>
            <p:cNvSpPr/>
            <p:nvPr/>
          </p:nvSpPr>
          <p:spPr>
            <a:xfrm>
              <a:off x="3819960" y="4337640"/>
              <a:ext cx="318960" cy="2196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4046" name="CustomShape 179"/>
            <p:cNvSpPr/>
            <p:nvPr/>
          </p:nvSpPr>
          <p:spPr>
            <a:xfrm>
              <a:off x="3850200" y="4249080"/>
              <a:ext cx="47160" cy="37800"/>
            </a:xfrm>
            <a:prstGeom prst="ellipse">
              <a:avLst/>
            </a:prstGeom>
            <a:solidFill>
              <a:srgbClr val="33cc33"/>
            </a:solidFill>
            <a:ln w="0">
              <a:noFill/>
            </a:ln>
          </p:spPr>
          <p:style>
            <a:lnRef idx="0"/>
            <a:fillRef idx="0"/>
            <a:effectRef idx="0"/>
            <a:fontRef idx="minor"/>
          </p:style>
        </p:sp>
        <p:sp>
          <p:nvSpPr>
            <p:cNvPr id="4047" name="CustomShape 180"/>
            <p:cNvSpPr/>
            <p:nvPr/>
          </p:nvSpPr>
          <p:spPr>
            <a:xfrm>
              <a:off x="3904200" y="4249080"/>
              <a:ext cx="47160" cy="37800"/>
            </a:xfrm>
            <a:prstGeom prst="ellipse">
              <a:avLst/>
            </a:prstGeom>
            <a:solidFill>
              <a:srgbClr val="ff0000"/>
            </a:solidFill>
            <a:ln w="0">
              <a:noFill/>
            </a:ln>
          </p:spPr>
          <p:style>
            <a:lnRef idx="0"/>
            <a:fillRef idx="0"/>
            <a:effectRef idx="0"/>
            <a:fontRef idx="minor"/>
          </p:style>
        </p:sp>
        <p:sp>
          <p:nvSpPr>
            <p:cNvPr id="4048" name="CustomShape 181"/>
            <p:cNvSpPr/>
            <p:nvPr/>
          </p:nvSpPr>
          <p:spPr>
            <a:xfrm>
              <a:off x="3956400" y="4247280"/>
              <a:ext cx="45720" cy="37800"/>
            </a:xfrm>
            <a:prstGeom prst="ellipse">
              <a:avLst/>
            </a:prstGeom>
            <a:solidFill>
              <a:srgbClr val="33cc33"/>
            </a:solidFill>
            <a:ln w="0">
              <a:noFill/>
            </a:ln>
          </p:spPr>
          <p:style>
            <a:lnRef idx="0"/>
            <a:fillRef idx="0"/>
            <a:effectRef idx="0"/>
            <a:fontRef idx="minor"/>
          </p:style>
        </p:sp>
        <p:sp>
          <p:nvSpPr>
            <p:cNvPr id="4049" name="CustomShape 182"/>
            <p:cNvSpPr/>
            <p:nvPr/>
          </p:nvSpPr>
          <p:spPr>
            <a:xfrm>
              <a:off x="4075560" y="4099680"/>
              <a:ext cx="24840" cy="205920"/>
            </a:xfrm>
            <a:prstGeom prst="rect">
              <a:avLst/>
            </a:prstGeom>
            <a:solidFill>
              <a:srgbClr val="292929"/>
            </a:solidFill>
            <a:ln w="9525">
              <a:solidFill>
                <a:srgbClr val="000000"/>
              </a:solidFill>
              <a:miter/>
            </a:ln>
          </p:spPr>
          <p:style>
            <a:lnRef idx="0"/>
            <a:fillRef idx="0"/>
            <a:effectRef idx="0"/>
            <a:fontRef idx="minor"/>
          </p:style>
        </p:sp>
      </p:grpSp>
      <p:sp>
        <p:nvSpPr>
          <p:cNvPr id="4050" name="TextShape 183"/>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FC89806A-65C1-49C8-AC98-C55E1F166B57}"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1112" dur="indefinite" restart="never" nodeType="tmRoot">
          <p:childTnLst>
            <p:seq>
              <p:cTn id="1113" dur="indefinite" nodeType="mainSeq">
                <p:childTnLst>
                  <p:par>
                    <p:cTn id="1114" fill="hold">
                      <p:stCondLst>
                        <p:cond delay="0"/>
                      </p:stCondLst>
                      <p:childTnLst>
                        <p:par>
                          <p:cTn id="1115" fill="hold">
                            <p:stCondLst>
                              <p:cond delay="0"/>
                            </p:stCondLst>
                            <p:childTnLst>
                              <p:par>
                                <p:cTn id="1116" nodeType="withEffect" fill="hold" presetClass="entr" presetID="1">
                                  <p:stCondLst>
                                    <p:cond delay="0"/>
                                  </p:stCondLst>
                                  <p:childTnLst>
                                    <p:set>
                                      <p:cBhvr>
                                        <p:cTn id="1117" dur="1" fill="hold">
                                          <p:stCondLst>
                                            <p:cond delay="0"/>
                                          </p:stCondLst>
                                        </p:cTn>
                                        <p:tgtEl>
                                          <p:spTgt spid="3968"/>
                                        </p:tgtEl>
                                        <p:attrNameLst>
                                          <p:attrName>style.visibility</p:attrName>
                                        </p:attrNameLst>
                                      </p:cBhvr>
                                      <p:to>
                                        <p:strVal val="visible"/>
                                      </p:to>
                                    </p:set>
                                  </p:childTnLst>
                                </p:cTn>
                              </p:par>
                              <p:par>
                                <p:cTn id="1118" nodeType="withEffect" fill="hold" presetClass="entr" presetID="1">
                                  <p:stCondLst>
                                    <p:cond delay="0"/>
                                  </p:stCondLst>
                                  <p:childTnLst>
                                    <p:set>
                                      <p:cBhvr>
                                        <p:cTn id="1119" dur="1" fill="hold">
                                          <p:stCondLst>
                                            <p:cond delay="0"/>
                                          </p:stCondLst>
                                        </p:cTn>
                                        <p:tgtEl>
                                          <p:spTgt spid="3884">
                                            <p:txEl>
                                              <p:pRg st="0" end="0"/>
                                            </p:txEl>
                                          </p:spTgt>
                                        </p:tgtEl>
                                        <p:attrNameLst>
                                          <p:attrName>style.visibility</p:attrName>
                                        </p:attrNameLst>
                                      </p:cBhvr>
                                      <p:to>
                                        <p:strVal val="visible"/>
                                      </p:to>
                                    </p:set>
                                  </p:childTnLst>
                                </p:cTn>
                              </p:par>
                            </p:childTnLst>
                          </p:cTn>
                        </p:par>
                      </p:childTnLst>
                    </p:cTn>
                  </p:par>
                  <p:par>
                    <p:cTn id="1120" fill="hold">
                      <p:stCondLst>
                        <p:cond delay="indefinite"/>
                      </p:stCondLst>
                      <p:childTnLst>
                        <p:par>
                          <p:cTn id="1121" fill="hold">
                            <p:stCondLst>
                              <p:cond delay="0"/>
                            </p:stCondLst>
                            <p:childTnLst>
                              <p:par>
                                <p:cTn id="1122" nodeType="clickEffect" fill="hold" presetClass="entr" presetID="22" presetSubtype="1">
                                  <p:stCondLst>
                                    <p:cond delay="0"/>
                                  </p:stCondLst>
                                  <p:childTnLst>
                                    <p:set>
                                      <p:cBhvr>
                                        <p:cTn id="1123" dur="1" fill="hold">
                                          <p:stCondLst>
                                            <p:cond delay="0"/>
                                          </p:stCondLst>
                                        </p:cTn>
                                        <p:tgtEl>
                                          <p:spTgt spid="3912"/>
                                        </p:tgtEl>
                                        <p:attrNameLst>
                                          <p:attrName>style.visibility</p:attrName>
                                        </p:attrNameLst>
                                      </p:cBhvr>
                                      <p:to>
                                        <p:strVal val="visible"/>
                                      </p:to>
                                    </p:set>
                                    <p:animEffect filter="wipe(up)" transition="in">
                                      <p:cBhvr additive="repl">
                                        <p:cTn id="1124" dur="500"/>
                                        <p:tgtEl>
                                          <p:spTgt spid="3912"/>
                                        </p:tgtEl>
                                      </p:cBhvr>
                                    </p:animEffect>
                                  </p:childTnLst>
                                </p:cTn>
                              </p:par>
                              <p:par>
                                <p:cTn id="1125" nodeType="withEffect" fill="hold" presetClass="entr" presetID="1">
                                  <p:stCondLst>
                                    <p:cond delay="0"/>
                                  </p:stCondLst>
                                  <p:childTnLst>
                                    <p:set>
                                      <p:cBhvr>
                                        <p:cTn id="1126" dur="1" fill="hold">
                                          <p:stCondLst>
                                            <p:cond delay="0"/>
                                          </p:stCondLst>
                                        </p:cTn>
                                        <p:tgtEl>
                                          <p:spTgt spid="3887">
                                            <p:txEl>
                                              <p:pRg st="0" end="0"/>
                                            </p:txEl>
                                          </p:spTgt>
                                        </p:tgtEl>
                                        <p:attrNameLst>
                                          <p:attrName>style.visibility</p:attrName>
                                        </p:attrNameLst>
                                      </p:cBhvr>
                                      <p:to>
                                        <p:strVal val="visible"/>
                                      </p:to>
                                    </p:set>
                                  </p:childTnLst>
                                </p:cTn>
                              </p:par>
                            </p:childTnLst>
                          </p:cTn>
                        </p:par>
                        <p:par>
                          <p:cTn id="1127" fill="hold">
                            <p:stCondLst>
                              <p:cond delay="500"/>
                            </p:stCondLst>
                            <p:childTnLst>
                              <p:par>
                                <p:cTn id="1128" nodeType="afterEffect" fill="hold" presetClass="entr" presetID="1">
                                  <p:stCondLst>
                                    <p:cond delay="0"/>
                                  </p:stCondLst>
                                  <p:childTnLst>
                                    <p:set>
                                      <p:cBhvr>
                                        <p:cTn id="1129" dur="1" fill="hold">
                                          <p:stCondLst>
                                            <p:cond delay="0"/>
                                          </p:stCondLst>
                                        </p:cTn>
                                        <p:tgtEl>
                                          <p:spTgt spid="3945"/>
                                        </p:tgtEl>
                                        <p:attrNameLst>
                                          <p:attrName>style.visibility</p:attrName>
                                        </p:attrNameLst>
                                      </p:cBhvr>
                                      <p:to>
                                        <p:strVal val="visible"/>
                                      </p:to>
                                    </p:set>
                                  </p:childTnLst>
                                </p:cTn>
                              </p:par>
                            </p:childTnLst>
                          </p:cTn>
                        </p:par>
                        <p:par>
                          <p:cTn id="1130" fill="hold">
                            <p:stCondLst>
                              <p:cond delay="500"/>
                            </p:stCondLst>
                            <p:childTnLst>
                              <p:par>
                                <p:cTn id="1131" nodeType="afterEffect" fill="hold" presetClass="path">
                                  <p:stCondLst>
                                    <p:cond delay="0"/>
                                  </p:stCondLst>
                                  <p:childTnLst>
                                    <p:animMotion origin="layout" path="M -0.01354 -0.01412 L 0.13802 -0.01343 L 0.28946 -0.30648 L -0.0306 -0.30949 E">
                                      <p:cBhvr>
                                        <p:cTn id="1132" dur="2000" fill="hold"/>
                                        <p:tgtEl>
                                          <p:spTgt spid="3945"/>
                                        </p:tgtEl>
                                        <p:attrNameLst>
                                          <p:attrName>ppt_x</p:attrName>
                                          <p:attrName>ppt_y</p:attrName>
                                        </p:attrNameLst>
                                      </p:cBhvr>
                                    </p:animMotion>
                                  </p:childTnLst>
                                </p:cTn>
                              </p:par>
                            </p:childTnLst>
                          </p:cTn>
                        </p:par>
                        <p:par>
                          <p:cTn id="1133" fill="hold">
                            <p:stCondLst>
                              <p:cond delay="2500"/>
                            </p:stCondLst>
                            <p:childTnLst>
                              <p:par>
                                <p:cTn id="1134" nodeType="afterEffect" fill="hold" presetClass="exit" presetID="1">
                                  <p:stCondLst>
                                    <p:cond delay="0"/>
                                  </p:stCondLst>
                                  <p:childTnLst>
                                    <p:set>
                                      <p:cBhvr>
                                        <p:cTn id="1135" dur="1" fill="hold">
                                          <p:stCondLst>
                                            <p:cond delay="0"/>
                                          </p:stCondLst>
                                        </p:cTn>
                                        <p:tgtEl>
                                          <p:spTgt spid="3959"/>
                                        </p:tgtEl>
                                        <p:attrNameLst>
                                          <p:attrName>style.visibility</p:attrName>
                                        </p:attrNameLst>
                                      </p:cBhvr>
                                      <p:to>
                                        <p:strVal val="hidden"/>
                                      </p:to>
                                    </p:set>
                                  </p:childTnLst>
                                </p:cTn>
                              </p:par>
                              <p:par>
                                <p:cTn id="1136" nodeType="withEffect" fill="hold" presetClass="exit" presetID="1">
                                  <p:stCondLst>
                                    <p:cond delay="0"/>
                                  </p:stCondLst>
                                  <p:childTnLst>
                                    <p:set>
                                      <p:cBhvr>
                                        <p:cTn id="1137" dur="1" fill="hold">
                                          <p:stCondLst>
                                            <p:cond delay="0"/>
                                          </p:stCondLst>
                                        </p:cTn>
                                        <p:tgtEl>
                                          <p:spTgt spid="3968"/>
                                        </p:tgtEl>
                                        <p:attrNameLst>
                                          <p:attrName>style.visibility</p:attrName>
                                        </p:attrNameLst>
                                      </p:cBhvr>
                                      <p:to>
                                        <p:strVal val="hidden"/>
                                      </p:to>
                                    </p:set>
                                  </p:childTnLst>
                                </p:cTn>
                              </p:par>
                              <p:par>
                                <p:cTn id="1138" nodeType="withEffect" fill="hold" presetClass="exit" presetID="1">
                                  <p:stCondLst>
                                    <p:cond delay="0"/>
                                  </p:stCondLst>
                                  <p:childTnLst>
                                    <p:set>
                                      <p:cBhvr>
                                        <p:cTn id="1139" dur="1" fill="hold">
                                          <p:stCondLst>
                                            <p:cond delay="0"/>
                                          </p:stCondLst>
                                        </p:cTn>
                                        <p:tgtEl>
                                          <p:spTgt spid="3912"/>
                                        </p:tgtEl>
                                        <p:attrNameLst>
                                          <p:attrName>style.visibility</p:attrName>
                                        </p:attrNameLst>
                                      </p:cBhvr>
                                      <p:to>
                                        <p:strVal val="hidden"/>
                                      </p:to>
                                    </p:set>
                                  </p:childTnLst>
                                </p:cTn>
                              </p:par>
                            </p:childTnLst>
                          </p:cTn>
                        </p:par>
                        <p:par>
                          <p:cTn id="1140" fill="hold">
                            <p:stCondLst>
                              <p:cond delay="2500"/>
                            </p:stCondLst>
                            <p:childTnLst>
                              <p:par>
                                <p:cTn id="1141" nodeType="afterEffect" fill="hold" presetClass="entr" presetID="22" presetSubtype="4">
                                  <p:stCondLst>
                                    <p:cond delay="0"/>
                                  </p:stCondLst>
                                  <p:childTnLst>
                                    <p:set>
                                      <p:cBhvr>
                                        <p:cTn id="1142" dur="1" fill="hold">
                                          <p:stCondLst>
                                            <p:cond delay="0"/>
                                          </p:stCondLst>
                                        </p:cTn>
                                        <p:tgtEl>
                                          <p:spTgt spid="3971"/>
                                        </p:tgtEl>
                                        <p:attrNameLst>
                                          <p:attrName>style.visibility</p:attrName>
                                        </p:attrNameLst>
                                      </p:cBhvr>
                                      <p:to>
                                        <p:strVal val="visible"/>
                                      </p:to>
                                    </p:set>
                                    <p:animEffect filter="wipe(down)" transition="in">
                                      <p:cBhvr additive="repl">
                                        <p:cTn id="1143" dur="500"/>
                                        <p:tgtEl>
                                          <p:spTgt spid="3971"/>
                                        </p:tgtEl>
                                      </p:cBhvr>
                                    </p:animEffect>
                                  </p:childTnLst>
                                </p:cTn>
                              </p:par>
                            </p:childTnLst>
                          </p:cTn>
                        </p:par>
                        <p:par>
                          <p:cTn id="1144" fill="hold">
                            <p:stCondLst>
                              <p:cond delay="3000"/>
                            </p:stCondLst>
                            <p:childTnLst>
                              <p:par>
                                <p:cTn id="1145" nodeType="afterEffect" fill="hold" presetClass="entr" presetID="22" presetSubtype="4">
                                  <p:stCondLst>
                                    <p:cond delay="0"/>
                                  </p:stCondLst>
                                  <p:childTnLst>
                                    <p:set>
                                      <p:cBhvr>
                                        <p:cTn id="1146" dur="1" fill="hold">
                                          <p:stCondLst>
                                            <p:cond delay="0"/>
                                          </p:stCondLst>
                                        </p:cTn>
                                        <p:tgtEl>
                                          <p:spTgt spid="3980"/>
                                        </p:tgtEl>
                                        <p:attrNameLst>
                                          <p:attrName>style.visibility</p:attrName>
                                        </p:attrNameLst>
                                      </p:cBhvr>
                                      <p:to>
                                        <p:strVal val="visible"/>
                                      </p:to>
                                    </p:set>
                                    <p:animEffect filter="wipe(down)" transition="in">
                                      <p:cBhvr additive="repl">
                                        <p:cTn id="1147" dur="1000"/>
                                        <p:tgtEl>
                                          <p:spTgt spid="3980"/>
                                        </p:tgtEl>
                                      </p:cBhvr>
                                    </p:animEffect>
                                  </p:childTnLst>
                                </p:cTn>
                              </p:par>
                              <p:par>
                                <p:cTn id="1148" nodeType="withEffect" fill="hold" presetClass="exit" presetID="1">
                                  <p:stCondLst>
                                    <p:cond delay="0"/>
                                  </p:stCondLst>
                                  <p:childTnLst>
                                    <p:set>
                                      <p:cBhvr>
                                        <p:cTn id="1149" dur="1" fill="hold">
                                          <p:stCondLst>
                                            <p:cond delay="0"/>
                                          </p:stCondLst>
                                        </p:cTn>
                                        <p:tgtEl>
                                          <p:spTgt spid="3945"/>
                                        </p:tgtEl>
                                        <p:attrNameLst>
                                          <p:attrName>style.visibility</p:attrName>
                                        </p:attrNameLst>
                                      </p:cBhvr>
                                      <p:to>
                                        <p:strVal val="hidden"/>
                                      </p:to>
                                    </p:set>
                                  </p:childTnLst>
                                </p:cTn>
                              </p:par>
                            </p:childTnLst>
                          </p:cTn>
                        </p:par>
                      </p:childTnLst>
                    </p:cTn>
                  </p:par>
                  <p:par>
                    <p:cTn id="1150" fill="hold">
                      <p:stCondLst>
                        <p:cond delay="indefinite"/>
                      </p:stCondLst>
                      <p:childTnLst>
                        <p:par>
                          <p:cTn id="1151" fill="hold">
                            <p:stCondLst>
                              <p:cond delay="0"/>
                            </p:stCondLst>
                            <p:childTnLst>
                              <p:par>
                                <p:cTn id="1152" nodeType="clickEffect" fill="hold" presetClass="entr" presetID="1">
                                  <p:stCondLst>
                                    <p:cond delay="0"/>
                                  </p:stCondLst>
                                  <p:childTnLst>
                                    <p:set>
                                      <p:cBhvr>
                                        <p:cTn id="1153" dur="1" fill="hold">
                                          <p:stCondLst>
                                            <p:cond delay="0"/>
                                          </p:stCondLst>
                                        </p:cTn>
                                        <p:tgtEl>
                                          <p:spTgt spid="4016">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TextShape 1"/>
          <p:cNvSpPr txBox="1"/>
          <p:nvPr/>
        </p:nvSpPr>
        <p:spPr>
          <a:xfrm>
            <a:off x="838080" y="451800"/>
            <a:ext cx="10515240" cy="894240"/>
          </a:xfrm>
          <a:prstGeom prst="rect">
            <a:avLst/>
          </a:prstGeom>
          <a:noFill/>
          <a:ln w="0">
            <a:noFill/>
          </a:ln>
        </p:spPr>
        <p:txBody>
          <a:bodyPr anchor="ctr">
            <a:normAutofit fontScale="49000"/>
          </a:bodyPr>
          <a:p>
            <a:pPr>
              <a:lnSpc>
                <a:spcPct val="90000"/>
              </a:lnSpc>
            </a:pPr>
            <a:r>
              <a:rPr b="1" lang="en-US" sz="4800" spc="-1" strike="noStrike">
                <a:solidFill>
                  <a:srgbClr val="0000a3"/>
                </a:solidFill>
                <a:latin typeface="Calibri Light"/>
              </a:rPr>
              <a:t>Network layer: data plane, control plane</a:t>
            </a:r>
            <a:endParaRPr b="0" lang="en-US" sz="4800" spc="-1" strike="noStrike">
              <a:solidFill>
                <a:srgbClr val="000000"/>
              </a:solidFill>
              <a:latin typeface="Calibri"/>
            </a:endParaRPr>
          </a:p>
        </p:txBody>
      </p:sp>
      <p:sp>
        <p:nvSpPr>
          <p:cNvPr id="692" name="TextShape 2"/>
          <p:cNvSpPr txBox="1"/>
          <p:nvPr/>
        </p:nvSpPr>
        <p:spPr>
          <a:xfrm>
            <a:off x="771840" y="1533960"/>
            <a:ext cx="4621320" cy="4350960"/>
          </a:xfrm>
          <a:prstGeom prst="rect">
            <a:avLst/>
          </a:prstGeom>
          <a:noFill/>
          <a:ln w="0">
            <a:noFill/>
          </a:ln>
        </p:spPr>
        <p:txBody>
          <a:bodyPr>
            <a:normAutofit/>
          </a:bodyPr>
          <a:p>
            <a:pPr>
              <a:lnSpc>
                <a:spcPct val="90000"/>
              </a:lnSpc>
              <a:spcBef>
                <a:spcPts val="1001"/>
              </a:spcBef>
              <a:tabLst>
                <a:tab algn="l" pos="0"/>
              </a:tabLst>
            </a:pPr>
            <a:r>
              <a:rPr b="0" lang="en-US" sz="3200" spc="-1" strike="noStrike">
                <a:solidFill>
                  <a:srgbClr val="cc0000"/>
                </a:solidFill>
                <a:latin typeface="Calibri"/>
              </a:rPr>
              <a:t>Data plane:</a:t>
            </a:r>
            <a:endParaRPr b="0" lang="en-US" sz="3200" spc="-1" strike="noStrike">
              <a:solidFill>
                <a:srgbClr val="000000"/>
              </a:solidFill>
              <a:latin typeface="Calibri"/>
            </a:endParaRPr>
          </a:p>
          <a:p>
            <a:pPr marL="291960" indent="-291600">
              <a:lnSpc>
                <a:spcPct val="90000"/>
              </a:lnSpc>
              <a:spcBef>
                <a:spcPts val="601"/>
              </a:spcBef>
              <a:buClr>
                <a:srgbClr val="0000a3"/>
              </a:buClr>
              <a:buFont typeface="Wingdings" charset="2"/>
              <a:buChar char=""/>
              <a:tabLst>
                <a:tab algn="l" pos="0"/>
              </a:tabLst>
            </a:pPr>
            <a:r>
              <a:rPr b="0" i="1" lang="en-US" sz="2800" spc="-1" strike="noStrike">
                <a:solidFill>
                  <a:srgbClr val="0000a3"/>
                </a:solidFill>
                <a:latin typeface="Calibri"/>
              </a:rPr>
              <a:t>local</a:t>
            </a:r>
            <a:r>
              <a:rPr b="0" lang="en-US" sz="2800" spc="-1" strike="noStrike">
                <a:solidFill>
                  <a:srgbClr val="000000"/>
                </a:solidFill>
                <a:latin typeface="Calibri"/>
              </a:rPr>
              <a:t>, per-router function</a:t>
            </a:r>
            <a:endParaRPr b="0" lang="en-US" sz="2800" spc="-1" strike="noStrike">
              <a:solidFill>
                <a:srgbClr val="000000"/>
              </a:solidFill>
              <a:latin typeface="Calibri"/>
            </a:endParaRPr>
          </a:p>
          <a:p>
            <a:pPr marL="291960" indent="-291600">
              <a:lnSpc>
                <a:spcPct val="90000"/>
              </a:lnSpc>
              <a:spcBef>
                <a:spcPts val="601"/>
              </a:spcBef>
              <a:buClr>
                <a:srgbClr val="0000a3"/>
              </a:buClr>
              <a:buFont typeface="Wingdings" charset="2"/>
              <a:buChar char=""/>
              <a:tabLst>
                <a:tab algn="l" pos="0"/>
              </a:tabLst>
            </a:pPr>
            <a:r>
              <a:rPr b="0" lang="en-US" sz="2800" spc="-1" strike="noStrike">
                <a:solidFill>
                  <a:srgbClr val="000000"/>
                </a:solidFill>
                <a:latin typeface="Calibri"/>
              </a:rPr>
              <a:t>determines how datagram arriving on router input port is forwarded to router output port</a:t>
            </a:r>
            <a:endParaRPr b="0" lang="en-US" sz="2800" spc="-1" strike="noStrike">
              <a:solidFill>
                <a:srgbClr val="000000"/>
              </a:solidFill>
              <a:latin typeface="Calibri"/>
            </a:endParaRPr>
          </a:p>
          <a:p>
            <a:pPr marL="130320">
              <a:lnSpc>
                <a:spcPct val="90000"/>
              </a:lnSpc>
              <a:spcBef>
                <a:spcPts val="1001"/>
              </a:spcBef>
              <a:tabLst>
                <a:tab algn="l" pos="0"/>
              </a:tabLst>
            </a:pPr>
            <a:endParaRPr b="0" lang="en-US" sz="2800" spc="-1" strike="noStrike">
              <a:solidFill>
                <a:srgbClr val="000000"/>
              </a:solidFill>
              <a:latin typeface="Calibri"/>
            </a:endParaRPr>
          </a:p>
        </p:txBody>
      </p:sp>
      <p:sp>
        <p:nvSpPr>
          <p:cNvPr id="693" name="TextShape 3"/>
          <p:cNvSpPr txBox="1"/>
          <p:nvPr/>
        </p:nvSpPr>
        <p:spPr>
          <a:xfrm>
            <a:off x="6278040" y="1547280"/>
            <a:ext cx="5502600" cy="4614480"/>
          </a:xfrm>
          <a:prstGeom prst="rect">
            <a:avLst/>
          </a:prstGeom>
          <a:noFill/>
          <a:ln w="0">
            <a:noFill/>
          </a:ln>
        </p:spPr>
        <p:txBody>
          <a:bodyPr>
            <a:normAutofit/>
          </a:bodyPr>
          <a:p>
            <a:pPr>
              <a:lnSpc>
                <a:spcPct val="90000"/>
              </a:lnSpc>
              <a:spcBef>
                <a:spcPts val="1001"/>
              </a:spcBef>
              <a:tabLst>
                <a:tab algn="l" pos="0"/>
              </a:tabLst>
            </a:pPr>
            <a:r>
              <a:rPr b="0" lang="en-US" sz="3200" spc="-1" strike="noStrike">
                <a:solidFill>
                  <a:srgbClr val="cc0000"/>
                </a:solidFill>
                <a:latin typeface="Calibri"/>
              </a:rPr>
              <a:t>Control plane</a:t>
            </a:r>
            <a:endParaRPr b="0" lang="en-US" sz="3200" spc="-1" strike="noStrike">
              <a:solidFill>
                <a:srgbClr val="000000"/>
              </a:solidFill>
              <a:latin typeface="Calibri"/>
            </a:endParaRPr>
          </a:p>
          <a:p>
            <a:pPr marL="228600" indent="-228240">
              <a:lnSpc>
                <a:spcPct val="90000"/>
              </a:lnSpc>
              <a:spcBef>
                <a:spcPts val="601"/>
              </a:spcBef>
              <a:buClr>
                <a:srgbClr val="0000a3"/>
              </a:buClr>
              <a:buFont typeface="Wingdings" charset="2"/>
              <a:buChar char=""/>
              <a:tabLst>
                <a:tab algn="l" pos="0"/>
              </a:tabLst>
            </a:pPr>
            <a:r>
              <a:rPr b="0" i="1" lang="en-US" sz="2800" spc="-1" strike="noStrike">
                <a:solidFill>
                  <a:srgbClr val="0000a3"/>
                </a:solidFill>
                <a:latin typeface="Calibri"/>
              </a:rPr>
              <a:t>network-wide</a:t>
            </a:r>
            <a:r>
              <a:rPr b="0" lang="en-US" sz="2800" spc="-1" strike="noStrike">
                <a:solidFill>
                  <a:srgbClr val="000000"/>
                </a:solidFill>
                <a:latin typeface="Calibri"/>
              </a:rPr>
              <a:t> logic</a:t>
            </a:r>
            <a:endParaRPr b="0" lang="en-US" sz="2800" spc="-1" strike="noStrike">
              <a:solidFill>
                <a:srgbClr val="000000"/>
              </a:solidFill>
              <a:latin typeface="Calibri"/>
            </a:endParaRPr>
          </a:p>
          <a:p>
            <a:pPr marL="228600" indent="-228240">
              <a:lnSpc>
                <a:spcPct val="90000"/>
              </a:lnSpc>
              <a:spcBef>
                <a:spcPts val="601"/>
              </a:spcBef>
              <a:buClr>
                <a:srgbClr val="0000a3"/>
              </a:buClr>
              <a:buFont typeface="Wingdings" charset="2"/>
              <a:buChar char=""/>
              <a:tabLst>
                <a:tab algn="l" pos="0"/>
              </a:tabLst>
            </a:pPr>
            <a:r>
              <a:rPr b="0" lang="en-US" sz="2800" spc="-1" strike="noStrike">
                <a:solidFill>
                  <a:srgbClr val="000000"/>
                </a:solidFill>
                <a:latin typeface="Calibri"/>
              </a:rPr>
              <a:t>determines how datagram is routed among routers along end-end path from source host to destination host</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p:txBody>
      </p:sp>
      <p:grpSp>
        <p:nvGrpSpPr>
          <p:cNvPr id="694" name="Group 4"/>
          <p:cNvGrpSpPr/>
          <p:nvPr/>
        </p:nvGrpSpPr>
        <p:grpSpPr>
          <a:xfrm>
            <a:off x="1181160" y="4260240"/>
            <a:ext cx="3642840" cy="1582200"/>
            <a:chOff x="1181160" y="4260240"/>
            <a:chExt cx="3642840" cy="1582200"/>
          </a:xfrm>
        </p:grpSpPr>
        <p:sp>
          <p:nvSpPr>
            <p:cNvPr id="695" name="CustomShape 5"/>
            <p:cNvSpPr/>
            <p:nvPr/>
          </p:nvSpPr>
          <p:spPr>
            <a:xfrm>
              <a:off x="2930400" y="4928400"/>
              <a:ext cx="1893600" cy="914040"/>
            </a:xfrm>
            <a:custGeom>
              <a:avLst/>
              <a:gdLst/>
              <a:ahLst/>
              <a:rect l="l" t="t"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gradFill rotWithShape="0">
              <a:gsLst>
                <a:gs pos="50000">
                  <a:srgbClr val="ffffff"/>
                </a:gs>
                <a:gs pos="100000">
                  <a:srgbClr val="66ccff"/>
                </a:gs>
              </a:gsLst>
              <a:lin ang="10800000"/>
            </a:gradFill>
            <a:ln w="0">
              <a:noFill/>
            </a:ln>
          </p:spPr>
          <p:style>
            <a:lnRef idx="0"/>
            <a:fillRef idx="0"/>
            <a:effectRef idx="0"/>
            <a:fontRef idx="minor"/>
          </p:style>
        </p:sp>
        <p:sp>
          <p:nvSpPr>
            <p:cNvPr id="696" name="Line 6"/>
            <p:cNvSpPr/>
            <p:nvPr/>
          </p:nvSpPr>
          <p:spPr>
            <a:xfrm flipV="1">
              <a:off x="3600360" y="5050440"/>
              <a:ext cx="500040" cy="157320"/>
            </a:xfrm>
            <a:prstGeom prst="line">
              <a:avLst/>
            </a:prstGeom>
            <a:ln w="12700">
              <a:solidFill>
                <a:srgbClr val="000000"/>
              </a:solidFill>
              <a:round/>
            </a:ln>
          </p:spPr>
          <p:style>
            <a:lnRef idx="0"/>
            <a:fillRef idx="0"/>
            <a:effectRef idx="0"/>
            <a:fontRef idx="minor"/>
          </p:style>
        </p:sp>
        <p:sp>
          <p:nvSpPr>
            <p:cNvPr id="697" name="Line 7"/>
            <p:cNvSpPr/>
            <p:nvPr/>
          </p:nvSpPr>
          <p:spPr>
            <a:xfrm>
              <a:off x="3449520" y="5266440"/>
              <a:ext cx="861840" cy="104760"/>
            </a:xfrm>
            <a:prstGeom prst="line">
              <a:avLst/>
            </a:prstGeom>
            <a:ln w="12700">
              <a:solidFill>
                <a:srgbClr val="000000"/>
              </a:solidFill>
              <a:round/>
            </a:ln>
          </p:spPr>
          <p:style>
            <a:lnRef idx="0"/>
            <a:fillRef idx="0"/>
            <a:effectRef idx="0"/>
            <a:fontRef idx="minor"/>
          </p:style>
        </p:sp>
        <p:sp>
          <p:nvSpPr>
            <p:cNvPr id="698" name="Line 8"/>
            <p:cNvSpPr/>
            <p:nvPr/>
          </p:nvSpPr>
          <p:spPr>
            <a:xfrm>
              <a:off x="3462120" y="5372640"/>
              <a:ext cx="714240" cy="274680"/>
            </a:xfrm>
            <a:prstGeom prst="line">
              <a:avLst/>
            </a:prstGeom>
            <a:ln w="12700">
              <a:solidFill>
                <a:srgbClr val="000000"/>
              </a:solidFill>
              <a:round/>
            </a:ln>
          </p:spPr>
          <p:style>
            <a:lnRef idx="0"/>
            <a:fillRef idx="0"/>
            <a:effectRef idx="0"/>
            <a:fontRef idx="minor"/>
          </p:style>
        </p:sp>
        <p:sp>
          <p:nvSpPr>
            <p:cNvPr id="699" name="Line 9"/>
            <p:cNvSpPr/>
            <p:nvPr/>
          </p:nvSpPr>
          <p:spPr>
            <a:xfrm flipH="1">
              <a:off x="1622160" y="5293440"/>
              <a:ext cx="1506600" cy="1440"/>
            </a:xfrm>
            <a:prstGeom prst="line">
              <a:avLst/>
            </a:prstGeom>
            <a:ln w="9525">
              <a:solidFill>
                <a:srgbClr val="000000"/>
              </a:solidFill>
              <a:round/>
            </a:ln>
          </p:spPr>
          <p:style>
            <a:lnRef idx="0"/>
            <a:fillRef idx="0"/>
            <a:effectRef idx="0"/>
            <a:fontRef idx="minor"/>
          </p:style>
        </p:sp>
        <p:sp>
          <p:nvSpPr>
            <p:cNvPr id="700" name="CustomShape 10"/>
            <p:cNvSpPr/>
            <p:nvPr/>
          </p:nvSpPr>
          <p:spPr>
            <a:xfrm>
              <a:off x="3536640" y="4965840"/>
              <a:ext cx="2649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1</a:t>
              </a:r>
              <a:endParaRPr b="0" lang="en-US" sz="1200" spc="-1" strike="noStrike">
                <a:latin typeface="Arial"/>
              </a:endParaRPr>
            </a:p>
          </p:txBody>
        </p:sp>
        <p:sp>
          <p:nvSpPr>
            <p:cNvPr id="701" name="CustomShape 11"/>
            <p:cNvSpPr/>
            <p:nvPr/>
          </p:nvSpPr>
          <p:spPr>
            <a:xfrm>
              <a:off x="3711240" y="5253120"/>
              <a:ext cx="2649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a:t>
              </a:r>
              <a:endParaRPr b="0" lang="en-US" sz="1200" spc="-1" strike="noStrike">
                <a:latin typeface="Arial"/>
              </a:endParaRPr>
            </a:p>
          </p:txBody>
        </p:sp>
        <p:sp>
          <p:nvSpPr>
            <p:cNvPr id="702" name="CustomShape 12"/>
            <p:cNvSpPr/>
            <p:nvPr/>
          </p:nvSpPr>
          <p:spPr>
            <a:xfrm>
              <a:off x="3405240" y="5354640"/>
              <a:ext cx="2649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3</a:t>
              </a:r>
              <a:endParaRPr b="0" lang="en-US" sz="1200" spc="-1" strike="noStrike">
                <a:latin typeface="Arial"/>
              </a:endParaRPr>
            </a:p>
          </p:txBody>
        </p:sp>
        <p:grpSp>
          <p:nvGrpSpPr>
            <p:cNvPr id="703" name="Group 13"/>
            <p:cNvGrpSpPr/>
            <p:nvPr/>
          </p:nvGrpSpPr>
          <p:grpSpPr>
            <a:xfrm>
              <a:off x="1277280" y="4728960"/>
              <a:ext cx="1615320" cy="519480"/>
              <a:chOff x="1277280" y="4728960"/>
              <a:chExt cx="1615320" cy="519480"/>
            </a:xfrm>
          </p:grpSpPr>
          <p:sp>
            <p:nvSpPr>
              <p:cNvPr id="704" name="CustomShape 14"/>
              <p:cNvSpPr/>
              <p:nvPr/>
            </p:nvSpPr>
            <p:spPr>
              <a:xfrm>
                <a:off x="1303920" y="4976280"/>
                <a:ext cx="1289520" cy="207720"/>
              </a:xfrm>
              <a:prstGeom prst="rect">
                <a:avLst/>
              </a:prstGeom>
              <a:solidFill>
                <a:srgbClr val="808080"/>
              </a:solidFill>
              <a:ln w="0">
                <a:noFill/>
              </a:ln>
            </p:spPr>
            <p:style>
              <a:lnRef idx="0"/>
              <a:fillRef idx="0"/>
              <a:effectRef idx="0"/>
              <a:fontRef idx="minor"/>
            </p:style>
          </p:sp>
          <p:sp>
            <p:nvSpPr>
              <p:cNvPr id="705" name="CustomShape 15"/>
              <p:cNvSpPr/>
              <p:nvPr/>
            </p:nvSpPr>
            <p:spPr>
              <a:xfrm>
                <a:off x="1277280" y="4997160"/>
                <a:ext cx="1280520" cy="207720"/>
              </a:xfrm>
              <a:prstGeom prst="rect">
                <a:avLst/>
              </a:prstGeom>
              <a:solidFill>
                <a:srgbClr val="3333cc"/>
              </a:solidFill>
              <a:ln w="9525">
                <a:solidFill>
                  <a:srgbClr val="000000"/>
                </a:solidFill>
                <a:miter/>
              </a:ln>
            </p:spPr>
            <p:style>
              <a:lnRef idx="0"/>
              <a:fillRef idx="0"/>
              <a:effectRef idx="0"/>
              <a:fontRef idx="minor"/>
            </p:style>
          </p:sp>
          <p:sp>
            <p:nvSpPr>
              <p:cNvPr id="706" name="Line 16"/>
              <p:cNvSpPr/>
              <p:nvPr/>
            </p:nvSpPr>
            <p:spPr>
              <a:xfrm>
                <a:off x="2421360" y="5112360"/>
                <a:ext cx="471240" cy="360"/>
              </a:xfrm>
              <a:prstGeom prst="line">
                <a:avLst/>
              </a:prstGeom>
              <a:ln w="9525">
                <a:solidFill>
                  <a:srgbClr val="3333cc"/>
                </a:solidFill>
                <a:round/>
                <a:tailEnd len="med" type="triangle" w="med"/>
              </a:ln>
            </p:spPr>
            <p:style>
              <a:lnRef idx="0"/>
              <a:fillRef idx="0"/>
              <a:effectRef idx="0"/>
              <a:fontRef idx="minor"/>
            </p:style>
          </p:sp>
          <p:sp>
            <p:nvSpPr>
              <p:cNvPr id="707" name="CustomShape 17"/>
              <p:cNvSpPr/>
              <p:nvPr/>
            </p:nvSpPr>
            <p:spPr>
              <a:xfrm>
                <a:off x="1978920" y="5000040"/>
                <a:ext cx="476280" cy="209160"/>
              </a:xfrm>
              <a:prstGeom prst="rect">
                <a:avLst/>
              </a:prstGeom>
              <a:solidFill>
                <a:srgbClr val="00cc99"/>
              </a:solidFill>
              <a:ln w="9525">
                <a:solidFill>
                  <a:srgbClr val="000000"/>
                </a:solidFill>
                <a:miter/>
              </a:ln>
            </p:spPr>
            <p:style>
              <a:lnRef idx="0"/>
              <a:fillRef idx="0"/>
              <a:effectRef idx="0"/>
              <a:fontRef idx="minor"/>
            </p:style>
          </p:sp>
          <p:sp>
            <p:nvSpPr>
              <p:cNvPr id="708" name="CustomShape 18"/>
              <p:cNvSpPr/>
              <p:nvPr/>
            </p:nvSpPr>
            <p:spPr>
              <a:xfrm>
                <a:off x="1966680" y="4976280"/>
                <a:ext cx="4982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0111</a:t>
                </a:r>
                <a:endParaRPr b="0" lang="en-US" sz="1200" spc="-1" strike="noStrike">
                  <a:latin typeface="Arial"/>
                </a:endParaRPr>
              </a:p>
            </p:txBody>
          </p:sp>
          <p:sp>
            <p:nvSpPr>
              <p:cNvPr id="709" name="Line 19"/>
              <p:cNvSpPr/>
              <p:nvPr/>
            </p:nvSpPr>
            <p:spPr>
              <a:xfrm>
                <a:off x="1734120" y="4728960"/>
                <a:ext cx="405720" cy="299880"/>
              </a:xfrm>
              <a:prstGeom prst="line">
                <a:avLst/>
              </a:prstGeom>
              <a:ln w="9525">
                <a:solidFill>
                  <a:srgbClr val="000000"/>
                </a:solidFill>
                <a:round/>
                <a:tailEnd len="med" type="triangle" w="med"/>
              </a:ln>
            </p:spPr>
            <p:style>
              <a:lnRef idx="0"/>
              <a:fillRef idx="0"/>
              <a:effectRef idx="0"/>
              <a:fontRef idx="minor"/>
            </p:style>
          </p:sp>
        </p:grpSp>
        <p:sp>
          <p:nvSpPr>
            <p:cNvPr id="710" name="CustomShape 20"/>
            <p:cNvSpPr/>
            <p:nvPr/>
          </p:nvSpPr>
          <p:spPr>
            <a:xfrm>
              <a:off x="1181160" y="4260240"/>
              <a:ext cx="1991520" cy="5166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values in arriving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packet header</a:t>
              </a:r>
              <a:endParaRPr b="0" lang="en-US" sz="1400" spc="-1" strike="noStrike">
                <a:latin typeface="Arial"/>
              </a:endParaRPr>
            </a:p>
          </p:txBody>
        </p:sp>
        <p:grpSp>
          <p:nvGrpSpPr>
            <p:cNvPr id="711" name="Group 21"/>
            <p:cNvGrpSpPr/>
            <p:nvPr/>
          </p:nvGrpSpPr>
          <p:grpSpPr>
            <a:xfrm>
              <a:off x="3052440" y="5150880"/>
              <a:ext cx="565200" cy="293040"/>
              <a:chOff x="3052440" y="5150880"/>
              <a:chExt cx="565200" cy="293040"/>
            </a:xfrm>
          </p:grpSpPr>
          <p:sp>
            <p:nvSpPr>
              <p:cNvPr id="712" name="CustomShape 22"/>
              <p:cNvSpPr/>
              <p:nvPr/>
            </p:nvSpPr>
            <p:spPr>
              <a:xfrm flipV="1">
                <a:off x="3054240" y="5230080"/>
                <a:ext cx="563040" cy="21384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13" name="CustomShape 23"/>
              <p:cNvSpPr/>
              <p:nvPr/>
            </p:nvSpPr>
            <p:spPr>
              <a:xfrm>
                <a:off x="3052800" y="5260320"/>
                <a:ext cx="564840" cy="7740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714" name="CustomShape 24"/>
              <p:cNvSpPr/>
              <p:nvPr/>
            </p:nvSpPr>
            <p:spPr>
              <a:xfrm flipV="1">
                <a:off x="3052800" y="5150880"/>
                <a:ext cx="563040" cy="21384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15" name="CustomShape 25"/>
              <p:cNvSpPr/>
              <p:nvPr/>
            </p:nvSpPr>
            <p:spPr>
              <a:xfrm>
                <a:off x="3197160" y="5215680"/>
                <a:ext cx="274320" cy="1076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716" name="CustomShape 26"/>
              <p:cNvSpPr/>
              <p:nvPr/>
            </p:nvSpPr>
            <p:spPr>
              <a:xfrm>
                <a:off x="3168720" y="5188680"/>
                <a:ext cx="331560" cy="741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17" name="CustomShape 27"/>
              <p:cNvSpPr/>
              <p:nvPr/>
            </p:nvSpPr>
            <p:spPr>
              <a:xfrm>
                <a:off x="3386160" y="5252400"/>
                <a:ext cx="122040" cy="64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18" name="CustomShape 28"/>
              <p:cNvSpPr/>
              <p:nvPr/>
            </p:nvSpPr>
            <p:spPr>
              <a:xfrm>
                <a:off x="3162240" y="5253840"/>
                <a:ext cx="120240" cy="64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19" name="Line 29"/>
              <p:cNvSpPr/>
              <p:nvPr/>
            </p:nvSpPr>
            <p:spPr>
              <a:xfrm flipH="1" flipV="1">
                <a:off x="3052440" y="5258520"/>
                <a:ext cx="1800" cy="82440"/>
              </a:xfrm>
              <a:prstGeom prst="line">
                <a:avLst/>
              </a:prstGeom>
              <a:ln w="6350">
                <a:solidFill>
                  <a:srgbClr val="000000"/>
                </a:solidFill>
                <a:round/>
              </a:ln>
            </p:spPr>
            <p:style>
              <a:lnRef idx="0"/>
              <a:fillRef idx="0"/>
              <a:effectRef idx="0"/>
              <a:fontRef idx="minor"/>
            </p:style>
          </p:sp>
          <p:sp>
            <p:nvSpPr>
              <p:cNvPr id="720" name="Line 30"/>
              <p:cNvSpPr/>
              <p:nvPr/>
            </p:nvSpPr>
            <p:spPr>
              <a:xfrm flipH="1" flipV="1">
                <a:off x="3616200" y="5257080"/>
                <a:ext cx="1440" cy="82440"/>
              </a:xfrm>
              <a:prstGeom prst="line">
                <a:avLst/>
              </a:prstGeom>
              <a:ln w="6350">
                <a:solidFill>
                  <a:srgbClr val="000000"/>
                </a:solidFill>
                <a:round/>
              </a:ln>
            </p:spPr>
            <p:style>
              <a:lnRef idx="0"/>
              <a:fillRef idx="0"/>
              <a:effectRef idx="0"/>
              <a:fontRef idx="minor"/>
            </p:style>
          </p:sp>
        </p:grpSp>
        <p:sp>
          <p:nvSpPr>
            <p:cNvPr id="721" name="CustomShape 31"/>
            <p:cNvSpPr/>
            <p:nvPr/>
          </p:nvSpPr>
          <p:spPr>
            <a:xfrm>
              <a:off x="2832480" y="5160960"/>
              <a:ext cx="982080" cy="232920"/>
            </a:xfrm>
            <a:custGeom>
              <a:avLst/>
              <a:gdLst/>
              <a:ahLst/>
              <a:rect l="l" t="t" r="r" b="b"/>
              <a:pathLst>
                <a:path w="554" h="167">
                  <a:moveTo>
                    <a:pt x="0" y="10"/>
                  </a:moveTo>
                  <a:cubicBezTo>
                    <a:pt x="102" y="0"/>
                    <a:pt x="240" y="5"/>
                    <a:pt x="324" y="26"/>
                  </a:cubicBezTo>
                  <a:cubicBezTo>
                    <a:pt x="416" y="52"/>
                    <a:pt x="502" y="120"/>
                    <a:pt x="554" y="167"/>
                  </a:cubicBezTo>
                </a:path>
              </a:pathLst>
            </a:custGeom>
            <a:noFill/>
            <a:ln w="57150">
              <a:solidFill>
                <a:srgbClr val="ff3300"/>
              </a:solidFill>
              <a:round/>
              <a:tailEnd len="med" type="triangle" w="med"/>
            </a:ln>
          </p:spPr>
          <p:style>
            <a:lnRef idx="0"/>
            <a:fillRef idx="0"/>
            <a:effectRef idx="0"/>
            <a:fontRef idx="minor"/>
          </p:style>
        </p:sp>
      </p:grpSp>
      <p:sp>
        <p:nvSpPr>
          <p:cNvPr id="722" name="CustomShape 32"/>
          <p:cNvSpPr/>
          <p:nvPr/>
        </p:nvSpPr>
        <p:spPr>
          <a:xfrm>
            <a:off x="6255360" y="4142160"/>
            <a:ext cx="5502600" cy="2095200"/>
          </a:xfrm>
          <a:prstGeom prst="rect">
            <a:avLst/>
          </a:prstGeom>
          <a:noFill/>
          <a:ln w="0">
            <a:noFill/>
          </a:ln>
        </p:spPr>
        <p:style>
          <a:lnRef idx="0"/>
          <a:fillRef idx="0"/>
          <a:effectRef idx="0"/>
          <a:fontRef idx="minor"/>
        </p:style>
        <p:txBody>
          <a:bodyPr>
            <a:normAutofit/>
          </a:bodyPr>
          <a:p>
            <a:pPr marL="228600" indent="-228240">
              <a:lnSpc>
                <a:spcPct val="90000"/>
              </a:lnSpc>
              <a:spcBef>
                <a:spcPts val="601"/>
              </a:spcBef>
              <a:buClr>
                <a:srgbClr val="0000a3"/>
              </a:buClr>
              <a:buFont typeface="Wingdings" charset="2"/>
              <a:buChar char=""/>
            </a:pPr>
            <a:r>
              <a:rPr b="0" lang="en-US" sz="2800" spc="-1" strike="noStrike">
                <a:solidFill>
                  <a:srgbClr val="000000"/>
                </a:solidFill>
                <a:latin typeface="Calibri"/>
              </a:rPr>
              <a:t>two control-plane approaches:</a:t>
            </a:r>
            <a:endParaRPr b="0" lang="en-US" sz="2800" spc="-1" strike="noStrike">
              <a:latin typeface="Arial"/>
            </a:endParaRPr>
          </a:p>
          <a:p>
            <a:pPr lvl="1" marL="695160" indent="-231480">
              <a:lnSpc>
                <a:spcPct val="90000"/>
              </a:lnSpc>
              <a:spcBef>
                <a:spcPts val="499"/>
              </a:spcBef>
              <a:buClr>
                <a:srgbClr val="0000a8"/>
              </a:buClr>
              <a:buFont typeface="Arial"/>
              <a:buChar char="•"/>
            </a:pPr>
            <a:r>
              <a:rPr b="0" i="1" lang="en-US" sz="2400" spc="-1" strike="noStrike">
                <a:solidFill>
                  <a:srgbClr val="000090"/>
                </a:solidFill>
                <a:latin typeface="Calibri"/>
              </a:rPr>
              <a:t>traditional routing algorithms: </a:t>
            </a:r>
            <a:r>
              <a:rPr b="0" lang="en-US" sz="2400" spc="-1" strike="noStrike">
                <a:solidFill>
                  <a:srgbClr val="000000"/>
                </a:solidFill>
                <a:latin typeface="Calibri"/>
              </a:rPr>
              <a:t>implemented in routers</a:t>
            </a:r>
            <a:endParaRPr b="0" lang="en-US" sz="2400" spc="-1" strike="noStrike">
              <a:latin typeface="Arial"/>
            </a:endParaRPr>
          </a:p>
          <a:p>
            <a:pPr lvl="1" marL="695160" indent="-231480">
              <a:lnSpc>
                <a:spcPct val="90000"/>
              </a:lnSpc>
              <a:spcBef>
                <a:spcPts val="499"/>
              </a:spcBef>
              <a:buClr>
                <a:srgbClr val="0000a8"/>
              </a:buClr>
              <a:buFont typeface="Arial"/>
              <a:buChar char="•"/>
            </a:pPr>
            <a:r>
              <a:rPr b="0" i="1" lang="en-US" sz="2400" spc="-1" strike="noStrike">
                <a:solidFill>
                  <a:srgbClr val="000090"/>
                </a:solidFill>
                <a:latin typeface="Calibri"/>
              </a:rPr>
              <a:t>software-defined networking (SDN)</a:t>
            </a:r>
            <a:r>
              <a:rPr b="0" lang="en-US" sz="2400" spc="-1" strike="noStrike">
                <a:solidFill>
                  <a:srgbClr val="000000"/>
                </a:solidFill>
                <a:latin typeface="Calibri"/>
              </a:rPr>
              <a:t>: implemented in (remote) servers</a:t>
            </a:r>
            <a:endParaRPr b="0" lang="en-US" sz="2400" spc="-1" strike="noStrike">
              <a:latin typeface="Arial"/>
            </a:endParaRPr>
          </a:p>
          <a:p>
            <a:pPr>
              <a:lnSpc>
                <a:spcPct val="90000"/>
              </a:lnSpc>
              <a:spcBef>
                <a:spcPts val="1001"/>
              </a:spcBef>
            </a:pPr>
            <a:endParaRPr b="0" lang="en-US" sz="2400" spc="-1" strike="noStrike">
              <a:latin typeface="Arial"/>
            </a:endParaRPr>
          </a:p>
        </p:txBody>
      </p:sp>
      <p:sp>
        <p:nvSpPr>
          <p:cNvPr id="723" name="TextShape 33"/>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52495171-26C2-4C8B-BDF6-FF63BDC0C31A}" type="slidenum">
              <a:rPr b="0" lang="en-US" sz="1100" spc="-1" strike="noStrike">
                <a:solidFill>
                  <a:srgbClr val="404040"/>
                </a:solidFill>
                <a:latin typeface="Calibri"/>
              </a:rPr>
              <a:t>6</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121" dur="indefinite" restart="never" nodeType="tmRoot">
          <p:childTnLst>
            <p:seq>
              <p:cTn id="122" dur="indefinite" nodeType="mainSeq">
                <p:childTnLst>
                  <p:par>
                    <p:cTn id="123" fill="hold">
                      <p:stCondLst>
                        <p:cond delay="indefinite"/>
                      </p:stCondLst>
                      <p:childTnLst>
                        <p:par>
                          <p:cTn id="124" fill="hold">
                            <p:stCondLst>
                              <p:cond delay="0"/>
                            </p:stCondLst>
                            <p:childTnLst>
                              <p:par>
                                <p:cTn id="125" nodeType="clickEffect" fill="hold" presetClass="entr" presetID="9">
                                  <p:stCondLst>
                                    <p:cond delay="0"/>
                                  </p:stCondLst>
                                  <p:childTnLst>
                                    <p:set>
                                      <p:cBhvr>
                                        <p:cTn id="126" dur="1" fill="hold">
                                          <p:stCondLst>
                                            <p:cond delay="0"/>
                                          </p:stCondLst>
                                        </p:cTn>
                                        <p:tgtEl>
                                          <p:spTgt spid="693"/>
                                        </p:tgtEl>
                                        <p:attrNameLst>
                                          <p:attrName>style.visibility</p:attrName>
                                        </p:attrNameLst>
                                      </p:cBhvr>
                                      <p:to>
                                        <p:strVal val="visible"/>
                                      </p:to>
                                    </p:set>
                                    <p:animEffect filter="dissolve" transition="in">
                                      <p:cBhvr additive="repl">
                                        <p:cTn id="127" dur="500"/>
                                        <p:tgtEl>
                                          <p:spTgt spid="693"/>
                                        </p:tgtEl>
                                      </p:cBhvr>
                                    </p:animEffect>
                                  </p:childTnLst>
                                </p:cTn>
                              </p:par>
                            </p:childTnLst>
                          </p:cTn>
                        </p:par>
                      </p:childTnLst>
                    </p:cTn>
                  </p:par>
                  <p:par>
                    <p:cTn id="128" fill="hold">
                      <p:stCondLst>
                        <p:cond delay="indefinite"/>
                      </p:stCondLst>
                      <p:childTnLst>
                        <p:par>
                          <p:cTn id="129" fill="hold">
                            <p:stCondLst>
                              <p:cond delay="0"/>
                            </p:stCondLst>
                            <p:childTnLst>
                              <p:par>
                                <p:cTn id="130" nodeType="clickEffect" fill="hold" presetClass="entr" presetID="9">
                                  <p:stCondLst>
                                    <p:cond delay="0"/>
                                  </p:stCondLst>
                                  <p:childTnLst>
                                    <p:set>
                                      <p:cBhvr>
                                        <p:cTn id="131" dur="1" fill="hold">
                                          <p:stCondLst>
                                            <p:cond delay="0"/>
                                          </p:stCondLst>
                                        </p:cTn>
                                        <p:tgtEl>
                                          <p:spTgt spid="722"/>
                                        </p:tgtEl>
                                        <p:attrNameLst>
                                          <p:attrName>style.visibility</p:attrName>
                                        </p:attrNameLst>
                                      </p:cBhvr>
                                      <p:to>
                                        <p:strVal val="visible"/>
                                      </p:to>
                                    </p:set>
                                    <p:animEffect filter="dissolve" transition="in">
                                      <p:cBhvr additive="repl">
                                        <p:cTn id="132" dur="500"/>
                                        <p:tgtEl>
                                          <p:spTgt spid="7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1" name="TextShape 1"/>
          <p:cNvSpPr txBox="1"/>
          <p:nvPr/>
        </p:nvSpPr>
        <p:spPr>
          <a:xfrm>
            <a:off x="838080" y="31104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ea typeface="ＭＳ Ｐゴシック"/>
              </a:rPr>
              <a:t>IP addresses: how to get one?</a:t>
            </a:r>
            <a:endParaRPr b="0" lang="en-US" sz="4400" spc="-1" strike="noStrike">
              <a:solidFill>
                <a:srgbClr val="000000"/>
              </a:solidFill>
              <a:latin typeface="Calibri"/>
            </a:endParaRPr>
          </a:p>
        </p:txBody>
      </p:sp>
      <p:sp>
        <p:nvSpPr>
          <p:cNvPr id="4052" name="CustomShape 2"/>
          <p:cNvSpPr/>
          <p:nvPr/>
        </p:nvSpPr>
        <p:spPr>
          <a:xfrm>
            <a:off x="837000" y="1343160"/>
            <a:ext cx="11354400" cy="1809360"/>
          </a:xfrm>
          <a:prstGeom prst="rect">
            <a:avLst/>
          </a:prstGeom>
          <a:noFill/>
          <a:ln w="0">
            <a:noFill/>
          </a:ln>
        </p:spPr>
        <p:style>
          <a:lnRef idx="0"/>
          <a:fillRef idx="0"/>
          <a:effectRef idx="0"/>
          <a:fontRef idx="minor"/>
        </p:style>
        <p:txBody>
          <a:bodyPr>
            <a:normAutofit/>
          </a:bodyPr>
          <a:p>
            <a:pPr marL="352440" indent="-221760">
              <a:lnSpc>
                <a:spcPct val="90000"/>
              </a:lnSpc>
              <a:spcBef>
                <a:spcPts val="1001"/>
              </a:spcBef>
              <a:tabLst>
                <a:tab algn="l" pos="0"/>
              </a:tabLst>
            </a:pPr>
            <a:r>
              <a:rPr b="0" i="1" lang="en-US" sz="3200" spc="-1" strike="noStrike">
                <a:solidFill>
                  <a:srgbClr val="cc0000"/>
                </a:solidFill>
                <a:latin typeface="Calibri"/>
                <a:ea typeface="ＭＳ Ｐゴシック"/>
              </a:rPr>
              <a:t>Q:</a:t>
            </a:r>
            <a:r>
              <a:rPr b="0" lang="en-US" sz="3200" spc="-1" strike="noStrike">
                <a:solidFill>
                  <a:srgbClr val="000000"/>
                </a:solidFill>
                <a:latin typeface="Calibri"/>
                <a:ea typeface="ＭＳ Ｐゴシック"/>
              </a:rPr>
              <a:t> how does </a:t>
            </a:r>
            <a:r>
              <a:rPr b="0" i="1" lang="en-US" sz="3200" spc="-1" strike="noStrike">
                <a:solidFill>
                  <a:srgbClr val="000000"/>
                </a:solidFill>
                <a:latin typeface="Calibri"/>
                <a:ea typeface="ＭＳ Ｐゴシック"/>
              </a:rPr>
              <a:t>network</a:t>
            </a:r>
            <a:r>
              <a:rPr b="0" lang="en-US" sz="3200" spc="-1" strike="noStrike">
                <a:solidFill>
                  <a:srgbClr val="000000"/>
                </a:solidFill>
                <a:latin typeface="Calibri"/>
                <a:ea typeface="ＭＳ Ｐゴシック"/>
              </a:rPr>
              <a:t> get subnet part of IP address?</a:t>
            </a:r>
            <a:endParaRPr b="0" lang="en-US" sz="3200" spc="-1" strike="noStrike">
              <a:latin typeface="Arial"/>
            </a:endParaRPr>
          </a:p>
          <a:p>
            <a:pPr marL="352440" indent="-221760">
              <a:lnSpc>
                <a:spcPct val="90000"/>
              </a:lnSpc>
              <a:spcBef>
                <a:spcPts val="1001"/>
              </a:spcBef>
              <a:tabLst>
                <a:tab algn="l" pos="0"/>
              </a:tabLst>
            </a:pPr>
            <a:r>
              <a:rPr b="0" i="1" lang="en-US" sz="3200" spc="-1" strike="noStrike">
                <a:solidFill>
                  <a:srgbClr val="cc0000"/>
                </a:solidFill>
                <a:latin typeface="Calibri"/>
                <a:ea typeface="ＭＳ Ｐゴシック"/>
              </a:rPr>
              <a:t>A:</a:t>
            </a:r>
            <a:r>
              <a:rPr b="0" lang="en-US" sz="3200" spc="-1" strike="noStrike">
                <a:solidFill>
                  <a:srgbClr val="000000"/>
                </a:solidFill>
                <a:latin typeface="Calibri"/>
                <a:ea typeface="ＭＳ Ｐゴシック"/>
              </a:rPr>
              <a:t> gets allocated portion of its provider ISP’s address space</a:t>
            </a:r>
            <a:endParaRPr b="0" lang="en-US" sz="3200" spc="-1" strike="noStrike">
              <a:latin typeface="Arial"/>
            </a:endParaRPr>
          </a:p>
        </p:txBody>
      </p:sp>
      <p:sp>
        <p:nvSpPr>
          <p:cNvPr id="4053" name="CustomShape 3"/>
          <p:cNvSpPr/>
          <p:nvPr/>
        </p:nvSpPr>
        <p:spPr>
          <a:xfrm>
            <a:off x="1371600" y="2739240"/>
            <a:ext cx="10215360" cy="10051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000" spc="-1" strike="noStrike">
                <a:solidFill>
                  <a:srgbClr val="000099"/>
                </a:solidFill>
                <a:latin typeface="Arial"/>
                <a:ea typeface="ＭＳ Ｐゴシック"/>
              </a:rPr>
              <a:t>ISP's block          </a:t>
            </a:r>
            <a:r>
              <a:rPr b="0" lang="en-US" sz="2000" spc="-1" strike="noStrike" u="sng">
                <a:solidFill>
                  <a:srgbClr val="000099"/>
                </a:solidFill>
                <a:uFillTx/>
                <a:latin typeface="Arial"/>
                <a:ea typeface="ＭＳ Ｐゴシック"/>
              </a:rPr>
              <a:t>11001000  00010111  0001</a:t>
            </a:r>
            <a:r>
              <a:rPr b="0" lang="en-US" sz="2000" spc="-1" strike="noStrike">
                <a:solidFill>
                  <a:srgbClr val="000099"/>
                </a:solidFill>
                <a:latin typeface="Arial"/>
                <a:ea typeface="ＭＳ Ｐゴシック"/>
              </a:rPr>
              <a:t>0000  00000000    200.23.16.0/20</a:t>
            </a:r>
            <a:r>
              <a:rPr b="0" lang="en-US" sz="2000" spc="-1" strike="noStrike">
                <a:solidFill>
                  <a:srgbClr val="ed7d31"/>
                </a:solidFill>
                <a:latin typeface="Arial"/>
                <a:ea typeface="ＭＳ Ｐゴシック"/>
              </a:rPr>
              <a:t> </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endParaRPr b="0" lang="en-US" sz="2000" spc="-1" strike="noStrike">
              <a:latin typeface="Arial"/>
            </a:endParaRPr>
          </a:p>
        </p:txBody>
      </p:sp>
      <p:sp>
        <p:nvSpPr>
          <p:cNvPr id="4054" name="CustomShape 4"/>
          <p:cNvSpPr/>
          <p:nvPr/>
        </p:nvSpPr>
        <p:spPr>
          <a:xfrm>
            <a:off x="1371600" y="3687840"/>
            <a:ext cx="10215360" cy="27730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800" spc="-1" strike="noStrike">
                <a:solidFill>
                  <a:srgbClr val="000000"/>
                </a:solidFill>
                <a:latin typeface="Calibri"/>
                <a:ea typeface="ＭＳ Ｐゴシック"/>
              </a:rPr>
              <a:t>ISP can then allocate out its address space in 8 blocks: </a:t>
            </a:r>
            <a:endParaRPr b="0" lang="en-US" sz="2800" spc="-1" strike="noStrike">
              <a:latin typeface="Arial"/>
            </a:endParaRPr>
          </a:p>
          <a:p>
            <a:pPr>
              <a:lnSpc>
                <a:spcPct val="100000"/>
              </a:lnSpc>
              <a:tabLst>
                <a:tab algn="l" pos="0"/>
              </a:tabLst>
            </a:pPr>
            <a:endParaRPr b="0" lang="en-US" sz="28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Organization 0    </a:t>
            </a:r>
            <a:r>
              <a:rPr b="0" lang="en-US" sz="2000" spc="-1" strike="noStrike" u="sng">
                <a:solidFill>
                  <a:srgbClr val="000000"/>
                </a:solidFill>
                <a:uFillTx/>
                <a:latin typeface="Arial"/>
                <a:ea typeface="ＭＳ Ｐゴシック"/>
              </a:rPr>
              <a:t>11001000  00010111  0001000</a:t>
            </a:r>
            <a:r>
              <a:rPr b="0" lang="en-US" sz="2000" spc="-1" strike="noStrike">
                <a:solidFill>
                  <a:srgbClr val="000000"/>
                </a:solidFill>
                <a:latin typeface="Arial"/>
                <a:ea typeface="ＭＳ Ｐゴシック"/>
              </a:rPr>
              <a:t>0  00000000    200.23.16.0/23 </a:t>
            </a: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Organization 1    </a:t>
            </a:r>
            <a:r>
              <a:rPr b="0" lang="en-US" sz="2000" spc="-1" strike="noStrike" u="sng">
                <a:solidFill>
                  <a:srgbClr val="000000"/>
                </a:solidFill>
                <a:uFillTx/>
                <a:latin typeface="Arial"/>
                <a:ea typeface="ＭＳ Ｐゴシック"/>
              </a:rPr>
              <a:t>11001000  00010111  0001001</a:t>
            </a:r>
            <a:r>
              <a:rPr b="0" lang="en-US" sz="2000" spc="-1" strike="noStrike">
                <a:solidFill>
                  <a:srgbClr val="000000"/>
                </a:solidFill>
                <a:latin typeface="Arial"/>
                <a:ea typeface="ＭＳ Ｐゴシック"/>
              </a:rPr>
              <a:t>0  00000000    200.23.18.0/23 </a:t>
            </a: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Organization 2    </a:t>
            </a:r>
            <a:r>
              <a:rPr b="0" lang="en-US" sz="2000" spc="-1" strike="noStrike" u="sng">
                <a:solidFill>
                  <a:srgbClr val="000000"/>
                </a:solidFill>
                <a:uFillTx/>
                <a:latin typeface="Arial"/>
                <a:ea typeface="ＭＳ Ｐゴシック"/>
              </a:rPr>
              <a:t>11001000  00010111  0001010</a:t>
            </a:r>
            <a:r>
              <a:rPr b="0" lang="en-US" sz="2000" spc="-1" strike="noStrike">
                <a:solidFill>
                  <a:srgbClr val="000000"/>
                </a:solidFill>
                <a:latin typeface="Arial"/>
                <a:ea typeface="ＭＳ Ｐゴシック"/>
              </a:rPr>
              <a:t>0  00000000    200.23.20.0/23 </a:t>
            </a: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                                          …..                                   ….                ….</a:t>
            </a: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Organization 7    </a:t>
            </a:r>
            <a:r>
              <a:rPr b="0" lang="en-US" sz="2000" spc="-1" strike="noStrike" u="sng">
                <a:solidFill>
                  <a:srgbClr val="000000"/>
                </a:solidFill>
                <a:uFillTx/>
                <a:latin typeface="Arial"/>
                <a:ea typeface="ＭＳ Ｐゴシック"/>
              </a:rPr>
              <a:t>11001000  00010111  0001111</a:t>
            </a:r>
            <a:r>
              <a:rPr b="0" lang="en-US" sz="2000" spc="-1" strike="noStrike">
                <a:solidFill>
                  <a:srgbClr val="000000"/>
                </a:solidFill>
                <a:latin typeface="Arial"/>
                <a:ea typeface="ＭＳ Ｐゴシック"/>
              </a:rPr>
              <a:t>0   00000000    200.23.30.0/23</a:t>
            </a:r>
            <a:r>
              <a:rPr b="0" lang="en-US" sz="2800" spc="-1" strike="noStrike">
                <a:solidFill>
                  <a:srgbClr val="000000"/>
                </a:solidFill>
                <a:latin typeface="Times New Roman"/>
                <a:ea typeface="ＭＳ Ｐゴシック"/>
              </a:rPr>
              <a:t> </a:t>
            </a:r>
            <a:endParaRPr b="0" lang="en-US" sz="2800" spc="-1" strike="noStrike">
              <a:latin typeface="Arial"/>
            </a:endParaRPr>
          </a:p>
          <a:p>
            <a:pPr>
              <a:lnSpc>
                <a:spcPct val="100000"/>
              </a:lnSpc>
              <a:tabLst>
                <a:tab algn="l" pos="0"/>
              </a:tabLst>
            </a:pPr>
            <a:endParaRPr b="0" lang="en-US" sz="2800" spc="-1" strike="noStrike">
              <a:latin typeface="Arial"/>
            </a:endParaRPr>
          </a:p>
        </p:txBody>
      </p:sp>
      <p:sp>
        <p:nvSpPr>
          <p:cNvPr id="4055" name="TextShape 5"/>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5A496711-4BA7-49E2-BF05-1EFDED3FAC29}"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1154" dur="indefinite" restart="never" nodeType="tmRoot">
          <p:childTnLst>
            <p:seq>
              <p:cTn id="1155" dur="indefinite" nodeType="mainSeq">
                <p:childTnLst>
                  <p:par>
                    <p:cTn id="1156" fill="hold">
                      <p:stCondLst>
                        <p:cond delay="indefinite"/>
                      </p:stCondLst>
                      <p:childTnLst>
                        <p:par>
                          <p:cTn id="1157" fill="hold">
                            <p:stCondLst>
                              <p:cond delay="0"/>
                            </p:stCondLst>
                            <p:childTnLst>
                              <p:par>
                                <p:cTn id="1158" nodeType="clickEffect" fill="hold" presetClass="entr" presetID="9">
                                  <p:stCondLst>
                                    <p:cond delay="0"/>
                                  </p:stCondLst>
                                  <p:childTnLst>
                                    <p:set>
                                      <p:cBhvr>
                                        <p:cTn id="1159" dur="1" fill="hold">
                                          <p:stCondLst>
                                            <p:cond delay="0"/>
                                          </p:stCondLst>
                                        </p:cTn>
                                        <p:tgtEl>
                                          <p:spTgt spid="4054"/>
                                        </p:tgtEl>
                                        <p:attrNameLst>
                                          <p:attrName>style.visibility</p:attrName>
                                        </p:attrNameLst>
                                      </p:cBhvr>
                                      <p:to>
                                        <p:strVal val="visible"/>
                                      </p:to>
                                    </p:set>
                                    <p:animEffect filter="dissolve" transition="in">
                                      <p:cBhvr additive="repl">
                                        <p:cTn id="1160" dur="500"/>
                                        <p:tgtEl>
                                          <p:spTgt spid="40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6" name="TextShape 1"/>
          <p:cNvSpPr txBox="1"/>
          <p:nvPr/>
        </p:nvSpPr>
        <p:spPr>
          <a:xfrm>
            <a:off x="703440" y="281160"/>
            <a:ext cx="10515240" cy="1067760"/>
          </a:xfrm>
          <a:prstGeom prst="rect">
            <a:avLst/>
          </a:prstGeom>
          <a:noFill/>
          <a:ln w="0">
            <a:noFill/>
          </a:ln>
        </p:spPr>
        <p:txBody>
          <a:bodyPr anchor="ctr">
            <a:normAutofit fontScale="66000"/>
          </a:bodyPr>
          <a:p>
            <a:pPr>
              <a:lnSpc>
                <a:spcPct val="90000"/>
              </a:lnSpc>
            </a:pPr>
            <a:r>
              <a:rPr b="1" lang="en-US" sz="4800" spc="-1" strike="noStrike">
                <a:solidFill>
                  <a:srgbClr val="0000a3"/>
                </a:solidFill>
                <a:latin typeface="Calibri Light"/>
                <a:ea typeface="ＭＳ Ｐゴシック"/>
              </a:rPr>
              <a:t>Hierarchical addressing: route aggregation</a:t>
            </a:r>
            <a:endParaRPr b="0" lang="en-US" sz="4800" spc="-1" strike="noStrike">
              <a:solidFill>
                <a:srgbClr val="000000"/>
              </a:solidFill>
              <a:latin typeface="Calibri"/>
            </a:endParaRPr>
          </a:p>
        </p:txBody>
      </p:sp>
      <p:sp>
        <p:nvSpPr>
          <p:cNvPr id="4057" name="CustomShape 2"/>
          <p:cNvSpPr/>
          <p:nvPr/>
        </p:nvSpPr>
        <p:spPr>
          <a:xfrm>
            <a:off x="6254640" y="4210920"/>
            <a:ext cx="2018880" cy="294840"/>
          </a:xfrm>
          <a:custGeom>
            <a:avLst/>
            <a:gdLst/>
            <a:ahLst/>
            <a:rect l="l" t="t" r="r" b="b"/>
            <a:pathLst>
              <a:path w="1272" h="186">
                <a:moveTo>
                  <a:pt x="0" y="0"/>
                </a:moveTo>
                <a:lnTo>
                  <a:pt x="1272" y="186"/>
                </a:lnTo>
              </a:path>
            </a:pathLst>
          </a:custGeom>
          <a:noFill/>
          <a:ln w="19050">
            <a:solidFill>
              <a:srgbClr val="000000"/>
            </a:solidFill>
            <a:round/>
            <a:tailEnd len="med" type="arrow" w="med"/>
          </a:ln>
        </p:spPr>
        <p:style>
          <a:lnRef idx="0"/>
          <a:fillRef idx="0"/>
          <a:effectRef idx="0"/>
          <a:fontRef idx="minor"/>
        </p:style>
      </p:sp>
      <p:sp>
        <p:nvSpPr>
          <p:cNvPr id="4058" name="Line 3"/>
          <p:cNvSpPr/>
          <p:nvPr/>
        </p:nvSpPr>
        <p:spPr>
          <a:xfrm flipV="1">
            <a:off x="3911040" y="4487040"/>
            <a:ext cx="895680" cy="457200"/>
          </a:xfrm>
          <a:prstGeom prst="line">
            <a:avLst/>
          </a:prstGeom>
          <a:ln w="19050">
            <a:solidFill>
              <a:srgbClr val="000000"/>
            </a:solidFill>
            <a:round/>
          </a:ln>
        </p:spPr>
        <p:style>
          <a:lnRef idx="0"/>
          <a:fillRef idx="0"/>
          <a:effectRef idx="0"/>
          <a:fontRef idx="minor"/>
        </p:style>
      </p:sp>
      <p:sp>
        <p:nvSpPr>
          <p:cNvPr id="4059" name="Line 4"/>
          <p:cNvSpPr/>
          <p:nvPr/>
        </p:nvSpPr>
        <p:spPr>
          <a:xfrm>
            <a:off x="3939840" y="3858480"/>
            <a:ext cx="752400" cy="171360"/>
          </a:xfrm>
          <a:prstGeom prst="line">
            <a:avLst/>
          </a:prstGeom>
          <a:ln w="19050">
            <a:solidFill>
              <a:srgbClr val="000000"/>
            </a:solidFill>
            <a:round/>
          </a:ln>
        </p:spPr>
        <p:style>
          <a:lnRef idx="0"/>
          <a:fillRef idx="0"/>
          <a:effectRef idx="0"/>
          <a:fontRef idx="minor"/>
        </p:style>
      </p:sp>
      <p:sp>
        <p:nvSpPr>
          <p:cNvPr id="4060" name="Line 5"/>
          <p:cNvSpPr/>
          <p:nvPr/>
        </p:nvSpPr>
        <p:spPr>
          <a:xfrm>
            <a:off x="4006440" y="3077280"/>
            <a:ext cx="847800" cy="762120"/>
          </a:xfrm>
          <a:prstGeom prst="line">
            <a:avLst/>
          </a:prstGeom>
          <a:ln w="19050">
            <a:solidFill>
              <a:srgbClr val="000000"/>
            </a:solidFill>
            <a:round/>
          </a:ln>
        </p:spPr>
        <p:style>
          <a:lnRef idx="0"/>
          <a:fillRef idx="0"/>
          <a:effectRef idx="0"/>
          <a:fontRef idx="minor"/>
        </p:style>
      </p:sp>
      <p:sp>
        <p:nvSpPr>
          <p:cNvPr id="4061" name="CustomShape 6"/>
          <p:cNvSpPr/>
          <p:nvPr/>
        </p:nvSpPr>
        <p:spPr>
          <a:xfrm>
            <a:off x="4652640" y="3656880"/>
            <a:ext cx="1773000" cy="979200"/>
          </a:xfrm>
          <a:custGeom>
            <a:avLst/>
            <a:gdLst/>
            <a:ahLst/>
            <a:rect l="l" t="t" r="r" b="b"/>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w="0">
            <a:noFill/>
          </a:ln>
        </p:spPr>
        <p:style>
          <a:lnRef idx="0"/>
          <a:fillRef idx="0"/>
          <a:effectRef idx="0"/>
          <a:fontRef idx="minor"/>
        </p:style>
      </p:sp>
      <p:sp>
        <p:nvSpPr>
          <p:cNvPr id="4062" name="CustomShape 7"/>
          <p:cNvSpPr/>
          <p:nvPr/>
        </p:nvSpPr>
        <p:spPr>
          <a:xfrm>
            <a:off x="6483240" y="3384000"/>
            <a:ext cx="1677600" cy="942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a:t>
            </a:r>
            <a:r>
              <a:rPr b="0" lang="en-US" sz="1400" spc="-1" strike="noStrike">
                <a:solidFill>
                  <a:srgbClr val="000000"/>
                </a:solidFill>
                <a:latin typeface="Arial"/>
                <a:ea typeface="ＭＳ Ｐゴシック"/>
              </a:rPr>
              <a:t>Send me anything</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with addresses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beginning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200.23.16.0/20”</a:t>
            </a:r>
            <a:endParaRPr b="0" lang="en-US" sz="1400" spc="-1" strike="noStrike">
              <a:latin typeface="Arial"/>
            </a:endParaRPr>
          </a:p>
        </p:txBody>
      </p:sp>
      <p:grpSp>
        <p:nvGrpSpPr>
          <p:cNvPr id="4063" name="Group 8"/>
          <p:cNvGrpSpPr/>
          <p:nvPr/>
        </p:nvGrpSpPr>
        <p:grpSpPr>
          <a:xfrm>
            <a:off x="1838160" y="2850480"/>
            <a:ext cx="2338200" cy="404280"/>
            <a:chOff x="1838160" y="2850480"/>
            <a:chExt cx="2338200" cy="404280"/>
          </a:xfrm>
        </p:grpSpPr>
        <p:sp>
          <p:nvSpPr>
            <p:cNvPr id="4064" name="CustomShape 9"/>
            <p:cNvSpPr/>
            <p:nvPr/>
          </p:nvSpPr>
          <p:spPr>
            <a:xfrm>
              <a:off x="1838160" y="2850480"/>
              <a:ext cx="2338200" cy="40428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065" name="CustomShape 10"/>
            <p:cNvSpPr/>
            <p:nvPr/>
          </p:nvSpPr>
          <p:spPr>
            <a:xfrm>
              <a:off x="2193120" y="2890440"/>
              <a:ext cx="15343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200.23.16.0/23</a:t>
              </a:r>
              <a:endParaRPr b="0" lang="en-US" sz="1600" spc="-1" strike="noStrike">
                <a:latin typeface="Arial"/>
              </a:endParaRPr>
            </a:p>
          </p:txBody>
        </p:sp>
      </p:grpSp>
      <p:grpSp>
        <p:nvGrpSpPr>
          <p:cNvPr id="4066" name="Group 11"/>
          <p:cNvGrpSpPr/>
          <p:nvPr/>
        </p:nvGrpSpPr>
        <p:grpSpPr>
          <a:xfrm>
            <a:off x="1866600" y="3441240"/>
            <a:ext cx="2338200" cy="404280"/>
            <a:chOff x="1866600" y="3441240"/>
            <a:chExt cx="2338200" cy="404280"/>
          </a:xfrm>
        </p:grpSpPr>
        <p:sp>
          <p:nvSpPr>
            <p:cNvPr id="4067" name="CustomShape 12"/>
            <p:cNvSpPr/>
            <p:nvPr/>
          </p:nvSpPr>
          <p:spPr>
            <a:xfrm>
              <a:off x="1866600" y="3441240"/>
              <a:ext cx="2338200" cy="40428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068" name="CustomShape 13"/>
            <p:cNvSpPr/>
            <p:nvPr/>
          </p:nvSpPr>
          <p:spPr>
            <a:xfrm>
              <a:off x="2221560" y="3480840"/>
              <a:ext cx="1534320" cy="333720"/>
            </a:xfrm>
            <a:prstGeom prst="rect">
              <a:avLst/>
            </a:prstGeom>
            <a:solidFill>
              <a:srgbClr val="9ce0fa"/>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200.23.18.0/23</a:t>
              </a:r>
              <a:endParaRPr b="0" lang="en-US" sz="1600" spc="-1" strike="noStrike">
                <a:latin typeface="Arial"/>
              </a:endParaRPr>
            </a:p>
          </p:txBody>
        </p:sp>
      </p:grpSp>
      <p:grpSp>
        <p:nvGrpSpPr>
          <p:cNvPr id="4069" name="Group 14"/>
          <p:cNvGrpSpPr/>
          <p:nvPr/>
        </p:nvGrpSpPr>
        <p:grpSpPr>
          <a:xfrm>
            <a:off x="1780920" y="4860360"/>
            <a:ext cx="2338200" cy="404280"/>
            <a:chOff x="1780920" y="4860360"/>
            <a:chExt cx="2338200" cy="404280"/>
          </a:xfrm>
        </p:grpSpPr>
        <p:sp>
          <p:nvSpPr>
            <p:cNvPr id="4070" name="CustomShape 15"/>
            <p:cNvSpPr/>
            <p:nvPr/>
          </p:nvSpPr>
          <p:spPr>
            <a:xfrm>
              <a:off x="1780920" y="4860360"/>
              <a:ext cx="2338200" cy="40428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071" name="CustomShape 16"/>
            <p:cNvSpPr/>
            <p:nvPr/>
          </p:nvSpPr>
          <p:spPr>
            <a:xfrm>
              <a:off x="2135880" y="4899960"/>
              <a:ext cx="1534320" cy="333720"/>
            </a:xfrm>
            <a:prstGeom prst="rect">
              <a:avLst/>
            </a:prstGeom>
            <a:solidFill>
              <a:srgbClr val="9ce0fa"/>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200.23.30.0/23</a:t>
              </a:r>
              <a:endParaRPr b="0" lang="en-US" sz="1600" spc="-1" strike="noStrike">
                <a:latin typeface="Arial"/>
              </a:endParaRPr>
            </a:p>
          </p:txBody>
        </p:sp>
      </p:grpSp>
      <p:sp>
        <p:nvSpPr>
          <p:cNvPr id="4072" name="CustomShape 17"/>
          <p:cNvSpPr/>
          <p:nvPr/>
        </p:nvSpPr>
        <p:spPr>
          <a:xfrm>
            <a:off x="4685040" y="4088880"/>
            <a:ext cx="150840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Fly-By-Night-ISP</a:t>
            </a:r>
            <a:endParaRPr b="0" lang="en-US" sz="1400" spc="-1" strike="noStrike">
              <a:latin typeface="Arial"/>
            </a:endParaRPr>
          </a:p>
        </p:txBody>
      </p:sp>
      <p:sp>
        <p:nvSpPr>
          <p:cNvPr id="4073" name="CustomShape 18"/>
          <p:cNvSpPr/>
          <p:nvPr/>
        </p:nvSpPr>
        <p:spPr>
          <a:xfrm>
            <a:off x="8248320" y="3185640"/>
            <a:ext cx="1444320" cy="2714400"/>
          </a:xfrm>
          <a:custGeom>
            <a:avLst/>
            <a:gdLst/>
            <a:ahLst/>
            <a:rect l="l" t="t" r="r" b="b"/>
            <a:pathLst>
              <a:path w="910" h="1710">
                <a:moveTo>
                  <a:pt x="766" y="38"/>
                </a:moveTo>
                <a:cubicBezTo>
                  <a:pt x="714" y="0"/>
                  <a:pt x="520" y="186"/>
                  <a:pt x="411" y="282"/>
                </a:cubicBezTo>
                <a:cubicBezTo>
                  <a:pt x="302" y="378"/>
                  <a:pt x="180" y="490"/>
                  <a:pt x="115" y="611"/>
                </a:cubicBezTo>
                <a:cubicBezTo>
                  <a:pt x="49" y="732"/>
                  <a:pt x="0" y="907"/>
                  <a:pt x="14" y="1008"/>
                </a:cubicBezTo>
                <a:cubicBezTo>
                  <a:pt x="28" y="1108"/>
                  <a:pt x="127" y="1139"/>
                  <a:pt x="198" y="1214"/>
                </a:cubicBezTo>
                <a:cubicBezTo>
                  <a:pt x="269" y="1288"/>
                  <a:pt x="328" y="1380"/>
                  <a:pt x="435" y="1456"/>
                </a:cubicBezTo>
                <a:cubicBezTo>
                  <a:pt x="542" y="1533"/>
                  <a:pt x="768" y="1710"/>
                  <a:pt x="839" y="1674"/>
                </a:cubicBezTo>
                <a:cubicBezTo>
                  <a:pt x="910" y="1638"/>
                  <a:pt x="863" y="1328"/>
                  <a:pt x="863" y="1239"/>
                </a:cubicBezTo>
                <a:cubicBezTo>
                  <a:pt x="863" y="1150"/>
                  <a:pt x="868" y="1189"/>
                  <a:pt x="839" y="1139"/>
                </a:cubicBezTo>
                <a:cubicBezTo>
                  <a:pt x="809" y="1090"/>
                  <a:pt x="703" y="1045"/>
                  <a:pt x="684" y="940"/>
                </a:cubicBezTo>
                <a:cubicBezTo>
                  <a:pt x="665" y="835"/>
                  <a:pt x="710" y="659"/>
                  <a:pt x="724" y="509"/>
                </a:cubicBezTo>
                <a:cubicBezTo>
                  <a:pt x="738" y="359"/>
                  <a:pt x="818" y="76"/>
                  <a:pt x="766" y="38"/>
                </a:cubicBezTo>
                <a:close/>
              </a:path>
            </a:pathLst>
          </a:custGeom>
          <a:gradFill rotWithShape="0">
            <a:gsLst>
              <a:gs pos="0">
                <a:srgbClr val="66ccff"/>
              </a:gs>
              <a:gs pos="100000">
                <a:srgbClr val="ffffff"/>
              </a:gs>
            </a:gsLst>
            <a:lin ang="0"/>
          </a:gradFill>
          <a:ln w="0">
            <a:noFill/>
          </a:ln>
        </p:spPr>
        <p:style>
          <a:lnRef idx="0"/>
          <a:fillRef idx="0"/>
          <a:effectRef idx="0"/>
          <a:fontRef idx="minor"/>
        </p:style>
      </p:sp>
      <p:sp>
        <p:nvSpPr>
          <p:cNvPr id="4074" name="CustomShape 19"/>
          <p:cNvSpPr/>
          <p:nvPr/>
        </p:nvSpPr>
        <p:spPr>
          <a:xfrm>
            <a:off x="1836000" y="2593440"/>
            <a:ext cx="134100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0</a:t>
            </a:r>
            <a:endParaRPr b="0" lang="en-US" sz="1400" spc="-1" strike="noStrike">
              <a:latin typeface="Arial"/>
            </a:endParaRPr>
          </a:p>
        </p:txBody>
      </p:sp>
      <p:sp>
        <p:nvSpPr>
          <p:cNvPr id="4075" name="CustomShape 20"/>
          <p:cNvSpPr/>
          <p:nvPr/>
        </p:nvSpPr>
        <p:spPr>
          <a:xfrm>
            <a:off x="1864440" y="4603320"/>
            <a:ext cx="134100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7</a:t>
            </a:r>
            <a:endParaRPr b="0" lang="en-US" sz="1400" spc="-1" strike="noStrike">
              <a:latin typeface="Arial"/>
            </a:endParaRPr>
          </a:p>
        </p:txBody>
      </p:sp>
      <p:sp>
        <p:nvSpPr>
          <p:cNvPr id="4076" name="CustomShape 21"/>
          <p:cNvSpPr/>
          <p:nvPr/>
        </p:nvSpPr>
        <p:spPr>
          <a:xfrm>
            <a:off x="8485560" y="4412880"/>
            <a:ext cx="78624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Internet</a:t>
            </a:r>
            <a:endParaRPr b="0" lang="en-US" sz="1400" spc="-1" strike="noStrike">
              <a:latin typeface="Arial"/>
            </a:endParaRPr>
          </a:p>
        </p:txBody>
      </p:sp>
      <p:sp>
        <p:nvSpPr>
          <p:cNvPr id="4077" name="CustomShape 22"/>
          <p:cNvSpPr/>
          <p:nvPr/>
        </p:nvSpPr>
        <p:spPr>
          <a:xfrm>
            <a:off x="1845360" y="3241080"/>
            <a:ext cx="134100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1</a:t>
            </a:r>
            <a:endParaRPr b="0" lang="en-US" sz="1400" spc="-1" strike="noStrike">
              <a:latin typeface="Arial"/>
            </a:endParaRPr>
          </a:p>
        </p:txBody>
      </p:sp>
      <p:sp>
        <p:nvSpPr>
          <p:cNvPr id="4078" name="CustomShape 23"/>
          <p:cNvSpPr/>
          <p:nvPr/>
        </p:nvSpPr>
        <p:spPr>
          <a:xfrm>
            <a:off x="4595760" y="4971600"/>
            <a:ext cx="1773000" cy="979200"/>
          </a:xfrm>
          <a:custGeom>
            <a:avLst/>
            <a:gdLst/>
            <a:ahLst/>
            <a:rect l="l" t="t" r="r" b="b"/>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w="0">
            <a:noFill/>
          </a:ln>
        </p:spPr>
        <p:style>
          <a:lnRef idx="0"/>
          <a:fillRef idx="0"/>
          <a:effectRef idx="0"/>
          <a:fontRef idx="minor"/>
        </p:style>
      </p:sp>
      <p:sp>
        <p:nvSpPr>
          <p:cNvPr id="4079" name="CustomShape 24"/>
          <p:cNvSpPr/>
          <p:nvPr/>
        </p:nvSpPr>
        <p:spPr>
          <a:xfrm>
            <a:off x="4895640" y="5346000"/>
            <a:ext cx="102348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ISPs-R-Us</a:t>
            </a:r>
            <a:endParaRPr b="0" lang="en-US" sz="1400" spc="-1" strike="noStrike">
              <a:latin typeface="Arial"/>
            </a:endParaRPr>
          </a:p>
        </p:txBody>
      </p:sp>
      <p:sp>
        <p:nvSpPr>
          <p:cNvPr id="4080" name="CustomShape 25"/>
          <p:cNvSpPr/>
          <p:nvPr/>
        </p:nvSpPr>
        <p:spPr>
          <a:xfrm flipV="1">
            <a:off x="6321240" y="4991040"/>
            <a:ext cx="2018880" cy="294840"/>
          </a:xfrm>
          <a:custGeom>
            <a:avLst/>
            <a:gdLst/>
            <a:ahLst/>
            <a:rect l="l" t="t" r="r" b="b"/>
            <a:pathLst>
              <a:path w="1272" h="186">
                <a:moveTo>
                  <a:pt x="0" y="0"/>
                </a:moveTo>
                <a:lnTo>
                  <a:pt x="1272" y="186"/>
                </a:lnTo>
              </a:path>
            </a:pathLst>
          </a:custGeom>
          <a:noFill/>
          <a:ln w="19050">
            <a:solidFill>
              <a:srgbClr val="000000"/>
            </a:solidFill>
            <a:round/>
            <a:tailEnd len="med" type="arrow" w="med"/>
          </a:ln>
        </p:spPr>
        <p:style>
          <a:lnRef idx="0"/>
          <a:fillRef idx="0"/>
          <a:effectRef idx="0"/>
          <a:fontRef idx="minor"/>
        </p:style>
      </p:sp>
      <p:sp>
        <p:nvSpPr>
          <p:cNvPr id="4081" name="Line 26"/>
          <p:cNvSpPr/>
          <p:nvPr/>
        </p:nvSpPr>
        <p:spPr>
          <a:xfrm>
            <a:off x="4111200" y="5535000"/>
            <a:ext cx="485640" cy="360"/>
          </a:xfrm>
          <a:prstGeom prst="line">
            <a:avLst/>
          </a:prstGeom>
          <a:ln w="19050">
            <a:solidFill>
              <a:srgbClr val="000000"/>
            </a:solidFill>
            <a:round/>
          </a:ln>
        </p:spPr>
        <p:style>
          <a:lnRef idx="0"/>
          <a:fillRef idx="0"/>
          <a:effectRef idx="0"/>
          <a:fontRef idx="minor"/>
        </p:style>
      </p:sp>
      <p:sp>
        <p:nvSpPr>
          <p:cNvPr id="4082" name="Line 27"/>
          <p:cNvSpPr/>
          <p:nvPr/>
        </p:nvSpPr>
        <p:spPr>
          <a:xfrm flipV="1">
            <a:off x="3958920" y="5601600"/>
            <a:ext cx="637920" cy="171360"/>
          </a:xfrm>
          <a:prstGeom prst="line">
            <a:avLst/>
          </a:prstGeom>
          <a:ln w="19050">
            <a:solidFill>
              <a:srgbClr val="000000"/>
            </a:solidFill>
            <a:round/>
          </a:ln>
        </p:spPr>
        <p:style>
          <a:lnRef idx="0"/>
          <a:fillRef idx="0"/>
          <a:effectRef idx="0"/>
          <a:fontRef idx="minor"/>
        </p:style>
      </p:sp>
      <p:sp>
        <p:nvSpPr>
          <p:cNvPr id="4083" name="Line 28"/>
          <p:cNvSpPr/>
          <p:nvPr/>
        </p:nvSpPr>
        <p:spPr>
          <a:xfrm flipV="1">
            <a:off x="4397040" y="5849280"/>
            <a:ext cx="247680" cy="409680"/>
          </a:xfrm>
          <a:prstGeom prst="line">
            <a:avLst/>
          </a:prstGeom>
          <a:ln w="19050">
            <a:solidFill>
              <a:srgbClr val="000000"/>
            </a:solidFill>
            <a:round/>
          </a:ln>
        </p:spPr>
        <p:style>
          <a:lnRef idx="0"/>
          <a:fillRef idx="0"/>
          <a:effectRef idx="0"/>
          <a:fontRef idx="minor"/>
        </p:style>
      </p:sp>
      <p:sp>
        <p:nvSpPr>
          <p:cNvPr id="4084" name="CustomShape 29"/>
          <p:cNvSpPr/>
          <p:nvPr/>
        </p:nvSpPr>
        <p:spPr>
          <a:xfrm>
            <a:off x="6607080" y="5241240"/>
            <a:ext cx="1677600" cy="942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a:t>
            </a:r>
            <a:r>
              <a:rPr b="0" lang="en-US" sz="1400" spc="-1" strike="noStrike">
                <a:solidFill>
                  <a:srgbClr val="000000"/>
                </a:solidFill>
                <a:latin typeface="Arial"/>
                <a:ea typeface="ＭＳ Ｐゴシック"/>
              </a:rPr>
              <a:t>Send me anything</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with addresses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beginning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199.31.0.0/16”</a:t>
            </a:r>
            <a:endParaRPr b="0" lang="en-US" sz="1400" spc="-1" strike="noStrike">
              <a:latin typeface="Arial"/>
            </a:endParaRPr>
          </a:p>
        </p:txBody>
      </p:sp>
      <p:grpSp>
        <p:nvGrpSpPr>
          <p:cNvPr id="4085" name="Group 30"/>
          <p:cNvGrpSpPr/>
          <p:nvPr/>
        </p:nvGrpSpPr>
        <p:grpSpPr>
          <a:xfrm>
            <a:off x="1885680" y="4031640"/>
            <a:ext cx="2338200" cy="404280"/>
            <a:chOff x="1885680" y="4031640"/>
            <a:chExt cx="2338200" cy="404280"/>
          </a:xfrm>
        </p:grpSpPr>
        <p:sp>
          <p:nvSpPr>
            <p:cNvPr id="4086" name="CustomShape 31"/>
            <p:cNvSpPr/>
            <p:nvPr/>
          </p:nvSpPr>
          <p:spPr>
            <a:xfrm>
              <a:off x="1885680" y="4031640"/>
              <a:ext cx="2338200" cy="40428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087" name="CustomShape 32"/>
            <p:cNvSpPr/>
            <p:nvPr/>
          </p:nvSpPr>
          <p:spPr>
            <a:xfrm>
              <a:off x="2240640" y="4071240"/>
              <a:ext cx="1534320" cy="333720"/>
            </a:xfrm>
            <a:prstGeom prst="rect">
              <a:avLst/>
            </a:prstGeom>
            <a:solidFill>
              <a:srgbClr val="9ce0fa"/>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200.23.20.0/23</a:t>
              </a:r>
              <a:endParaRPr b="0" lang="en-US" sz="1600" spc="-1" strike="noStrike">
                <a:latin typeface="Arial"/>
              </a:endParaRPr>
            </a:p>
          </p:txBody>
        </p:sp>
      </p:grpSp>
      <p:sp>
        <p:nvSpPr>
          <p:cNvPr id="4088" name="CustomShape 33"/>
          <p:cNvSpPr/>
          <p:nvPr/>
        </p:nvSpPr>
        <p:spPr>
          <a:xfrm>
            <a:off x="1864440" y="3831840"/>
            <a:ext cx="134100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2</a:t>
            </a:r>
            <a:endParaRPr b="0" lang="en-US" sz="1400" spc="-1" strike="noStrike">
              <a:latin typeface="Arial"/>
            </a:endParaRPr>
          </a:p>
        </p:txBody>
      </p:sp>
      <p:grpSp>
        <p:nvGrpSpPr>
          <p:cNvPr id="4089" name="Group 34"/>
          <p:cNvGrpSpPr/>
          <p:nvPr/>
        </p:nvGrpSpPr>
        <p:grpSpPr>
          <a:xfrm>
            <a:off x="3236040" y="4289040"/>
            <a:ext cx="254520" cy="661680"/>
            <a:chOff x="3236040" y="4289040"/>
            <a:chExt cx="254520" cy="661680"/>
          </a:xfrm>
        </p:grpSpPr>
        <p:sp>
          <p:nvSpPr>
            <p:cNvPr id="4090" name="CustomShape 35"/>
            <p:cNvSpPr/>
            <p:nvPr/>
          </p:nvSpPr>
          <p:spPr>
            <a:xfrm>
              <a:off x="3239280" y="4289040"/>
              <a:ext cx="25128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091" name="CustomShape 36"/>
            <p:cNvSpPr/>
            <p:nvPr/>
          </p:nvSpPr>
          <p:spPr>
            <a:xfrm>
              <a:off x="3236040" y="4423680"/>
              <a:ext cx="25128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092" name="CustomShape 37"/>
            <p:cNvSpPr/>
            <p:nvPr/>
          </p:nvSpPr>
          <p:spPr>
            <a:xfrm>
              <a:off x="3237840" y="4555440"/>
              <a:ext cx="25128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grpSp>
      <p:grpSp>
        <p:nvGrpSpPr>
          <p:cNvPr id="4093" name="Group 38"/>
          <p:cNvGrpSpPr/>
          <p:nvPr/>
        </p:nvGrpSpPr>
        <p:grpSpPr>
          <a:xfrm>
            <a:off x="4264920" y="3993480"/>
            <a:ext cx="254520" cy="662040"/>
            <a:chOff x="4264920" y="3993480"/>
            <a:chExt cx="254520" cy="662040"/>
          </a:xfrm>
        </p:grpSpPr>
        <p:sp>
          <p:nvSpPr>
            <p:cNvPr id="4094" name="CustomShape 39"/>
            <p:cNvSpPr/>
            <p:nvPr/>
          </p:nvSpPr>
          <p:spPr>
            <a:xfrm>
              <a:off x="4268160" y="3993480"/>
              <a:ext cx="25128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095" name="CustomShape 40"/>
            <p:cNvSpPr/>
            <p:nvPr/>
          </p:nvSpPr>
          <p:spPr>
            <a:xfrm>
              <a:off x="4264920" y="4128480"/>
              <a:ext cx="25128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096" name="CustomShape 41"/>
            <p:cNvSpPr/>
            <p:nvPr/>
          </p:nvSpPr>
          <p:spPr>
            <a:xfrm>
              <a:off x="4266360" y="4260240"/>
              <a:ext cx="25128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grpSp>
      <p:sp>
        <p:nvSpPr>
          <p:cNvPr id="4097" name="CustomShape 42"/>
          <p:cNvSpPr/>
          <p:nvPr/>
        </p:nvSpPr>
        <p:spPr>
          <a:xfrm>
            <a:off x="794520" y="1297440"/>
            <a:ext cx="10717560" cy="96732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3200" spc="-1" strike="noStrike">
                <a:solidFill>
                  <a:srgbClr val="000000"/>
                </a:solidFill>
                <a:latin typeface="Calibri"/>
                <a:ea typeface="ＭＳ Ｐゴシック"/>
              </a:rPr>
              <a:t>hierarchical addressing allows efficient advertisement of routing  information:</a:t>
            </a:r>
            <a:endParaRPr b="0" lang="en-US" sz="3200" spc="-1" strike="noStrike">
              <a:latin typeface="Arial"/>
            </a:endParaRPr>
          </a:p>
        </p:txBody>
      </p:sp>
      <p:sp>
        <p:nvSpPr>
          <p:cNvPr id="4098" name="TextShape 43"/>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8BF4640D-F8BC-44F7-8470-27D32700E13D}"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9" name="TextShape 1"/>
          <p:cNvSpPr txBox="1"/>
          <p:nvPr/>
        </p:nvSpPr>
        <p:spPr>
          <a:xfrm>
            <a:off x="703440" y="281160"/>
            <a:ext cx="11078640" cy="1067760"/>
          </a:xfrm>
          <a:prstGeom prst="rect">
            <a:avLst/>
          </a:prstGeom>
          <a:noFill/>
          <a:ln w="0">
            <a:noFill/>
          </a:ln>
        </p:spPr>
        <p:txBody>
          <a:bodyPr anchor="ctr">
            <a:normAutofit fontScale="65000"/>
          </a:bodyPr>
          <a:p>
            <a:pPr>
              <a:lnSpc>
                <a:spcPct val="90000"/>
              </a:lnSpc>
            </a:pPr>
            <a:r>
              <a:rPr b="1" lang="en-US" sz="4900" spc="-1" strike="noStrike">
                <a:solidFill>
                  <a:srgbClr val="0000a3"/>
                </a:solidFill>
                <a:latin typeface="Calibri Light"/>
                <a:ea typeface="ＭＳ Ｐゴシック"/>
              </a:rPr>
              <a:t>Hierarchical addressing</a:t>
            </a:r>
            <a:r>
              <a:rPr b="1" lang="en-US" sz="4800" spc="-1" strike="noStrike">
                <a:solidFill>
                  <a:srgbClr val="0000a3"/>
                </a:solidFill>
                <a:latin typeface="Calibri Light"/>
                <a:ea typeface="ＭＳ Ｐゴシック"/>
              </a:rPr>
              <a:t>: more specific routes</a:t>
            </a:r>
            <a:endParaRPr b="0" lang="en-US" sz="4800" spc="-1" strike="noStrike">
              <a:solidFill>
                <a:srgbClr val="000000"/>
              </a:solidFill>
              <a:latin typeface="Calibri"/>
            </a:endParaRPr>
          </a:p>
        </p:txBody>
      </p:sp>
      <p:sp>
        <p:nvSpPr>
          <p:cNvPr id="4100" name="CustomShape 2"/>
          <p:cNvSpPr/>
          <p:nvPr/>
        </p:nvSpPr>
        <p:spPr>
          <a:xfrm>
            <a:off x="6254640" y="4210920"/>
            <a:ext cx="2018880" cy="294840"/>
          </a:xfrm>
          <a:custGeom>
            <a:avLst/>
            <a:gdLst/>
            <a:ahLst/>
            <a:rect l="l" t="t" r="r" b="b"/>
            <a:pathLst>
              <a:path w="1272" h="186">
                <a:moveTo>
                  <a:pt x="0" y="0"/>
                </a:moveTo>
                <a:lnTo>
                  <a:pt x="1272" y="186"/>
                </a:lnTo>
              </a:path>
            </a:pathLst>
          </a:custGeom>
          <a:noFill/>
          <a:ln w="19050">
            <a:solidFill>
              <a:srgbClr val="000000"/>
            </a:solidFill>
            <a:round/>
            <a:tailEnd len="med" type="arrow" w="med"/>
          </a:ln>
        </p:spPr>
        <p:style>
          <a:lnRef idx="0"/>
          <a:fillRef idx="0"/>
          <a:effectRef idx="0"/>
          <a:fontRef idx="minor"/>
        </p:style>
      </p:sp>
      <p:sp>
        <p:nvSpPr>
          <p:cNvPr id="4101" name="Line 3"/>
          <p:cNvSpPr/>
          <p:nvPr/>
        </p:nvSpPr>
        <p:spPr>
          <a:xfrm flipV="1">
            <a:off x="3911040" y="4487040"/>
            <a:ext cx="895680" cy="457200"/>
          </a:xfrm>
          <a:prstGeom prst="line">
            <a:avLst/>
          </a:prstGeom>
          <a:ln w="19050">
            <a:solidFill>
              <a:srgbClr val="000000"/>
            </a:solidFill>
            <a:round/>
          </a:ln>
        </p:spPr>
        <p:style>
          <a:lnRef idx="0"/>
          <a:fillRef idx="0"/>
          <a:effectRef idx="0"/>
          <a:fontRef idx="minor"/>
        </p:style>
      </p:sp>
      <p:sp>
        <p:nvSpPr>
          <p:cNvPr id="4102" name="Line 4"/>
          <p:cNvSpPr/>
          <p:nvPr/>
        </p:nvSpPr>
        <p:spPr>
          <a:xfrm>
            <a:off x="4006440" y="3077280"/>
            <a:ext cx="847800" cy="762120"/>
          </a:xfrm>
          <a:prstGeom prst="line">
            <a:avLst/>
          </a:prstGeom>
          <a:ln w="19050">
            <a:solidFill>
              <a:srgbClr val="000000"/>
            </a:solidFill>
            <a:round/>
          </a:ln>
        </p:spPr>
        <p:style>
          <a:lnRef idx="0"/>
          <a:fillRef idx="0"/>
          <a:effectRef idx="0"/>
          <a:fontRef idx="minor"/>
        </p:style>
      </p:sp>
      <p:sp>
        <p:nvSpPr>
          <p:cNvPr id="4103" name="CustomShape 5"/>
          <p:cNvSpPr/>
          <p:nvPr/>
        </p:nvSpPr>
        <p:spPr>
          <a:xfrm>
            <a:off x="4652640" y="3656880"/>
            <a:ext cx="1773000" cy="979200"/>
          </a:xfrm>
          <a:custGeom>
            <a:avLst/>
            <a:gdLst/>
            <a:ahLst/>
            <a:rect l="l" t="t" r="r" b="b"/>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w="0">
            <a:noFill/>
          </a:ln>
        </p:spPr>
        <p:style>
          <a:lnRef idx="0"/>
          <a:fillRef idx="0"/>
          <a:effectRef idx="0"/>
          <a:fontRef idx="minor"/>
        </p:style>
      </p:sp>
      <p:sp>
        <p:nvSpPr>
          <p:cNvPr id="4104" name="CustomShape 6"/>
          <p:cNvSpPr/>
          <p:nvPr/>
        </p:nvSpPr>
        <p:spPr>
          <a:xfrm>
            <a:off x="6483240" y="3384000"/>
            <a:ext cx="1677600" cy="942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a:t>
            </a:r>
            <a:r>
              <a:rPr b="0" lang="en-US" sz="1400" spc="-1" strike="noStrike">
                <a:solidFill>
                  <a:srgbClr val="000000"/>
                </a:solidFill>
                <a:latin typeface="Arial"/>
                <a:ea typeface="ＭＳ Ｐゴシック"/>
              </a:rPr>
              <a:t>Send me anything</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with addresses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beginning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200.23.16.0/20”</a:t>
            </a:r>
            <a:endParaRPr b="0" lang="en-US" sz="1400" spc="-1" strike="noStrike">
              <a:latin typeface="Arial"/>
            </a:endParaRPr>
          </a:p>
        </p:txBody>
      </p:sp>
      <p:grpSp>
        <p:nvGrpSpPr>
          <p:cNvPr id="4105" name="Group 7"/>
          <p:cNvGrpSpPr/>
          <p:nvPr/>
        </p:nvGrpSpPr>
        <p:grpSpPr>
          <a:xfrm>
            <a:off x="1838160" y="2850480"/>
            <a:ext cx="2338200" cy="404280"/>
            <a:chOff x="1838160" y="2850480"/>
            <a:chExt cx="2338200" cy="404280"/>
          </a:xfrm>
        </p:grpSpPr>
        <p:sp>
          <p:nvSpPr>
            <p:cNvPr id="4106" name="CustomShape 8"/>
            <p:cNvSpPr/>
            <p:nvPr/>
          </p:nvSpPr>
          <p:spPr>
            <a:xfrm>
              <a:off x="1838160" y="2850480"/>
              <a:ext cx="2338200" cy="40428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107" name="CustomShape 9"/>
            <p:cNvSpPr/>
            <p:nvPr/>
          </p:nvSpPr>
          <p:spPr>
            <a:xfrm>
              <a:off x="2193120" y="2890440"/>
              <a:ext cx="15343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200.23.16.0/23</a:t>
              </a:r>
              <a:endParaRPr b="0" lang="en-US" sz="1600" spc="-1" strike="noStrike">
                <a:latin typeface="Arial"/>
              </a:endParaRPr>
            </a:p>
          </p:txBody>
        </p:sp>
      </p:grpSp>
      <p:grpSp>
        <p:nvGrpSpPr>
          <p:cNvPr id="4108" name="Group 10"/>
          <p:cNvGrpSpPr/>
          <p:nvPr/>
        </p:nvGrpSpPr>
        <p:grpSpPr>
          <a:xfrm>
            <a:off x="1780920" y="4860360"/>
            <a:ext cx="2338200" cy="404280"/>
            <a:chOff x="1780920" y="4860360"/>
            <a:chExt cx="2338200" cy="404280"/>
          </a:xfrm>
        </p:grpSpPr>
        <p:sp>
          <p:nvSpPr>
            <p:cNvPr id="4109" name="CustomShape 11"/>
            <p:cNvSpPr/>
            <p:nvPr/>
          </p:nvSpPr>
          <p:spPr>
            <a:xfrm>
              <a:off x="1780920" y="4860360"/>
              <a:ext cx="2338200" cy="40428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110" name="CustomShape 12"/>
            <p:cNvSpPr/>
            <p:nvPr/>
          </p:nvSpPr>
          <p:spPr>
            <a:xfrm>
              <a:off x="2135880" y="4899960"/>
              <a:ext cx="1534320" cy="333720"/>
            </a:xfrm>
            <a:prstGeom prst="rect">
              <a:avLst/>
            </a:prstGeom>
            <a:solidFill>
              <a:srgbClr val="9ce0fa"/>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200.23.30.0/23</a:t>
              </a:r>
              <a:endParaRPr b="0" lang="en-US" sz="1600" spc="-1" strike="noStrike">
                <a:latin typeface="Arial"/>
              </a:endParaRPr>
            </a:p>
          </p:txBody>
        </p:sp>
      </p:grpSp>
      <p:sp>
        <p:nvSpPr>
          <p:cNvPr id="4111" name="CustomShape 13"/>
          <p:cNvSpPr/>
          <p:nvPr/>
        </p:nvSpPr>
        <p:spPr>
          <a:xfrm>
            <a:off x="4685040" y="4088880"/>
            <a:ext cx="150840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Fly-By-Night-ISP</a:t>
            </a:r>
            <a:endParaRPr b="0" lang="en-US" sz="1400" spc="-1" strike="noStrike">
              <a:latin typeface="Arial"/>
            </a:endParaRPr>
          </a:p>
        </p:txBody>
      </p:sp>
      <p:sp>
        <p:nvSpPr>
          <p:cNvPr id="4112" name="CustomShape 14"/>
          <p:cNvSpPr/>
          <p:nvPr/>
        </p:nvSpPr>
        <p:spPr>
          <a:xfrm>
            <a:off x="8248320" y="3185640"/>
            <a:ext cx="1444320" cy="2714400"/>
          </a:xfrm>
          <a:custGeom>
            <a:avLst/>
            <a:gdLst/>
            <a:ahLst/>
            <a:rect l="l" t="t" r="r" b="b"/>
            <a:pathLst>
              <a:path w="910" h="1710">
                <a:moveTo>
                  <a:pt x="766" y="38"/>
                </a:moveTo>
                <a:cubicBezTo>
                  <a:pt x="714" y="0"/>
                  <a:pt x="520" y="186"/>
                  <a:pt x="411" y="282"/>
                </a:cubicBezTo>
                <a:cubicBezTo>
                  <a:pt x="302" y="378"/>
                  <a:pt x="180" y="490"/>
                  <a:pt x="115" y="611"/>
                </a:cubicBezTo>
                <a:cubicBezTo>
                  <a:pt x="49" y="732"/>
                  <a:pt x="0" y="907"/>
                  <a:pt x="14" y="1008"/>
                </a:cubicBezTo>
                <a:cubicBezTo>
                  <a:pt x="28" y="1108"/>
                  <a:pt x="127" y="1139"/>
                  <a:pt x="198" y="1214"/>
                </a:cubicBezTo>
                <a:cubicBezTo>
                  <a:pt x="269" y="1288"/>
                  <a:pt x="328" y="1380"/>
                  <a:pt x="435" y="1456"/>
                </a:cubicBezTo>
                <a:cubicBezTo>
                  <a:pt x="542" y="1533"/>
                  <a:pt x="768" y="1710"/>
                  <a:pt x="839" y="1674"/>
                </a:cubicBezTo>
                <a:cubicBezTo>
                  <a:pt x="910" y="1638"/>
                  <a:pt x="863" y="1328"/>
                  <a:pt x="863" y="1239"/>
                </a:cubicBezTo>
                <a:cubicBezTo>
                  <a:pt x="863" y="1150"/>
                  <a:pt x="868" y="1189"/>
                  <a:pt x="839" y="1139"/>
                </a:cubicBezTo>
                <a:cubicBezTo>
                  <a:pt x="809" y="1090"/>
                  <a:pt x="703" y="1045"/>
                  <a:pt x="684" y="940"/>
                </a:cubicBezTo>
                <a:cubicBezTo>
                  <a:pt x="665" y="835"/>
                  <a:pt x="710" y="659"/>
                  <a:pt x="724" y="509"/>
                </a:cubicBezTo>
                <a:cubicBezTo>
                  <a:pt x="738" y="359"/>
                  <a:pt x="818" y="76"/>
                  <a:pt x="766" y="38"/>
                </a:cubicBezTo>
                <a:close/>
              </a:path>
            </a:pathLst>
          </a:custGeom>
          <a:gradFill rotWithShape="0">
            <a:gsLst>
              <a:gs pos="0">
                <a:srgbClr val="66ccff"/>
              </a:gs>
              <a:gs pos="100000">
                <a:srgbClr val="ffffff"/>
              </a:gs>
            </a:gsLst>
            <a:lin ang="0"/>
          </a:gradFill>
          <a:ln w="0">
            <a:noFill/>
          </a:ln>
        </p:spPr>
        <p:style>
          <a:lnRef idx="0"/>
          <a:fillRef idx="0"/>
          <a:effectRef idx="0"/>
          <a:fontRef idx="minor"/>
        </p:style>
      </p:sp>
      <p:sp>
        <p:nvSpPr>
          <p:cNvPr id="4113" name="CustomShape 15"/>
          <p:cNvSpPr/>
          <p:nvPr/>
        </p:nvSpPr>
        <p:spPr>
          <a:xfrm>
            <a:off x="1836000" y="2593440"/>
            <a:ext cx="134100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0</a:t>
            </a:r>
            <a:endParaRPr b="0" lang="en-US" sz="1400" spc="-1" strike="noStrike">
              <a:latin typeface="Arial"/>
            </a:endParaRPr>
          </a:p>
        </p:txBody>
      </p:sp>
      <p:sp>
        <p:nvSpPr>
          <p:cNvPr id="4114" name="CustomShape 16"/>
          <p:cNvSpPr/>
          <p:nvPr/>
        </p:nvSpPr>
        <p:spPr>
          <a:xfrm>
            <a:off x="1864440" y="4603320"/>
            <a:ext cx="134100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7</a:t>
            </a:r>
            <a:endParaRPr b="0" lang="en-US" sz="1400" spc="-1" strike="noStrike">
              <a:latin typeface="Arial"/>
            </a:endParaRPr>
          </a:p>
        </p:txBody>
      </p:sp>
      <p:sp>
        <p:nvSpPr>
          <p:cNvPr id="4115" name="CustomShape 17"/>
          <p:cNvSpPr/>
          <p:nvPr/>
        </p:nvSpPr>
        <p:spPr>
          <a:xfrm>
            <a:off x="8485560" y="4412880"/>
            <a:ext cx="78624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Internet</a:t>
            </a:r>
            <a:endParaRPr b="0" lang="en-US" sz="1400" spc="-1" strike="noStrike">
              <a:latin typeface="Arial"/>
            </a:endParaRPr>
          </a:p>
        </p:txBody>
      </p:sp>
      <p:grpSp>
        <p:nvGrpSpPr>
          <p:cNvPr id="4116" name="Group 18"/>
          <p:cNvGrpSpPr/>
          <p:nvPr/>
        </p:nvGrpSpPr>
        <p:grpSpPr>
          <a:xfrm>
            <a:off x="1845360" y="3241080"/>
            <a:ext cx="2846880" cy="788760"/>
            <a:chOff x="1845360" y="3241080"/>
            <a:chExt cx="2846880" cy="788760"/>
          </a:xfrm>
        </p:grpSpPr>
        <p:sp>
          <p:nvSpPr>
            <p:cNvPr id="4117" name="Line 19"/>
            <p:cNvSpPr/>
            <p:nvPr/>
          </p:nvSpPr>
          <p:spPr>
            <a:xfrm>
              <a:off x="3939840" y="3858480"/>
              <a:ext cx="752400" cy="171360"/>
            </a:xfrm>
            <a:prstGeom prst="line">
              <a:avLst/>
            </a:prstGeom>
            <a:ln w="19050">
              <a:solidFill>
                <a:srgbClr val="000000"/>
              </a:solidFill>
              <a:round/>
            </a:ln>
          </p:spPr>
          <p:style>
            <a:lnRef idx="0"/>
            <a:fillRef idx="0"/>
            <a:effectRef idx="0"/>
            <a:fontRef idx="minor"/>
          </p:style>
        </p:sp>
        <p:grpSp>
          <p:nvGrpSpPr>
            <p:cNvPr id="4118" name="Group 20"/>
            <p:cNvGrpSpPr/>
            <p:nvPr/>
          </p:nvGrpSpPr>
          <p:grpSpPr>
            <a:xfrm>
              <a:off x="1866600" y="3441240"/>
              <a:ext cx="2338200" cy="404280"/>
              <a:chOff x="1866600" y="3441240"/>
              <a:chExt cx="2338200" cy="404280"/>
            </a:xfrm>
          </p:grpSpPr>
          <p:sp>
            <p:nvSpPr>
              <p:cNvPr id="4119" name="CustomShape 21"/>
              <p:cNvSpPr/>
              <p:nvPr/>
            </p:nvSpPr>
            <p:spPr>
              <a:xfrm>
                <a:off x="1866600" y="3441240"/>
                <a:ext cx="2338200" cy="40428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120" name="CustomShape 22"/>
              <p:cNvSpPr/>
              <p:nvPr/>
            </p:nvSpPr>
            <p:spPr>
              <a:xfrm>
                <a:off x="2221560" y="3480840"/>
                <a:ext cx="1534320" cy="333720"/>
              </a:xfrm>
              <a:prstGeom prst="rect">
                <a:avLst/>
              </a:prstGeom>
              <a:solidFill>
                <a:srgbClr val="9ce0fa"/>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200.23.18.0/23</a:t>
                </a:r>
                <a:endParaRPr b="0" lang="en-US" sz="1600" spc="-1" strike="noStrike">
                  <a:latin typeface="Arial"/>
                </a:endParaRPr>
              </a:p>
            </p:txBody>
          </p:sp>
        </p:grpSp>
        <p:sp>
          <p:nvSpPr>
            <p:cNvPr id="4121" name="CustomShape 23"/>
            <p:cNvSpPr/>
            <p:nvPr/>
          </p:nvSpPr>
          <p:spPr>
            <a:xfrm>
              <a:off x="1845360" y="3241080"/>
              <a:ext cx="134100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1</a:t>
              </a:r>
              <a:endParaRPr b="0" lang="en-US" sz="1400" spc="-1" strike="noStrike">
                <a:latin typeface="Arial"/>
              </a:endParaRPr>
            </a:p>
          </p:txBody>
        </p:sp>
      </p:grpSp>
      <p:sp>
        <p:nvSpPr>
          <p:cNvPr id="4122" name="CustomShape 24"/>
          <p:cNvSpPr/>
          <p:nvPr/>
        </p:nvSpPr>
        <p:spPr>
          <a:xfrm>
            <a:off x="4595760" y="4971600"/>
            <a:ext cx="1773000" cy="979200"/>
          </a:xfrm>
          <a:custGeom>
            <a:avLst/>
            <a:gdLst/>
            <a:ahLst/>
            <a:rect l="l" t="t" r="r" b="b"/>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w="0">
            <a:noFill/>
          </a:ln>
        </p:spPr>
        <p:style>
          <a:lnRef idx="0"/>
          <a:fillRef idx="0"/>
          <a:effectRef idx="0"/>
          <a:fontRef idx="minor"/>
        </p:style>
      </p:sp>
      <p:sp>
        <p:nvSpPr>
          <p:cNvPr id="4123" name="CustomShape 25"/>
          <p:cNvSpPr/>
          <p:nvPr/>
        </p:nvSpPr>
        <p:spPr>
          <a:xfrm>
            <a:off x="4895640" y="5346000"/>
            <a:ext cx="102348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ISPs-R-Us</a:t>
            </a:r>
            <a:endParaRPr b="0" lang="en-US" sz="1400" spc="-1" strike="noStrike">
              <a:latin typeface="Arial"/>
            </a:endParaRPr>
          </a:p>
        </p:txBody>
      </p:sp>
      <p:sp>
        <p:nvSpPr>
          <p:cNvPr id="4124" name="CustomShape 26"/>
          <p:cNvSpPr/>
          <p:nvPr/>
        </p:nvSpPr>
        <p:spPr>
          <a:xfrm flipV="1">
            <a:off x="6321240" y="4991040"/>
            <a:ext cx="2018880" cy="294840"/>
          </a:xfrm>
          <a:custGeom>
            <a:avLst/>
            <a:gdLst/>
            <a:ahLst/>
            <a:rect l="l" t="t" r="r" b="b"/>
            <a:pathLst>
              <a:path w="1272" h="186">
                <a:moveTo>
                  <a:pt x="0" y="0"/>
                </a:moveTo>
                <a:lnTo>
                  <a:pt x="1272" y="186"/>
                </a:lnTo>
              </a:path>
            </a:pathLst>
          </a:custGeom>
          <a:noFill/>
          <a:ln w="19050">
            <a:solidFill>
              <a:srgbClr val="000000"/>
            </a:solidFill>
            <a:round/>
            <a:tailEnd len="med" type="arrow" w="med"/>
          </a:ln>
        </p:spPr>
        <p:style>
          <a:lnRef idx="0"/>
          <a:fillRef idx="0"/>
          <a:effectRef idx="0"/>
          <a:fontRef idx="minor"/>
        </p:style>
      </p:sp>
      <p:sp>
        <p:nvSpPr>
          <p:cNvPr id="4125" name="Line 27"/>
          <p:cNvSpPr/>
          <p:nvPr/>
        </p:nvSpPr>
        <p:spPr>
          <a:xfrm>
            <a:off x="4111200" y="5535000"/>
            <a:ext cx="485640" cy="360"/>
          </a:xfrm>
          <a:prstGeom prst="line">
            <a:avLst/>
          </a:prstGeom>
          <a:ln w="19050">
            <a:solidFill>
              <a:srgbClr val="000000"/>
            </a:solidFill>
            <a:round/>
          </a:ln>
        </p:spPr>
        <p:style>
          <a:lnRef idx="0"/>
          <a:fillRef idx="0"/>
          <a:effectRef idx="0"/>
          <a:fontRef idx="minor"/>
        </p:style>
      </p:sp>
      <p:sp>
        <p:nvSpPr>
          <p:cNvPr id="4126" name="Line 28"/>
          <p:cNvSpPr/>
          <p:nvPr/>
        </p:nvSpPr>
        <p:spPr>
          <a:xfrm flipV="1">
            <a:off x="3958920" y="5601600"/>
            <a:ext cx="637920" cy="171360"/>
          </a:xfrm>
          <a:prstGeom prst="line">
            <a:avLst/>
          </a:prstGeom>
          <a:ln w="19050">
            <a:solidFill>
              <a:srgbClr val="000000"/>
            </a:solidFill>
            <a:round/>
          </a:ln>
        </p:spPr>
        <p:style>
          <a:lnRef idx="0"/>
          <a:fillRef idx="0"/>
          <a:effectRef idx="0"/>
          <a:fontRef idx="minor"/>
        </p:style>
      </p:sp>
      <p:sp>
        <p:nvSpPr>
          <p:cNvPr id="4127" name="Line 29"/>
          <p:cNvSpPr/>
          <p:nvPr/>
        </p:nvSpPr>
        <p:spPr>
          <a:xfrm flipV="1">
            <a:off x="4397040" y="5849280"/>
            <a:ext cx="247680" cy="409680"/>
          </a:xfrm>
          <a:prstGeom prst="line">
            <a:avLst/>
          </a:prstGeom>
          <a:ln w="19050">
            <a:solidFill>
              <a:srgbClr val="000000"/>
            </a:solidFill>
            <a:round/>
          </a:ln>
        </p:spPr>
        <p:style>
          <a:lnRef idx="0"/>
          <a:fillRef idx="0"/>
          <a:effectRef idx="0"/>
          <a:fontRef idx="minor"/>
        </p:style>
      </p:sp>
      <p:sp>
        <p:nvSpPr>
          <p:cNvPr id="4128" name="CustomShape 30"/>
          <p:cNvSpPr/>
          <p:nvPr/>
        </p:nvSpPr>
        <p:spPr>
          <a:xfrm>
            <a:off x="6607080" y="5241240"/>
            <a:ext cx="1677600" cy="942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a:t>
            </a:r>
            <a:r>
              <a:rPr b="0" lang="en-US" sz="1400" spc="-1" strike="noStrike">
                <a:solidFill>
                  <a:srgbClr val="000000"/>
                </a:solidFill>
                <a:latin typeface="Arial"/>
                <a:ea typeface="ＭＳ Ｐゴシック"/>
              </a:rPr>
              <a:t>Send me anything</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with addresses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beginning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199.31.0.0/16”</a:t>
            </a:r>
            <a:endParaRPr b="0" lang="en-US" sz="1400" spc="-1" strike="noStrike">
              <a:latin typeface="Arial"/>
            </a:endParaRPr>
          </a:p>
        </p:txBody>
      </p:sp>
      <p:grpSp>
        <p:nvGrpSpPr>
          <p:cNvPr id="4129" name="Group 31"/>
          <p:cNvGrpSpPr/>
          <p:nvPr/>
        </p:nvGrpSpPr>
        <p:grpSpPr>
          <a:xfrm>
            <a:off x="1885680" y="4031640"/>
            <a:ext cx="2338200" cy="404280"/>
            <a:chOff x="1885680" y="4031640"/>
            <a:chExt cx="2338200" cy="404280"/>
          </a:xfrm>
        </p:grpSpPr>
        <p:sp>
          <p:nvSpPr>
            <p:cNvPr id="4130" name="CustomShape 32"/>
            <p:cNvSpPr/>
            <p:nvPr/>
          </p:nvSpPr>
          <p:spPr>
            <a:xfrm>
              <a:off x="1885680" y="4031640"/>
              <a:ext cx="2338200" cy="40428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131" name="CustomShape 33"/>
            <p:cNvSpPr/>
            <p:nvPr/>
          </p:nvSpPr>
          <p:spPr>
            <a:xfrm>
              <a:off x="2240640" y="4071240"/>
              <a:ext cx="1534320" cy="333720"/>
            </a:xfrm>
            <a:prstGeom prst="rect">
              <a:avLst/>
            </a:prstGeom>
            <a:solidFill>
              <a:srgbClr val="9ce0fa"/>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200.23.20.0/23</a:t>
              </a:r>
              <a:endParaRPr b="0" lang="en-US" sz="1600" spc="-1" strike="noStrike">
                <a:latin typeface="Arial"/>
              </a:endParaRPr>
            </a:p>
          </p:txBody>
        </p:sp>
      </p:grpSp>
      <p:sp>
        <p:nvSpPr>
          <p:cNvPr id="4132" name="CustomShape 34"/>
          <p:cNvSpPr/>
          <p:nvPr/>
        </p:nvSpPr>
        <p:spPr>
          <a:xfrm>
            <a:off x="1864440" y="3831840"/>
            <a:ext cx="134100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2</a:t>
            </a:r>
            <a:endParaRPr b="0" lang="en-US" sz="1400" spc="-1" strike="noStrike">
              <a:latin typeface="Arial"/>
            </a:endParaRPr>
          </a:p>
        </p:txBody>
      </p:sp>
      <p:grpSp>
        <p:nvGrpSpPr>
          <p:cNvPr id="4133" name="Group 35"/>
          <p:cNvGrpSpPr/>
          <p:nvPr/>
        </p:nvGrpSpPr>
        <p:grpSpPr>
          <a:xfrm>
            <a:off x="3236040" y="4289040"/>
            <a:ext cx="254520" cy="661680"/>
            <a:chOff x="3236040" y="4289040"/>
            <a:chExt cx="254520" cy="661680"/>
          </a:xfrm>
        </p:grpSpPr>
        <p:sp>
          <p:nvSpPr>
            <p:cNvPr id="4134" name="CustomShape 36"/>
            <p:cNvSpPr/>
            <p:nvPr/>
          </p:nvSpPr>
          <p:spPr>
            <a:xfrm>
              <a:off x="3239280" y="4289040"/>
              <a:ext cx="25128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135" name="CustomShape 37"/>
            <p:cNvSpPr/>
            <p:nvPr/>
          </p:nvSpPr>
          <p:spPr>
            <a:xfrm>
              <a:off x="3236040" y="4423680"/>
              <a:ext cx="25128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136" name="CustomShape 38"/>
            <p:cNvSpPr/>
            <p:nvPr/>
          </p:nvSpPr>
          <p:spPr>
            <a:xfrm>
              <a:off x="3237840" y="4555440"/>
              <a:ext cx="25128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grpSp>
      <p:grpSp>
        <p:nvGrpSpPr>
          <p:cNvPr id="4137" name="Group 39"/>
          <p:cNvGrpSpPr/>
          <p:nvPr/>
        </p:nvGrpSpPr>
        <p:grpSpPr>
          <a:xfrm>
            <a:off x="4264920" y="3993480"/>
            <a:ext cx="254520" cy="662040"/>
            <a:chOff x="4264920" y="3993480"/>
            <a:chExt cx="254520" cy="662040"/>
          </a:xfrm>
        </p:grpSpPr>
        <p:sp>
          <p:nvSpPr>
            <p:cNvPr id="4138" name="CustomShape 40"/>
            <p:cNvSpPr/>
            <p:nvPr/>
          </p:nvSpPr>
          <p:spPr>
            <a:xfrm>
              <a:off x="4268160" y="3993480"/>
              <a:ext cx="25128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139" name="CustomShape 41"/>
            <p:cNvSpPr/>
            <p:nvPr/>
          </p:nvSpPr>
          <p:spPr>
            <a:xfrm>
              <a:off x="4264920" y="4128480"/>
              <a:ext cx="25128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140" name="CustomShape 42"/>
            <p:cNvSpPr/>
            <p:nvPr/>
          </p:nvSpPr>
          <p:spPr>
            <a:xfrm>
              <a:off x="4266360" y="4260240"/>
              <a:ext cx="25128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grpSp>
      <p:sp>
        <p:nvSpPr>
          <p:cNvPr id="4141" name="CustomShape 43"/>
          <p:cNvSpPr/>
          <p:nvPr/>
        </p:nvSpPr>
        <p:spPr>
          <a:xfrm>
            <a:off x="741600" y="1253880"/>
            <a:ext cx="11002320" cy="1065240"/>
          </a:xfrm>
          <a:prstGeom prst="rect">
            <a:avLst/>
          </a:prstGeom>
          <a:noFill/>
          <a:ln w="0">
            <a:noFill/>
          </a:ln>
        </p:spPr>
        <p:style>
          <a:lnRef idx="0"/>
          <a:fillRef idx="0"/>
          <a:effectRef idx="0"/>
          <a:fontRef idx="minor"/>
        </p:style>
        <p:txBody>
          <a:bodyPr lIns="90000" rIns="90000" tIns="45000" bIns="45000">
            <a:spAutoFit/>
          </a:bodyPr>
          <a:p>
            <a:pPr marL="343080" indent="-342720">
              <a:lnSpc>
                <a:spcPct val="100000"/>
              </a:lnSpc>
              <a:buClr>
                <a:srgbClr val="0000a3"/>
              </a:buClr>
              <a:buFont typeface="Wingdings" charset="2"/>
              <a:buChar char=""/>
            </a:pPr>
            <a:r>
              <a:rPr b="0" lang="en-US" sz="2800" spc="-1" strike="noStrike">
                <a:solidFill>
                  <a:srgbClr val="000000"/>
                </a:solidFill>
                <a:latin typeface="Calibri"/>
                <a:ea typeface="ＭＳ Ｐゴシック"/>
              </a:rPr>
              <a:t>Organization 1 </a:t>
            </a:r>
            <a:r>
              <a:rPr b="0" lang="en-US" sz="3200" spc="-1" strike="noStrike">
                <a:solidFill>
                  <a:srgbClr val="000000"/>
                </a:solidFill>
                <a:latin typeface="Calibri"/>
                <a:ea typeface="ＭＳ Ｐゴシック"/>
              </a:rPr>
              <a:t>moves from Fly-By-Night-ISP to ISPs-R-Us</a:t>
            </a:r>
            <a:endParaRPr b="0" lang="en-US" sz="3200" spc="-1" strike="noStrike">
              <a:latin typeface="Arial"/>
            </a:endParaRPr>
          </a:p>
          <a:p>
            <a:pPr marL="343080" indent="-342720">
              <a:lnSpc>
                <a:spcPct val="100000"/>
              </a:lnSpc>
              <a:buClr>
                <a:srgbClr val="0000a3"/>
              </a:buClr>
              <a:buFont typeface="Wingdings" charset="2"/>
              <a:buChar char=""/>
            </a:pPr>
            <a:r>
              <a:rPr b="0" lang="en-US" sz="3200" spc="-1" strike="noStrike">
                <a:solidFill>
                  <a:srgbClr val="000000"/>
                </a:solidFill>
                <a:latin typeface="Calibri"/>
                <a:ea typeface="ＭＳ Ｐゴシック"/>
              </a:rPr>
              <a:t>ISPs-R-Us now advertises a more specific route to </a:t>
            </a:r>
            <a:r>
              <a:rPr b="0" lang="en-US" sz="2800" spc="-1" strike="noStrike">
                <a:solidFill>
                  <a:srgbClr val="000000"/>
                </a:solidFill>
                <a:latin typeface="Calibri"/>
                <a:ea typeface="ＭＳ Ｐゴシック"/>
              </a:rPr>
              <a:t>Organization 1</a:t>
            </a:r>
            <a:endParaRPr b="0" lang="en-US" sz="2800" spc="-1" strike="noStrike">
              <a:latin typeface="Arial"/>
            </a:endParaRPr>
          </a:p>
        </p:txBody>
      </p:sp>
      <p:sp>
        <p:nvSpPr>
          <p:cNvPr id="4142" name="Line 44"/>
          <p:cNvSpPr/>
          <p:nvPr/>
        </p:nvSpPr>
        <p:spPr>
          <a:xfrm flipV="1">
            <a:off x="4303080" y="5787000"/>
            <a:ext cx="333360" cy="247680"/>
          </a:xfrm>
          <a:prstGeom prst="line">
            <a:avLst/>
          </a:prstGeom>
          <a:ln w="19050">
            <a:solidFill>
              <a:schemeClr val="tx1"/>
            </a:solidFill>
            <a:round/>
          </a:ln>
        </p:spPr>
        <p:style>
          <a:lnRef idx="0"/>
          <a:fillRef idx="0"/>
          <a:effectRef idx="0"/>
          <a:fontRef idx="minor"/>
        </p:style>
        <p:txBody>
          <a:bodyPr lIns="90000" rIns="90000" tIns="45000" bIns="45000" anchor="ctr" anchorCtr="1">
            <a:noAutofit/>
          </a:bodyPr>
          <a:p>
            <a:pPr>
              <a:lnSpc>
                <a:spcPct val="100000"/>
              </a:lnSpc>
              <a:tabLst>
                <a:tab algn="l" pos="0"/>
              </a:tabLst>
            </a:pPr>
            <a:r>
              <a:rPr b="0" lang="en-US" sz="1800" spc="-1" strike="noStrike">
                <a:solidFill>
                  <a:srgbClr val="000000"/>
                </a:solidFill>
                <a:latin typeface="Calibri"/>
              </a:rPr>
              <a:t>             </a:t>
            </a:r>
            <a:endParaRPr b="0" lang="en-US" sz="1800" spc="-1" strike="noStrike">
              <a:latin typeface="Arial"/>
            </a:endParaRPr>
          </a:p>
        </p:txBody>
      </p:sp>
      <p:grpSp>
        <p:nvGrpSpPr>
          <p:cNvPr id="4143" name="Group 45"/>
          <p:cNvGrpSpPr/>
          <p:nvPr/>
        </p:nvGrpSpPr>
        <p:grpSpPr>
          <a:xfrm>
            <a:off x="2071440" y="5735880"/>
            <a:ext cx="2344320" cy="619200"/>
            <a:chOff x="2071440" y="5735880"/>
            <a:chExt cx="2344320" cy="619200"/>
          </a:xfrm>
        </p:grpSpPr>
        <p:grpSp>
          <p:nvGrpSpPr>
            <p:cNvPr id="4144" name="Group 46"/>
            <p:cNvGrpSpPr/>
            <p:nvPr/>
          </p:nvGrpSpPr>
          <p:grpSpPr>
            <a:xfrm>
              <a:off x="2077560" y="5950800"/>
              <a:ext cx="2338200" cy="404280"/>
              <a:chOff x="2077560" y="5950800"/>
              <a:chExt cx="2338200" cy="404280"/>
            </a:xfrm>
          </p:grpSpPr>
          <p:sp>
            <p:nvSpPr>
              <p:cNvPr id="4145" name="CustomShape 47"/>
              <p:cNvSpPr/>
              <p:nvPr/>
            </p:nvSpPr>
            <p:spPr>
              <a:xfrm>
                <a:off x="2077560" y="5950800"/>
                <a:ext cx="2338200" cy="40428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146" name="CustomShape 48"/>
              <p:cNvSpPr/>
              <p:nvPr/>
            </p:nvSpPr>
            <p:spPr>
              <a:xfrm>
                <a:off x="2432520" y="5990400"/>
                <a:ext cx="1534320" cy="333720"/>
              </a:xfrm>
              <a:prstGeom prst="rect">
                <a:avLst/>
              </a:prstGeom>
              <a:solidFill>
                <a:srgbClr val="9ce0fa"/>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200.23.18.0/23</a:t>
                </a:r>
                <a:endParaRPr b="0" lang="en-US" sz="1600" spc="-1" strike="noStrike">
                  <a:latin typeface="Arial"/>
                </a:endParaRPr>
              </a:p>
            </p:txBody>
          </p:sp>
        </p:grpSp>
        <p:sp>
          <p:nvSpPr>
            <p:cNvPr id="4147" name="CustomShape 49"/>
            <p:cNvSpPr/>
            <p:nvPr/>
          </p:nvSpPr>
          <p:spPr>
            <a:xfrm>
              <a:off x="2071440" y="5735880"/>
              <a:ext cx="134100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1</a:t>
              </a:r>
              <a:endParaRPr b="0" lang="en-US" sz="1400" spc="-1" strike="noStrike">
                <a:latin typeface="Arial"/>
              </a:endParaRPr>
            </a:p>
          </p:txBody>
        </p:sp>
      </p:grpSp>
      <p:sp>
        <p:nvSpPr>
          <p:cNvPr id="4148" name="CustomShape 50"/>
          <p:cNvSpPr/>
          <p:nvPr/>
        </p:nvSpPr>
        <p:spPr>
          <a:xfrm>
            <a:off x="6599520" y="6089400"/>
            <a:ext cx="170028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a:t>
            </a:r>
            <a:r>
              <a:rPr b="0" lang="en-US" sz="1400" spc="-1" strike="noStrike">
                <a:solidFill>
                  <a:srgbClr val="000000"/>
                </a:solidFill>
                <a:latin typeface="Arial"/>
                <a:ea typeface="ＭＳ Ｐゴシック"/>
              </a:rPr>
              <a:t>or </a:t>
            </a:r>
            <a:r>
              <a:rPr b="0" lang="en-US" sz="1400" spc="-1" strike="noStrike" u="sng">
                <a:solidFill>
                  <a:srgbClr val="cc0000"/>
                </a:solidFill>
                <a:uFillTx/>
                <a:latin typeface="Arial"/>
                <a:ea typeface="ＭＳ Ｐゴシック"/>
              </a:rPr>
              <a:t>200.23.18.0/23</a:t>
            </a:r>
            <a:r>
              <a:rPr b="0" lang="en-US" sz="1400" spc="-1" strike="noStrike">
                <a:solidFill>
                  <a:srgbClr val="000000"/>
                </a:solidFill>
                <a:latin typeface="Arial"/>
                <a:ea typeface="ＭＳ Ｐゴシック"/>
              </a:rPr>
              <a:t>”</a:t>
            </a:r>
            <a:endParaRPr b="0" lang="en-US" sz="1400" spc="-1" strike="noStrike">
              <a:latin typeface="Arial"/>
            </a:endParaRPr>
          </a:p>
        </p:txBody>
      </p:sp>
      <p:sp>
        <p:nvSpPr>
          <p:cNvPr id="4149" name="TextShape 51"/>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A2A0CF99-9164-4B0B-A10E-F535CBDF4466}"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1161" dur="indefinite" restart="never" nodeType="tmRoot">
          <p:childTnLst>
            <p:seq>
              <p:cTn id="1162" dur="indefinite" nodeType="mainSeq">
                <p:childTnLst>
                  <p:par>
                    <p:cTn id="1163" fill="hold">
                      <p:stCondLst>
                        <p:cond delay="indefinite"/>
                      </p:stCondLst>
                      <p:childTnLst>
                        <p:par>
                          <p:cTn id="1164" fill="hold">
                            <p:stCondLst>
                              <p:cond delay="0"/>
                            </p:stCondLst>
                            <p:childTnLst>
                              <p:par>
                                <p:cTn id="1165" nodeType="clickEffect" fill="hold" presetClass="exit" presetID="9">
                                  <p:stCondLst>
                                    <p:cond delay="0"/>
                                  </p:stCondLst>
                                  <p:childTnLst>
                                    <p:animEffect filter="dissolve" transition="out">
                                      <p:cBhvr additive="repl">
                                        <p:cTn id="1166" dur="500"/>
                                        <p:tgtEl>
                                          <p:spTgt spid="4116"/>
                                        </p:tgtEl>
                                      </p:cBhvr>
                                    </p:animEffect>
                                    <p:set>
                                      <p:cBhvr>
                                        <p:cTn id="1167" dur="1" fill="hold">
                                          <p:stCondLst>
                                            <p:cond delay="499"/>
                                          </p:stCondLst>
                                        </p:cTn>
                                        <p:tgtEl>
                                          <p:spTgt spid="4116"/>
                                        </p:tgtEl>
                                        <p:attrNameLst>
                                          <p:attrName>style.visibility</p:attrName>
                                        </p:attrNameLst>
                                      </p:cBhvr>
                                      <p:to>
                                        <p:strVal val="hidden"/>
                                      </p:to>
                                    </p:set>
                                  </p:childTnLst>
                                </p:cTn>
                              </p:par>
                            </p:childTnLst>
                          </p:cTn>
                        </p:par>
                      </p:childTnLst>
                    </p:cTn>
                  </p:par>
                  <p:par>
                    <p:cTn id="1168" fill="hold">
                      <p:stCondLst>
                        <p:cond delay="indefinite"/>
                      </p:stCondLst>
                      <p:childTnLst>
                        <p:par>
                          <p:cTn id="1169" fill="hold">
                            <p:stCondLst>
                              <p:cond delay="0"/>
                            </p:stCondLst>
                            <p:childTnLst>
                              <p:par>
                                <p:cTn id="1170" nodeType="clickEffect" fill="hold" presetClass="entr" presetID="9">
                                  <p:stCondLst>
                                    <p:cond delay="0"/>
                                  </p:stCondLst>
                                  <p:childTnLst>
                                    <p:set>
                                      <p:cBhvr>
                                        <p:cTn id="1171" dur="1" fill="hold">
                                          <p:stCondLst>
                                            <p:cond delay="0"/>
                                          </p:stCondLst>
                                        </p:cTn>
                                        <p:tgtEl>
                                          <p:spTgt spid="4143"/>
                                        </p:tgtEl>
                                        <p:attrNameLst>
                                          <p:attrName>style.visibility</p:attrName>
                                        </p:attrNameLst>
                                      </p:cBhvr>
                                      <p:to>
                                        <p:strVal val="visible"/>
                                      </p:to>
                                    </p:set>
                                    <p:animEffect filter="dissolve" transition="in">
                                      <p:cBhvr additive="repl">
                                        <p:cTn id="1172" dur="500"/>
                                        <p:tgtEl>
                                          <p:spTgt spid="4143"/>
                                        </p:tgtEl>
                                      </p:cBhvr>
                                    </p:animEffect>
                                  </p:childTnLst>
                                </p:cTn>
                              </p:par>
                            </p:childTnLst>
                          </p:cTn>
                        </p:par>
                      </p:childTnLst>
                    </p:cTn>
                  </p:par>
                  <p:par>
                    <p:cTn id="1173" fill="hold">
                      <p:stCondLst>
                        <p:cond delay="indefinite"/>
                      </p:stCondLst>
                      <p:childTnLst>
                        <p:par>
                          <p:cTn id="1174" fill="hold">
                            <p:stCondLst>
                              <p:cond delay="0"/>
                            </p:stCondLst>
                            <p:childTnLst>
                              <p:par>
                                <p:cTn id="1175" nodeType="clickEffect" fill="hold" presetClass="entr" presetID="9">
                                  <p:stCondLst>
                                    <p:cond delay="0"/>
                                  </p:stCondLst>
                                  <p:childTnLst>
                                    <p:set>
                                      <p:cBhvr>
                                        <p:cTn id="1176" dur="1" fill="hold">
                                          <p:stCondLst>
                                            <p:cond delay="0"/>
                                          </p:stCondLst>
                                        </p:cTn>
                                        <p:tgtEl>
                                          <p:spTgt spid="4148"/>
                                        </p:tgtEl>
                                        <p:attrNameLst>
                                          <p:attrName>style.visibility</p:attrName>
                                        </p:attrNameLst>
                                      </p:cBhvr>
                                      <p:to>
                                        <p:strVal val="visible"/>
                                      </p:to>
                                    </p:set>
                                    <p:animEffect filter="dissolve" transition="in">
                                      <p:cBhvr additive="repl">
                                        <p:cTn id="1177" dur="500"/>
                                        <p:tgtEl>
                                          <p:spTgt spid="4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0" name="TextShape 1"/>
          <p:cNvSpPr txBox="1"/>
          <p:nvPr/>
        </p:nvSpPr>
        <p:spPr>
          <a:xfrm>
            <a:off x="703440" y="281160"/>
            <a:ext cx="11078640" cy="1067760"/>
          </a:xfrm>
          <a:prstGeom prst="rect">
            <a:avLst/>
          </a:prstGeom>
          <a:noFill/>
          <a:ln w="0">
            <a:noFill/>
          </a:ln>
        </p:spPr>
        <p:txBody>
          <a:bodyPr anchor="ctr">
            <a:normAutofit fontScale="65000"/>
          </a:bodyPr>
          <a:p>
            <a:pPr>
              <a:lnSpc>
                <a:spcPct val="90000"/>
              </a:lnSpc>
            </a:pPr>
            <a:r>
              <a:rPr b="1" lang="en-US" sz="4900" spc="-1" strike="noStrike">
                <a:solidFill>
                  <a:srgbClr val="0000a3"/>
                </a:solidFill>
                <a:latin typeface="Calibri Light"/>
                <a:ea typeface="ＭＳ Ｐゴシック"/>
              </a:rPr>
              <a:t>Hierarchical addressing</a:t>
            </a:r>
            <a:r>
              <a:rPr b="1" lang="en-US" sz="4800" spc="-1" strike="noStrike">
                <a:solidFill>
                  <a:srgbClr val="0000a3"/>
                </a:solidFill>
                <a:latin typeface="Calibri Light"/>
                <a:ea typeface="ＭＳ Ｐゴシック"/>
              </a:rPr>
              <a:t>: more specific routes</a:t>
            </a:r>
            <a:endParaRPr b="0" lang="en-US" sz="4800" spc="-1" strike="noStrike">
              <a:solidFill>
                <a:srgbClr val="000000"/>
              </a:solidFill>
              <a:latin typeface="Calibri"/>
            </a:endParaRPr>
          </a:p>
        </p:txBody>
      </p:sp>
      <p:sp>
        <p:nvSpPr>
          <p:cNvPr id="4151" name="CustomShape 2"/>
          <p:cNvSpPr/>
          <p:nvPr/>
        </p:nvSpPr>
        <p:spPr>
          <a:xfrm>
            <a:off x="6254640" y="4210920"/>
            <a:ext cx="2018880" cy="294840"/>
          </a:xfrm>
          <a:custGeom>
            <a:avLst/>
            <a:gdLst/>
            <a:ahLst/>
            <a:rect l="l" t="t" r="r" b="b"/>
            <a:pathLst>
              <a:path w="1272" h="186">
                <a:moveTo>
                  <a:pt x="0" y="0"/>
                </a:moveTo>
                <a:lnTo>
                  <a:pt x="1272" y="186"/>
                </a:lnTo>
              </a:path>
            </a:pathLst>
          </a:custGeom>
          <a:noFill/>
          <a:ln w="19050">
            <a:solidFill>
              <a:srgbClr val="000000"/>
            </a:solidFill>
            <a:round/>
            <a:tailEnd len="med" type="arrow" w="med"/>
          </a:ln>
        </p:spPr>
        <p:style>
          <a:lnRef idx="0"/>
          <a:fillRef idx="0"/>
          <a:effectRef idx="0"/>
          <a:fontRef idx="minor"/>
        </p:style>
      </p:sp>
      <p:sp>
        <p:nvSpPr>
          <p:cNvPr id="4152" name="Line 3"/>
          <p:cNvSpPr/>
          <p:nvPr/>
        </p:nvSpPr>
        <p:spPr>
          <a:xfrm flipV="1">
            <a:off x="3911040" y="4487040"/>
            <a:ext cx="895680" cy="457200"/>
          </a:xfrm>
          <a:prstGeom prst="line">
            <a:avLst/>
          </a:prstGeom>
          <a:ln w="19050">
            <a:solidFill>
              <a:srgbClr val="000000"/>
            </a:solidFill>
            <a:round/>
          </a:ln>
        </p:spPr>
        <p:style>
          <a:lnRef idx="0"/>
          <a:fillRef idx="0"/>
          <a:effectRef idx="0"/>
          <a:fontRef idx="minor"/>
        </p:style>
      </p:sp>
      <p:sp>
        <p:nvSpPr>
          <p:cNvPr id="4153" name="Line 4"/>
          <p:cNvSpPr/>
          <p:nvPr/>
        </p:nvSpPr>
        <p:spPr>
          <a:xfrm>
            <a:off x="4006440" y="3077280"/>
            <a:ext cx="847800" cy="762120"/>
          </a:xfrm>
          <a:prstGeom prst="line">
            <a:avLst/>
          </a:prstGeom>
          <a:ln w="19050">
            <a:solidFill>
              <a:srgbClr val="000000"/>
            </a:solidFill>
            <a:round/>
          </a:ln>
        </p:spPr>
        <p:style>
          <a:lnRef idx="0"/>
          <a:fillRef idx="0"/>
          <a:effectRef idx="0"/>
          <a:fontRef idx="minor"/>
        </p:style>
      </p:sp>
      <p:sp>
        <p:nvSpPr>
          <p:cNvPr id="4154" name="CustomShape 5"/>
          <p:cNvSpPr/>
          <p:nvPr/>
        </p:nvSpPr>
        <p:spPr>
          <a:xfrm>
            <a:off x="4652640" y="3656880"/>
            <a:ext cx="1773000" cy="979200"/>
          </a:xfrm>
          <a:custGeom>
            <a:avLst/>
            <a:gdLst/>
            <a:ahLst/>
            <a:rect l="l" t="t" r="r" b="b"/>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w="0">
            <a:noFill/>
          </a:ln>
        </p:spPr>
        <p:style>
          <a:lnRef idx="0"/>
          <a:fillRef idx="0"/>
          <a:effectRef idx="0"/>
          <a:fontRef idx="minor"/>
        </p:style>
      </p:sp>
      <p:sp>
        <p:nvSpPr>
          <p:cNvPr id="4155" name="CustomShape 6"/>
          <p:cNvSpPr/>
          <p:nvPr/>
        </p:nvSpPr>
        <p:spPr>
          <a:xfrm>
            <a:off x="6483240" y="3384000"/>
            <a:ext cx="1677600" cy="942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a:t>
            </a:r>
            <a:r>
              <a:rPr b="0" lang="en-US" sz="1400" spc="-1" strike="noStrike">
                <a:solidFill>
                  <a:srgbClr val="000000"/>
                </a:solidFill>
                <a:latin typeface="Arial"/>
                <a:ea typeface="ＭＳ Ｐゴシック"/>
              </a:rPr>
              <a:t>Send me anything</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with addresses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beginning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200.23.16.0/20”</a:t>
            </a:r>
            <a:endParaRPr b="0" lang="en-US" sz="1400" spc="-1" strike="noStrike">
              <a:latin typeface="Arial"/>
            </a:endParaRPr>
          </a:p>
        </p:txBody>
      </p:sp>
      <p:grpSp>
        <p:nvGrpSpPr>
          <p:cNvPr id="4156" name="Group 7"/>
          <p:cNvGrpSpPr/>
          <p:nvPr/>
        </p:nvGrpSpPr>
        <p:grpSpPr>
          <a:xfrm>
            <a:off x="1838160" y="2850480"/>
            <a:ext cx="2338200" cy="404280"/>
            <a:chOff x="1838160" y="2850480"/>
            <a:chExt cx="2338200" cy="404280"/>
          </a:xfrm>
        </p:grpSpPr>
        <p:sp>
          <p:nvSpPr>
            <p:cNvPr id="4157" name="CustomShape 8"/>
            <p:cNvSpPr/>
            <p:nvPr/>
          </p:nvSpPr>
          <p:spPr>
            <a:xfrm>
              <a:off x="1838160" y="2850480"/>
              <a:ext cx="2338200" cy="40428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158" name="CustomShape 9"/>
            <p:cNvSpPr/>
            <p:nvPr/>
          </p:nvSpPr>
          <p:spPr>
            <a:xfrm>
              <a:off x="2193120" y="2890440"/>
              <a:ext cx="15343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200.23.16.0/23</a:t>
              </a:r>
              <a:endParaRPr b="0" lang="en-US" sz="1600" spc="-1" strike="noStrike">
                <a:latin typeface="Arial"/>
              </a:endParaRPr>
            </a:p>
          </p:txBody>
        </p:sp>
      </p:grpSp>
      <p:grpSp>
        <p:nvGrpSpPr>
          <p:cNvPr id="4159" name="Group 10"/>
          <p:cNvGrpSpPr/>
          <p:nvPr/>
        </p:nvGrpSpPr>
        <p:grpSpPr>
          <a:xfrm>
            <a:off x="1780920" y="4860360"/>
            <a:ext cx="2338200" cy="404280"/>
            <a:chOff x="1780920" y="4860360"/>
            <a:chExt cx="2338200" cy="404280"/>
          </a:xfrm>
        </p:grpSpPr>
        <p:sp>
          <p:nvSpPr>
            <p:cNvPr id="4160" name="CustomShape 11"/>
            <p:cNvSpPr/>
            <p:nvPr/>
          </p:nvSpPr>
          <p:spPr>
            <a:xfrm>
              <a:off x="1780920" y="4860360"/>
              <a:ext cx="2338200" cy="40428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161" name="CustomShape 12"/>
            <p:cNvSpPr/>
            <p:nvPr/>
          </p:nvSpPr>
          <p:spPr>
            <a:xfrm>
              <a:off x="2135880" y="4899960"/>
              <a:ext cx="1534320" cy="333720"/>
            </a:xfrm>
            <a:prstGeom prst="rect">
              <a:avLst/>
            </a:prstGeom>
            <a:solidFill>
              <a:srgbClr val="9ce0fa"/>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200.23.30.0/23</a:t>
              </a:r>
              <a:endParaRPr b="0" lang="en-US" sz="1600" spc="-1" strike="noStrike">
                <a:latin typeface="Arial"/>
              </a:endParaRPr>
            </a:p>
          </p:txBody>
        </p:sp>
      </p:grpSp>
      <p:sp>
        <p:nvSpPr>
          <p:cNvPr id="4162" name="CustomShape 13"/>
          <p:cNvSpPr/>
          <p:nvPr/>
        </p:nvSpPr>
        <p:spPr>
          <a:xfrm>
            <a:off x="4685040" y="4088880"/>
            <a:ext cx="150840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Fly-By-Night-ISP</a:t>
            </a:r>
            <a:endParaRPr b="0" lang="en-US" sz="1400" spc="-1" strike="noStrike">
              <a:latin typeface="Arial"/>
            </a:endParaRPr>
          </a:p>
        </p:txBody>
      </p:sp>
      <p:sp>
        <p:nvSpPr>
          <p:cNvPr id="4163" name="CustomShape 14"/>
          <p:cNvSpPr/>
          <p:nvPr/>
        </p:nvSpPr>
        <p:spPr>
          <a:xfrm>
            <a:off x="8248320" y="3185640"/>
            <a:ext cx="1444320" cy="2714400"/>
          </a:xfrm>
          <a:custGeom>
            <a:avLst/>
            <a:gdLst/>
            <a:ahLst/>
            <a:rect l="l" t="t" r="r" b="b"/>
            <a:pathLst>
              <a:path w="910" h="1710">
                <a:moveTo>
                  <a:pt x="766" y="38"/>
                </a:moveTo>
                <a:cubicBezTo>
                  <a:pt x="714" y="0"/>
                  <a:pt x="520" y="186"/>
                  <a:pt x="411" y="282"/>
                </a:cubicBezTo>
                <a:cubicBezTo>
                  <a:pt x="302" y="378"/>
                  <a:pt x="180" y="490"/>
                  <a:pt x="115" y="611"/>
                </a:cubicBezTo>
                <a:cubicBezTo>
                  <a:pt x="49" y="732"/>
                  <a:pt x="0" y="907"/>
                  <a:pt x="14" y="1008"/>
                </a:cubicBezTo>
                <a:cubicBezTo>
                  <a:pt x="28" y="1108"/>
                  <a:pt x="127" y="1139"/>
                  <a:pt x="198" y="1214"/>
                </a:cubicBezTo>
                <a:cubicBezTo>
                  <a:pt x="269" y="1288"/>
                  <a:pt x="328" y="1380"/>
                  <a:pt x="435" y="1456"/>
                </a:cubicBezTo>
                <a:cubicBezTo>
                  <a:pt x="542" y="1533"/>
                  <a:pt x="768" y="1710"/>
                  <a:pt x="839" y="1674"/>
                </a:cubicBezTo>
                <a:cubicBezTo>
                  <a:pt x="910" y="1638"/>
                  <a:pt x="863" y="1328"/>
                  <a:pt x="863" y="1239"/>
                </a:cubicBezTo>
                <a:cubicBezTo>
                  <a:pt x="863" y="1150"/>
                  <a:pt x="868" y="1189"/>
                  <a:pt x="839" y="1139"/>
                </a:cubicBezTo>
                <a:cubicBezTo>
                  <a:pt x="809" y="1090"/>
                  <a:pt x="703" y="1045"/>
                  <a:pt x="684" y="940"/>
                </a:cubicBezTo>
                <a:cubicBezTo>
                  <a:pt x="665" y="835"/>
                  <a:pt x="710" y="659"/>
                  <a:pt x="724" y="509"/>
                </a:cubicBezTo>
                <a:cubicBezTo>
                  <a:pt x="738" y="359"/>
                  <a:pt x="818" y="76"/>
                  <a:pt x="766" y="38"/>
                </a:cubicBezTo>
                <a:close/>
              </a:path>
            </a:pathLst>
          </a:custGeom>
          <a:gradFill rotWithShape="0">
            <a:gsLst>
              <a:gs pos="0">
                <a:srgbClr val="66ccff"/>
              </a:gs>
              <a:gs pos="100000">
                <a:srgbClr val="ffffff"/>
              </a:gs>
            </a:gsLst>
            <a:lin ang="0"/>
          </a:gradFill>
          <a:ln w="0">
            <a:noFill/>
          </a:ln>
        </p:spPr>
        <p:style>
          <a:lnRef idx="0"/>
          <a:fillRef idx="0"/>
          <a:effectRef idx="0"/>
          <a:fontRef idx="minor"/>
        </p:style>
      </p:sp>
      <p:sp>
        <p:nvSpPr>
          <p:cNvPr id="4164" name="CustomShape 15"/>
          <p:cNvSpPr/>
          <p:nvPr/>
        </p:nvSpPr>
        <p:spPr>
          <a:xfrm>
            <a:off x="1836000" y="2593440"/>
            <a:ext cx="134100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0</a:t>
            </a:r>
            <a:endParaRPr b="0" lang="en-US" sz="1400" spc="-1" strike="noStrike">
              <a:latin typeface="Arial"/>
            </a:endParaRPr>
          </a:p>
        </p:txBody>
      </p:sp>
      <p:sp>
        <p:nvSpPr>
          <p:cNvPr id="4165" name="CustomShape 16"/>
          <p:cNvSpPr/>
          <p:nvPr/>
        </p:nvSpPr>
        <p:spPr>
          <a:xfrm>
            <a:off x="1864440" y="4603320"/>
            <a:ext cx="134100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7</a:t>
            </a:r>
            <a:endParaRPr b="0" lang="en-US" sz="1400" spc="-1" strike="noStrike">
              <a:latin typeface="Arial"/>
            </a:endParaRPr>
          </a:p>
        </p:txBody>
      </p:sp>
      <p:sp>
        <p:nvSpPr>
          <p:cNvPr id="4166" name="CustomShape 17"/>
          <p:cNvSpPr/>
          <p:nvPr/>
        </p:nvSpPr>
        <p:spPr>
          <a:xfrm>
            <a:off x="8485560" y="4412880"/>
            <a:ext cx="78624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Internet</a:t>
            </a:r>
            <a:endParaRPr b="0" lang="en-US" sz="1400" spc="-1" strike="noStrike">
              <a:latin typeface="Arial"/>
            </a:endParaRPr>
          </a:p>
        </p:txBody>
      </p:sp>
      <p:sp>
        <p:nvSpPr>
          <p:cNvPr id="4167" name="CustomShape 18"/>
          <p:cNvSpPr/>
          <p:nvPr/>
        </p:nvSpPr>
        <p:spPr>
          <a:xfrm>
            <a:off x="4595760" y="4971600"/>
            <a:ext cx="1773000" cy="979200"/>
          </a:xfrm>
          <a:custGeom>
            <a:avLst/>
            <a:gdLst/>
            <a:ahLst/>
            <a:rect l="l" t="t" r="r" b="b"/>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w="0">
            <a:noFill/>
          </a:ln>
        </p:spPr>
        <p:style>
          <a:lnRef idx="0"/>
          <a:fillRef idx="0"/>
          <a:effectRef idx="0"/>
          <a:fontRef idx="minor"/>
        </p:style>
      </p:sp>
      <p:sp>
        <p:nvSpPr>
          <p:cNvPr id="4168" name="CustomShape 19"/>
          <p:cNvSpPr/>
          <p:nvPr/>
        </p:nvSpPr>
        <p:spPr>
          <a:xfrm>
            <a:off x="4895640" y="5346000"/>
            <a:ext cx="102348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ISPs-R-Us</a:t>
            </a:r>
            <a:endParaRPr b="0" lang="en-US" sz="1400" spc="-1" strike="noStrike">
              <a:latin typeface="Arial"/>
            </a:endParaRPr>
          </a:p>
        </p:txBody>
      </p:sp>
      <p:sp>
        <p:nvSpPr>
          <p:cNvPr id="4169" name="CustomShape 20"/>
          <p:cNvSpPr/>
          <p:nvPr/>
        </p:nvSpPr>
        <p:spPr>
          <a:xfrm flipV="1">
            <a:off x="6321240" y="4991040"/>
            <a:ext cx="2018880" cy="294840"/>
          </a:xfrm>
          <a:custGeom>
            <a:avLst/>
            <a:gdLst/>
            <a:ahLst/>
            <a:rect l="l" t="t" r="r" b="b"/>
            <a:pathLst>
              <a:path w="1272" h="186">
                <a:moveTo>
                  <a:pt x="0" y="0"/>
                </a:moveTo>
                <a:lnTo>
                  <a:pt x="1272" y="186"/>
                </a:lnTo>
              </a:path>
            </a:pathLst>
          </a:custGeom>
          <a:noFill/>
          <a:ln w="19050">
            <a:solidFill>
              <a:srgbClr val="000000"/>
            </a:solidFill>
            <a:round/>
            <a:tailEnd len="med" type="arrow" w="med"/>
          </a:ln>
        </p:spPr>
        <p:style>
          <a:lnRef idx="0"/>
          <a:fillRef idx="0"/>
          <a:effectRef idx="0"/>
          <a:fontRef idx="minor"/>
        </p:style>
      </p:sp>
      <p:sp>
        <p:nvSpPr>
          <p:cNvPr id="4170" name="Line 21"/>
          <p:cNvSpPr/>
          <p:nvPr/>
        </p:nvSpPr>
        <p:spPr>
          <a:xfrm>
            <a:off x="4111200" y="5535000"/>
            <a:ext cx="485640" cy="360"/>
          </a:xfrm>
          <a:prstGeom prst="line">
            <a:avLst/>
          </a:prstGeom>
          <a:ln w="19050">
            <a:solidFill>
              <a:srgbClr val="000000"/>
            </a:solidFill>
            <a:round/>
          </a:ln>
        </p:spPr>
        <p:style>
          <a:lnRef idx="0"/>
          <a:fillRef idx="0"/>
          <a:effectRef idx="0"/>
          <a:fontRef idx="minor"/>
        </p:style>
      </p:sp>
      <p:sp>
        <p:nvSpPr>
          <p:cNvPr id="4171" name="Line 22"/>
          <p:cNvSpPr/>
          <p:nvPr/>
        </p:nvSpPr>
        <p:spPr>
          <a:xfrm flipV="1">
            <a:off x="3958920" y="5601600"/>
            <a:ext cx="637920" cy="171360"/>
          </a:xfrm>
          <a:prstGeom prst="line">
            <a:avLst/>
          </a:prstGeom>
          <a:ln w="19050">
            <a:solidFill>
              <a:srgbClr val="000000"/>
            </a:solidFill>
            <a:round/>
          </a:ln>
        </p:spPr>
        <p:style>
          <a:lnRef idx="0"/>
          <a:fillRef idx="0"/>
          <a:effectRef idx="0"/>
          <a:fontRef idx="minor"/>
        </p:style>
      </p:sp>
      <p:sp>
        <p:nvSpPr>
          <p:cNvPr id="4172" name="Line 23"/>
          <p:cNvSpPr/>
          <p:nvPr/>
        </p:nvSpPr>
        <p:spPr>
          <a:xfrm flipV="1">
            <a:off x="4397040" y="5849280"/>
            <a:ext cx="247680" cy="409680"/>
          </a:xfrm>
          <a:prstGeom prst="line">
            <a:avLst/>
          </a:prstGeom>
          <a:ln w="19050">
            <a:solidFill>
              <a:srgbClr val="000000"/>
            </a:solidFill>
            <a:round/>
          </a:ln>
        </p:spPr>
        <p:style>
          <a:lnRef idx="0"/>
          <a:fillRef idx="0"/>
          <a:effectRef idx="0"/>
          <a:fontRef idx="minor"/>
        </p:style>
      </p:sp>
      <p:sp>
        <p:nvSpPr>
          <p:cNvPr id="4173" name="CustomShape 24"/>
          <p:cNvSpPr/>
          <p:nvPr/>
        </p:nvSpPr>
        <p:spPr>
          <a:xfrm>
            <a:off x="6607080" y="5241240"/>
            <a:ext cx="1677600" cy="942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a:t>
            </a:r>
            <a:r>
              <a:rPr b="0" lang="en-US" sz="1400" spc="-1" strike="noStrike">
                <a:solidFill>
                  <a:srgbClr val="000000"/>
                </a:solidFill>
                <a:latin typeface="Arial"/>
                <a:ea typeface="ＭＳ Ｐゴシック"/>
              </a:rPr>
              <a:t>Send me anything</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with addresses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beginning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199.31.0.0/16”</a:t>
            </a:r>
            <a:endParaRPr b="0" lang="en-US" sz="1400" spc="-1" strike="noStrike">
              <a:latin typeface="Arial"/>
            </a:endParaRPr>
          </a:p>
        </p:txBody>
      </p:sp>
      <p:grpSp>
        <p:nvGrpSpPr>
          <p:cNvPr id="4174" name="Group 25"/>
          <p:cNvGrpSpPr/>
          <p:nvPr/>
        </p:nvGrpSpPr>
        <p:grpSpPr>
          <a:xfrm>
            <a:off x="1885680" y="4031640"/>
            <a:ext cx="2338200" cy="404280"/>
            <a:chOff x="1885680" y="4031640"/>
            <a:chExt cx="2338200" cy="404280"/>
          </a:xfrm>
        </p:grpSpPr>
        <p:sp>
          <p:nvSpPr>
            <p:cNvPr id="4175" name="CustomShape 26"/>
            <p:cNvSpPr/>
            <p:nvPr/>
          </p:nvSpPr>
          <p:spPr>
            <a:xfrm>
              <a:off x="1885680" y="4031640"/>
              <a:ext cx="2338200" cy="40428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176" name="CustomShape 27"/>
            <p:cNvSpPr/>
            <p:nvPr/>
          </p:nvSpPr>
          <p:spPr>
            <a:xfrm>
              <a:off x="2240640" y="4071240"/>
              <a:ext cx="1534320" cy="333720"/>
            </a:xfrm>
            <a:prstGeom prst="rect">
              <a:avLst/>
            </a:prstGeom>
            <a:solidFill>
              <a:srgbClr val="9ce0fa"/>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200.23.20.0/23</a:t>
              </a:r>
              <a:endParaRPr b="0" lang="en-US" sz="1600" spc="-1" strike="noStrike">
                <a:latin typeface="Arial"/>
              </a:endParaRPr>
            </a:p>
          </p:txBody>
        </p:sp>
      </p:grpSp>
      <p:sp>
        <p:nvSpPr>
          <p:cNvPr id="4177" name="CustomShape 28"/>
          <p:cNvSpPr/>
          <p:nvPr/>
        </p:nvSpPr>
        <p:spPr>
          <a:xfrm>
            <a:off x="1864440" y="3831840"/>
            <a:ext cx="134100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2</a:t>
            </a:r>
            <a:endParaRPr b="0" lang="en-US" sz="1400" spc="-1" strike="noStrike">
              <a:latin typeface="Arial"/>
            </a:endParaRPr>
          </a:p>
        </p:txBody>
      </p:sp>
      <p:grpSp>
        <p:nvGrpSpPr>
          <p:cNvPr id="4178" name="Group 29"/>
          <p:cNvGrpSpPr/>
          <p:nvPr/>
        </p:nvGrpSpPr>
        <p:grpSpPr>
          <a:xfrm>
            <a:off x="3236040" y="4289040"/>
            <a:ext cx="254520" cy="661680"/>
            <a:chOff x="3236040" y="4289040"/>
            <a:chExt cx="254520" cy="661680"/>
          </a:xfrm>
        </p:grpSpPr>
        <p:sp>
          <p:nvSpPr>
            <p:cNvPr id="4179" name="CustomShape 30"/>
            <p:cNvSpPr/>
            <p:nvPr/>
          </p:nvSpPr>
          <p:spPr>
            <a:xfrm>
              <a:off x="3239280" y="4289040"/>
              <a:ext cx="25128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180" name="CustomShape 31"/>
            <p:cNvSpPr/>
            <p:nvPr/>
          </p:nvSpPr>
          <p:spPr>
            <a:xfrm>
              <a:off x="3236040" y="4423680"/>
              <a:ext cx="25128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181" name="CustomShape 32"/>
            <p:cNvSpPr/>
            <p:nvPr/>
          </p:nvSpPr>
          <p:spPr>
            <a:xfrm>
              <a:off x="3237840" y="4555440"/>
              <a:ext cx="25128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grpSp>
      <p:grpSp>
        <p:nvGrpSpPr>
          <p:cNvPr id="4182" name="Group 33"/>
          <p:cNvGrpSpPr/>
          <p:nvPr/>
        </p:nvGrpSpPr>
        <p:grpSpPr>
          <a:xfrm>
            <a:off x="4264920" y="3993480"/>
            <a:ext cx="254520" cy="662040"/>
            <a:chOff x="4264920" y="3993480"/>
            <a:chExt cx="254520" cy="662040"/>
          </a:xfrm>
        </p:grpSpPr>
        <p:sp>
          <p:nvSpPr>
            <p:cNvPr id="4183" name="CustomShape 34"/>
            <p:cNvSpPr/>
            <p:nvPr/>
          </p:nvSpPr>
          <p:spPr>
            <a:xfrm>
              <a:off x="4268160" y="3993480"/>
              <a:ext cx="25128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184" name="CustomShape 35"/>
            <p:cNvSpPr/>
            <p:nvPr/>
          </p:nvSpPr>
          <p:spPr>
            <a:xfrm>
              <a:off x="4264920" y="4128480"/>
              <a:ext cx="25128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185" name="CustomShape 36"/>
            <p:cNvSpPr/>
            <p:nvPr/>
          </p:nvSpPr>
          <p:spPr>
            <a:xfrm>
              <a:off x="4266360" y="4260240"/>
              <a:ext cx="25128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grpSp>
      <p:sp>
        <p:nvSpPr>
          <p:cNvPr id="4186" name="CustomShape 37"/>
          <p:cNvSpPr/>
          <p:nvPr/>
        </p:nvSpPr>
        <p:spPr>
          <a:xfrm>
            <a:off x="741600" y="1253880"/>
            <a:ext cx="11002320" cy="1065240"/>
          </a:xfrm>
          <a:prstGeom prst="rect">
            <a:avLst/>
          </a:prstGeom>
          <a:noFill/>
          <a:ln w="0">
            <a:noFill/>
          </a:ln>
        </p:spPr>
        <p:style>
          <a:lnRef idx="0"/>
          <a:fillRef idx="0"/>
          <a:effectRef idx="0"/>
          <a:fontRef idx="minor"/>
        </p:style>
        <p:txBody>
          <a:bodyPr lIns="90000" rIns="90000" tIns="45000" bIns="45000">
            <a:spAutoFit/>
          </a:bodyPr>
          <a:p>
            <a:pPr marL="343080" indent="-342720">
              <a:lnSpc>
                <a:spcPct val="100000"/>
              </a:lnSpc>
              <a:buClr>
                <a:srgbClr val="0000a3"/>
              </a:buClr>
              <a:buFont typeface="Wingdings" charset="2"/>
              <a:buChar char=""/>
            </a:pPr>
            <a:r>
              <a:rPr b="0" lang="en-US" sz="2800" spc="-1" strike="noStrike">
                <a:solidFill>
                  <a:srgbClr val="000000"/>
                </a:solidFill>
                <a:latin typeface="Calibri"/>
                <a:ea typeface="ＭＳ Ｐゴシック"/>
              </a:rPr>
              <a:t>Organization 1 </a:t>
            </a:r>
            <a:r>
              <a:rPr b="0" lang="en-US" sz="3200" spc="-1" strike="noStrike">
                <a:solidFill>
                  <a:srgbClr val="000000"/>
                </a:solidFill>
                <a:latin typeface="Calibri"/>
                <a:ea typeface="ＭＳ Ｐゴシック"/>
              </a:rPr>
              <a:t>moves from Fly-By-Night-ISP to ISPs-R-Us</a:t>
            </a:r>
            <a:endParaRPr b="0" lang="en-US" sz="3200" spc="-1" strike="noStrike">
              <a:latin typeface="Arial"/>
            </a:endParaRPr>
          </a:p>
          <a:p>
            <a:pPr marL="343080" indent="-342720">
              <a:lnSpc>
                <a:spcPct val="100000"/>
              </a:lnSpc>
              <a:buClr>
                <a:srgbClr val="0000a3"/>
              </a:buClr>
              <a:buFont typeface="Wingdings" charset="2"/>
              <a:buChar char=""/>
            </a:pPr>
            <a:r>
              <a:rPr b="0" lang="en-US" sz="3200" spc="-1" strike="noStrike">
                <a:solidFill>
                  <a:srgbClr val="000000"/>
                </a:solidFill>
                <a:latin typeface="Calibri"/>
                <a:ea typeface="ＭＳ Ｐゴシック"/>
              </a:rPr>
              <a:t>ISPs-R-Us now advertises a more specific route to </a:t>
            </a:r>
            <a:r>
              <a:rPr b="0" lang="en-US" sz="2800" spc="-1" strike="noStrike">
                <a:solidFill>
                  <a:srgbClr val="000000"/>
                </a:solidFill>
                <a:latin typeface="Calibri"/>
                <a:ea typeface="ＭＳ Ｐゴシック"/>
              </a:rPr>
              <a:t>Organization 1</a:t>
            </a:r>
            <a:endParaRPr b="0" lang="en-US" sz="2800" spc="-1" strike="noStrike">
              <a:latin typeface="Arial"/>
            </a:endParaRPr>
          </a:p>
        </p:txBody>
      </p:sp>
      <p:sp>
        <p:nvSpPr>
          <p:cNvPr id="4187" name="Line 38"/>
          <p:cNvSpPr/>
          <p:nvPr/>
        </p:nvSpPr>
        <p:spPr>
          <a:xfrm flipV="1">
            <a:off x="4303080" y="5787000"/>
            <a:ext cx="333360" cy="247680"/>
          </a:xfrm>
          <a:prstGeom prst="line">
            <a:avLst/>
          </a:prstGeom>
          <a:ln w="19050">
            <a:solidFill>
              <a:schemeClr val="tx1"/>
            </a:solidFill>
            <a:round/>
          </a:ln>
        </p:spPr>
        <p:style>
          <a:lnRef idx="0"/>
          <a:fillRef idx="0"/>
          <a:effectRef idx="0"/>
          <a:fontRef idx="minor"/>
        </p:style>
        <p:txBody>
          <a:bodyPr lIns="90000" rIns="90000" tIns="45000" bIns="45000" anchor="ctr" anchorCtr="1">
            <a:noAutofit/>
          </a:bodyPr>
          <a:p>
            <a:pPr>
              <a:lnSpc>
                <a:spcPct val="100000"/>
              </a:lnSpc>
              <a:tabLst>
                <a:tab algn="l" pos="0"/>
              </a:tabLst>
            </a:pPr>
            <a:r>
              <a:rPr b="0" lang="en-US" sz="1800" spc="-1" strike="noStrike">
                <a:solidFill>
                  <a:srgbClr val="000000"/>
                </a:solidFill>
                <a:latin typeface="Calibri"/>
              </a:rPr>
              <a:t>             </a:t>
            </a:r>
            <a:endParaRPr b="0" lang="en-US" sz="1800" spc="-1" strike="noStrike">
              <a:latin typeface="Arial"/>
            </a:endParaRPr>
          </a:p>
        </p:txBody>
      </p:sp>
      <p:grpSp>
        <p:nvGrpSpPr>
          <p:cNvPr id="4188" name="Group 39"/>
          <p:cNvGrpSpPr/>
          <p:nvPr/>
        </p:nvGrpSpPr>
        <p:grpSpPr>
          <a:xfrm>
            <a:off x="2071440" y="5735880"/>
            <a:ext cx="2344320" cy="619200"/>
            <a:chOff x="2071440" y="5735880"/>
            <a:chExt cx="2344320" cy="619200"/>
          </a:xfrm>
        </p:grpSpPr>
        <p:grpSp>
          <p:nvGrpSpPr>
            <p:cNvPr id="4189" name="Group 40"/>
            <p:cNvGrpSpPr/>
            <p:nvPr/>
          </p:nvGrpSpPr>
          <p:grpSpPr>
            <a:xfrm>
              <a:off x="2077560" y="5950800"/>
              <a:ext cx="2338200" cy="404280"/>
              <a:chOff x="2077560" y="5950800"/>
              <a:chExt cx="2338200" cy="404280"/>
            </a:xfrm>
          </p:grpSpPr>
          <p:sp>
            <p:nvSpPr>
              <p:cNvPr id="4190" name="CustomShape 41"/>
              <p:cNvSpPr/>
              <p:nvPr/>
            </p:nvSpPr>
            <p:spPr>
              <a:xfrm>
                <a:off x="2077560" y="5950800"/>
                <a:ext cx="2338200" cy="40428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191" name="CustomShape 42"/>
              <p:cNvSpPr/>
              <p:nvPr/>
            </p:nvSpPr>
            <p:spPr>
              <a:xfrm>
                <a:off x="2432520" y="5990400"/>
                <a:ext cx="1534320" cy="333720"/>
              </a:xfrm>
              <a:prstGeom prst="rect">
                <a:avLst/>
              </a:prstGeom>
              <a:solidFill>
                <a:srgbClr val="9ce0fa"/>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200.23.18.0/23</a:t>
                </a:r>
                <a:endParaRPr b="0" lang="en-US" sz="1600" spc="-1" strike="noStrike">
                  <a:latin typeface="Arial"/>
                </a:endParaRPr>
              </a:p>
            </p:txBody>
          </p:sp>
        </p:grpSp>
        <p:sp>
          <p:nvSpPr>
            <p:cNvPr id="4192" name="CustomShape 43"/>
            <p:cNvSpPr/>
            <p:nvPr/>
          </p:nvSpPr>
          <p:spPr>
            <a:xfrm>
              <a:off x="2071440" y="5735880"/>
              <a:ext cx="134100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1</a:t>
              </a:r>
              <a:endParaRPr b="0" lang="en-US" sz="1400" spc="-1" strike="noStrike">
                <a:latin typeface="Arial"/>
              </a:endParaRPr>
            </a:p>
          </p:txBody>
        </p:sp>
      </p:grpSp>
      <p:sp>
        <p:nvSpPr>
          <p:cNvPr id="4193" name="CustomShape 44"/>
          <p:cNvSpPr/>
          <p:nvPr/>
        </p:nvSpPr>
        <p:spPr>
          <a:xfrm>
            <a:off x="6599520" y="6089400"/>
            <a:ext cx="170028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a:t>
            </a:r>
            <a:r>
              <a:rPr b="0" lang="en-US" sz="1400" spc="-1" strike="noStrike">
                <a:solidFill>
                  <a:srgbClr val="000000"/>
                </a:solidFill>
                <a:latin typeface="Arial"/>
                <a:ea typeface="ＭＳ Ｐゴシック"/>
              </a:rPr>
              <a:t>or </a:t>
            </a:r>
            <a:r>
              <a:rPr b="0" lang="en-US" sz="1400" spc="-1" strike="noStrike" u="sng">
                <a:solidFill>
                  <a:srgbClr val="cc0000"/>
                </a:solidFill>
                <a:uFillTx/>
                <a:latin typeface="Arial"/>
                <a:ea typeface="ＭＳ Ｐゴシック"/>
              </a:rPr>
              <a:t>200.23.18.0/23</a:t>
            </a:r>
            <a:r>
              <a:rPr b="0" lang="en-US" sz="1400" spc="-1" strike="noStrike">
                <a:solidFill>
                  <a:srgbClr val="000000"/>
                </a:solidFill>
                <a:latin typeface="Arial"/>
                <a:ea typeface="ＭＳ Ｐゴシック"/>
              </a:rPr>
              <a:t>”</a:t>
            </a:r>
            <a:endParaRPr b="0" lang="en-US" sz="1400" spc="-1" strike="noStrike">
              <a:latin typeface="Arial"/>
            </a:endParaRPr>
          </a:p>
        </p:txBody>
      </p:sp>
      <p:sp>
        <p:nvSpPr>
          <p:cNvPr id="4194" name="CustomShape 45"/>
          <p:cNvSpPr/>
          <p:nvPr/>
        </p:nvSpPr>
        <p:spPr>
          <a:xfrm>
            <a:off x="4049640" y="4865760"/>
            <a:ext cx="5273640" cy="1256760"/>
          </a:xfrm>
          <a:custGeom>
            <a:avLst/>
            <a:gdLst/>
            <a:ahLst/>
            <a:rect l="l" t="t" r="r" b="b"/>
            <a:pathLst>
              <a:path w="5274129" h="1257299">
                <a:moveTo>
                  <a:pt x="5274129" y="0"/>
                </a:moveTo>
                <a:lnTo>
                  <a:pt x="849085" y="718457"/>
                </a:lnTo>
                <a:lnTo>
                  <a:pt x="0" y="1257299"/>
                </a:lnTo>
              </a:path>
            </a:pathLst>
          </a:custGeom>
          <a:noFill/>
          <a:ln w="76200">
            <a:solidFill>
              <a:srgbClr val="3333cc"/>
            </a:solidFill>
            <a:tailEnd len="med" type="triangle" w="med"/>
          </a:ln>
        </p:spPr>
        <p:style>
          <a:lnRef idx="2">
            <a:schemeClr val="accent1">
              <a:shade val="50000"/>
            </a:schemeClr>
          </a:lnRef>
          <a:fillRef idx="1">
            <a:schemeClr val="accent1"/>
          </a:fillRef>
          <a:effectRef idx="0">
            <a:schemeClr val="accent1"/>
          </a:effectRef>
          <a:fontRef idx="minor"/>
        </p:style>
      </p:sp>
      <p:sp>
        <p:nvSpPr>
          <p:cNvPr id="4195" name="TextShape 46"/>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46EB8B1D-327F-4B75-8722-9E6CB8FA447E}"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1178" dur="indefinite" restart="never" nodeType="tmRoot">
          <p:childTnLst>
            <p:seq>
              <p:cTn id="1179" dur="indefinite" nodeType="mainSeq">
                <p:childTnLst>
                  <p:par>
                    <p:cTn id="1180" fill="hold">
                      <p:stCondLst>
                        <p:cond delay="indefinite"/>
                      </p:stCondLst>
                      <p:childTnLst>
                        <p:par>
                          <p:cTn id="1181" fill="hold">
                            <p:stCondLst>
                              <p:cond delay="0"/>
                            </p:stCondLst>
                            <p:childTnLst>
                              <p:par>
                                <p:cTn id="1182" nodeType="clickEffect" fill="hold" presetClass="entr" presetID="22" presetSubtype="2">
                                  <p:stCondLst>
                                    <p:cond delay="0"/>
                                  </p:stCondLst>
                                  <p:childTnLst>
                                    <p:set>
                                      <p:cBhvr>
                                        <p:cTn id="1183" dur="1" fill="hold">
                                          <p:stCondLst>
                                            <p:cond delay="0"/>
                                          </p:stCondLst>
                                        </p:cTn>
                                        <p:tgtEl>
                                          <p:spTgt spid="4194"/>
                                        </p:tgtEl>
                                        <p:attrNameLst>
                                          <p:attrName>style.visibility</p:attrName>
                                        </p:attrNameLst>
                                      </p:cBhvr>
                                      <p:to>
                                        <p:strVal val="visible"/>
                                      </p:to>
                                    </p:set>
                                    <p:animEffect filter="wipe(right)" transition="in">
                                      <p:cBhvr additive="repl">
                                        <p:cTn id="1184" dur="1000"/>
                                        <p:tgtEl>
                                          <p:spTgt spid="4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6" name="TextShape 1"/>
          <p:cNvSpPr txBox="1"/>
          <p:nvPr/>
        </p:nvSpPr>
        <p:spPr>
          <a:xfrm>
            <a:off x="703440" y="281160"/>
            <a:ext cx="10515240" cy="106776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ea typeface="ＭＳ Ｐゴシック"/>
              </a:rPr>
              <a:t>IP addressing: last words ...</a:t>
            </a:r>
            <a:endParaRPr b="0" lang="en-US" sz="4800" spc="-1" strike="noStrike">
              <a:solidFill>
                <a:srgbClr val="000000"/>
              </a:solidFill>
              <a:latin typeface="Calibri"/>
            </a:endParaRPr>
          </a:p>
        </p:txBody>
      </p:sp>
      <p:sp>
        <p:nvSpPr>
          <p:cNvPr id="4197" name="CustomShape 2"/>
          <p:cNvSpPr/>
          <p:nvPr/>
        </p:nvSpPr>
        <p:spPr>
          <a:xfrm>
            <a:off x="519120" y="1328040"/>
            <a:ext cx="5815080" cy="5098680"/>
          </a:xfrm>
          <a:prstGeom prst="rect">
            <a:avLst/>
          </a:prstGeom>
          <a:noFill/>
          <a:ln w="0">
            <a:noFill/>
          </a:ln>
        </p:spPr>
        <p:style>
          <a:lnRef idx="0"/>
          <a:fillRef idx="0"/>
          <a:effectRef idx="0"/>
          <a:fontRef idx="minor"/>
        </p:style>
        <p:txBody>
          <a:bodyPr>
            <a:normAutofit/>
          </a:bodyPr>
          <a:p>
            <a:pPr marL="352440" indent="-221760">
              <a:lnSpc>
                <a:spcPct val="90000"/>
              </a:lnSpc>
              <a:spcBef>
                <a:spcPts val="1001"/>
              </a:spcBef>
              <a:tabLst>
                <a:tab algn="l" pos="0"/>
              </a:tabLst>
            </a:pPr>
            <a:r>
              <a:rPr b="0" i="1" lang="en-US" sz="2800" spc="-1" strike="noStrike">
                <a:solidFill>
                  <a:srgbClr val="cc0000"/>
                </a:solidFill>
                <a:latin typeface="Calibri"/>
              </a:rPr>
              <a:t>Q:</a:t>
            </a:r>
            <a:r>
              <a:rPr b="0" lang="en-US" sz="2800" spc="-1" strike="noStrike">
                <a:solidFill>
                  <a:srgbClr val="000000"/>
                </a:solidFill>
                <a:latin typeface="Calibri"/>
              </a:rPr>
              <a:t> how does an ISP get block of addresses?</a:t>
            </a:r>
            <a:endParaRPr b="0" lang="en-US" sz="2800" spc="-1" strike="noStrike">
              <a:latin typeface="Arial"/>
            </a:endParaRPr>
          </a:p>
          <a:p>
            <a:pPr marL="352440" indent="-221760">
              <a:lnSpc>
                <a:spcPct val="90000"/>
              </a:lnSpc>
              <a:spcBef>
                <a:spcPts val="1001"/>
              </a:spcBef>
              <a:tabLst>
                <a:tab algn="l" pos="0"/>
              </a:tabLst>
            </a:pPr>
            <a:r>
              <a:rPr b="0" i="1" lang="en-US" sz="2800" spc="-1" strike="noStrike">
                <a:solidFill>
                  <a:srgbClr val="cc0000"/>
                </a:solidFill>
                <a:latin typeface="Calibri"/>
              </a:rPr>
              <a:t>A:</a:t>
            </a:r>
            <a:r>
              <a:rPr b="0" lang="en-US" sz="2800" spc="-1" strike="noStrike">
                <a:solidFill>
                  <a:srgbClr val="ff0000"/>
                </a:solidFill>
                <a:latin typeface="Calibri"/>
              </a:rPr>
              <a:t> </a:t>
            </a:r>
            <a:r>
              <a:rPr b="0" lang="en-US" sz="2800" spc="-1" strike="noStrike">
                <a:solidFill>
                  <a:srgbClr val="000099"/>
                </a:solidFill>
                <a:latin typeface="Calibri"/>
              </a:rPr>
              <a:t>ICANN</a:t>
            </a:r>
            <a:r>
              <a:rPr b="0" lang="en-US" sz="2800" spc="-1" strike="noStrike">
                <a:solidFill>
                  <a:srgbClr val="000000"/>
                </a:solidFill>
                <a:latin typeface="Calibri"/>
              </a:rPr>
              <a:t>: </a:t>
            </a:r>
            <a:r>
              <a:rPr b="0" lang="en-US" sz="2800" spc="-1" strike="noStrike">
                <a:solidFill>
                  <a:srgbClr val="000099"/>
                </a:solidFill>
                <a:latin typeface="Calibri"/>
              </a:rPr>
              <a:t>I</a:t>
            </a:r>
            <a:r>
              <a:rPr b="0" lang="en-US" sz="2800" spc="-1" strike="noStrike">
                <a:solidFill>
                  <a:srgbClr val="000000"/>
                </a:solidFill>
                <a:latin typeface="Calibri"/>
              </a:rPr>
              <a:t>nternet </a:t>
            </a:r>
            <a:r>
              <a:rPr b="0" lang="en-US" sz="2800" spc="-1" strike="noStrike">
                <a:solidFill>
                  <a:srgbClr val="000099"/>
                </a:solidFill>
                <a:latin typeface="Calibri"/>
              </a:rPr>
              <a:t>C</a:t>
            </a:r>
            <a:r>
              <a:rPr b="0" lang="en-US" sz="2800" spc="-1" strike="noStrike">
                <a:solidFill>
                  <a:srgbClr val="000000"/>
                </a:solidFill>
                <a:latin typeface="Calibri"/>
              </a:rPr>
              <a:t>orporation for </a:t>
            </a:r>
            <a:r>
              <a:rPr b="0" lang="en-US" sz="2800" spc="-1" strike="noStrike">
                <a:solidFill>
                  <a:srgbClr val="000099"/>
                </a:solidFill>
                <a:latin typeface="Calibri"/>
              </a:rPr>
              <a:t>A</a:t>
            </a:r>
            <a:r>
              <a:rPr b="0" lang="en-US" sz="2800" spc="-1" strike="noStrike">
                <a:solidFill>
                  <a:srgbClr val="000000"/>
                </a:solidFill>
                <a:latin typeface="Calibri"/>
              </a:rPr>
              <a:t>ssigned  </a:t>
            </a:r>
            <a:r>
              <a:rPr b="0" lang="en-US" sz="2800" spc="-1" strike="noStrike">
                <a:solidFill>
                  <a:srgbClr val="000099"/>
                </a:solidFill>
                <a:latin typeface="Calibri"/>
              </a:rPr>
              <a:t>N</a:t>
            </a:r>
            <a:r>
              <a:rPr b="0" lang="en-US" sz="2800" spc="-1" strike="noStrike">
                <a:solidFill>
                  <a:srgbClr val="000000"/>
                </a:solidFill>
                <a:latin typeface="Calibri"/>
              </a:rPr>
              <a:t>ames and </a:t>
            </a:r>
            <a:r>
              <a:rPr b="0" lang="en-US" sz="2800" spc="-1" strike="noStrike">
                <a:solidFill>
                  <a:srgbClr val="000099"/>
                </a:solidFill>
                <a:latin typeface="Calibri"/>
              </a:rPr>
              <a:t>N</a:t>
            </a:r>
            <a:r>
              <a:rPr b="0" lang="en-US" sz="2800" spc="-1" strike="noStrike">
                <a:solidFill>
                  <a:srgbClr val="000000"/>
                </a:solidFill>
                <a:latin typeface="Calibri"/>
              </a:rPr>
              <a:t>umbers http://www.icann.org/</a:t>
            </a:r>
            <a:endParaRPr b="0" lang="en-US" sz="2800" spc="-1" strike="noStrike">
              <a:latin typeface="Arial"/>
            </a:endParaRPr>
          </a:p>
          <a:p>
            <a:pPr lvl="1" marL="574560" indent="-234720">
              <a:lnSpc>
                <a:spcPct val="90000"/>
              </a:lnSpc>
              <a:spcBef>
                <a:spcPts val="499"/>
              </a:spcBef>
              <a:buClr>
                <a:srgbClr val="0000a8"/>
              </a:buClr>
              <a:buFont typeface="Arial"/>
              <a:buChar char="•"/>
              <a:tabLst>
                <a:tab algn="l" pos="0"/>
              </a:tabLst>
            </a:pPr>
            <a:r>
              <a:rPr b="0" lang="en-US" sz="2800" spc="-1" strike="noStrike">
                <a:solidFill>
                  <a:srgbClr val="000000"/>
                </a:solidFill>
                <a:latin typeface="Calibri"/>
              </a:rPr>
              <a:t>allocates IP addresses, through </a:t>
            </a:r>
            <a:r>
              <a:rPr b="0" lang="en-US" sz="2800" spc="-1" strike="noStrike">
                <a:solidFill>
                  <a:srgbClr val="0000a3"/>
                </a:solidFill>
                <a:latin typeface="Calibri"/>
              </a:rPr>
              <a:t>5 regional registries (RRs) </a:t>
            </a:r>
            <a:r>
              <a:rPr b="0" lang="en-US" sz="2400" spc="-1" strike="noStrike">
                <a:solidFill>
                  <a:srgbClr val="000000"/>
                </a:solidFill>
                <a:latin typeface="Calibri"/>
              </a:rPr>
              <a:t>(who may then allocate to local registries)</a:t>
            </a:r>
            <a:endParaRPr b="0" lang="en-US" sz="2400" spc="-1" strike="noStrike">
              <a:latin typeface="Arial"/>
            </a:endParaRPr>
          </a:p>
          <a:p>
            <a:pPr lvl="1" marL="574560" indent="-234720">
              <a:lnSpc>
                <a:spcPct val="90000"/>
              </a:lnSpc>
              <a:spcBef>
                <a:spcPts val="499"/>
              </a:spcBef>
              <a:buClr>
                <a:srgbClr val="0000a8"/>
              </a:buClr>
              <a:buFont typeface="Arial"/>
              <a:buChar char="•"/>
              <a:tabLst>
                <a:tab algn="l" pos="0"/>
              </a:tabLst>
            </a:pPr>
            <a:r>
              <a:rPr b="0" lang="en-US" sz="2800" spc="-1" strike="noStrike">
                <a:solidFill>
                  <a:srgbClr val="000000"/>
                </a:solidFill>
                <a:latin typeface="Calibri"/>
              </a:rPr>
              <a:t>manages DNS root zone, including delegation of individual TLD (.com, .edu , …) management </a:t>
            </a:r>
            <a:endParaRPr b="0" lang="en-US" sz="2800" spc="-1" strike="noStrike">
              <a:latin typeface="Arial"/>
            </a:endParaRPr>
          </a:p>
          <a:p>
            <a:pPr marL="463680">
              <a:lnSpc>
                <a:spcPct val="90000"/>
              </a:lnSpc>
              <a:spcBef>
                <a:spcPts val="499"/>
              </a:spcBef>
              <a:tabLst>
                <a:tab algn="l" pos="0"/>
              </a:tabLst>
            </a:pPr>
            <a:endParaRPr b="0" lang="en-US" sz="2800" spc="-1" strike="noStrike">
              <a:latin typeface="Arial"/>
            </a:endParaRPr>
          </a:p>
        </p:txBody>
      </p:sp>
      <p:sp>
        <p:nvSpPr>
          <p:cNvPr id="4198" name="CustomShape 3"/>
          <p:cNvSpPr/>
          <p:nvPr/>
        </p:nvSpPr>
        <p:spPr>
          <a:xfrm>
            <a:off x="6780960" y="1374480"/>
            <a:ext cx="5039640" cy="3634200"/>
          </a:xfrm>
          <a:prstGeom prst="rect">
            <a:avLst/>
          </a:prstGeom>
          <a:noFill/>
          <a:ln w="0">
            <a:noFill/>
          </a:ln>
        </p:spPr>
        <p:style>
          <a:lnRef idx="0"/>
          <a:fillRef idx="0"/>
          <a:effectRef idx="0"/>
          <a:fontRef idx="minor"/>
        </p:style>
        <p:txBody>
          <a:bodyPr>
            <a:normAutofit/>
          </a:bodyPr>
          <a:p>
            <a:pPr marL="352440" indent="-221760">
              <a:lnSpc>
                <a:spcPct val="90000"/>
              </a:lnSpc>
              <a:spcBef>
                <a:spcPts val="1001"/>
              </a:spcBef>
              <a:tabLst>
                <a:tab algn="l" pos="0"/>
              </a:tabLst>
            </a:pPr>
            <a:r>
              <a:rPr b="0" i="1" lang="en-US" sz="2800" spc="-1" strike="noStrike">
                <a:solidFill>
                  <a:srgbClr val="cc0000"/>
                </a:solidFill>
                <a:latin typeface="Calibri"/>
              </a:rPr>
              <a:t>Q:</a:t>
            </a:r>
            <a:r>
              <a:rPr b="0" lang="en-US" sz="2800" spc="-1" strike="noStrike">
                <a:solidFill>
                  <a:srgbClr val="000000"/>
                </a:solidFill>
                <a:latin typeface="Calibri"/>
              </a:rPr>
              <a:t> are there enough 32-bit IP addresses?</a:t>
            </a:r>
            <a:endParaRPr b="0" lang="en-US" sz="2800" spc="-1" strike="noStrike">
              <a:latin typeface="Arial"/>
            </a:endParaRPr>
          </a:p>
          <a:p>
            <a:pPr marL="404640" indent="-27432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rPr>
              <a:t>ICANN allocated last chunk of IPv4 addresses to RRs in 2011</a:t>
            </a:r>
            <a:endParaRPr b="0" lang="en-US" sz="2800" spc="-1" strike="noStrike">
              <a:latin typeface="Arial"/>
            </a:endParaRPr>
          </a:p>
          <a:p>
            <a:pPr marL="404640" indent="-27432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rPr>
              <a:t>NAT (next) helps IPv4 address space exhaustion</a:t>
            </a:r>
            <a:endParaRPr b="0" lang="en-US" sz="2800" spc="-1" strike="noStrike">
              <a:latin typeface="Arial"/>
            </a:endParaRPr>
          </a:p>
          <a:p>
            <a:pPr marL="404640" indent="-27432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rPr>
              <a:t>IPv6 has 128-bit address space</a:t>
            </a:r>
            <a:endParaRPr b="0" lang="en-US" sz="2800" spc="-1" strike="noStrike">
              <a:latin typeface="Arial"/>
            </a:endParaRPr>
          </a:p>
        </p:txBody>
      </p:sp>
      <p:sp>
        <p:nvSpPr>
          <p:cNvPr id="4199" name="CustomShape 4"/>
          <p:cNvSpPr/>
          <p:nvPr/>
        </p:nvSpPr>
        <p:spPr>
          <a:xfrm flipH="1">
            <a:off x="7149960" y="5049000"/>
            <a:ext cx="4511160" cy="13100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000" spc="-1" strike="noStrike">
                <a:solidFill>
                  <a:srgbClr val="000000"/>
                </a:solidFill>
                <a:latin typeface="Calibri"/>
              </a:rPr>
              <a:t>"Who the hell knew how much address space we needed?"  Vint Cerf (reflecting on decision to make IPv4 address 32 bits long)</a:t>
            </a:r>
            <a:endParaRPr b="0" lang="en-US" sz="2000" spc="-1" strike="noStrike">
              <a:latin typeface="Arial"/>
            </a:endParaRPr>
          </a:p>
        </p:txBody>
      </p:sp>
      <p:sp>
        <p:nvSpPr>
          <p:cNvPr id="4200" name="TextShape 5"/>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447FA25B-A5F5-4166-989D-76A3D4ED7926}"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1185" dur="indefinite" restart="never" nodeType="tmRoot">
          <p:childTnLst>
            <p:seq>
              <p:cTn id="1186" dur="indefinite" nodeType="mainSeq">
                <p:childTnLst>
                  <p:par>
                    <p:cTn id="1187" fill="hold">
                      <p:stCondLst>
                        <p:cond delay="indefinite"/>
                      </p:stCondLst>
                      <p:childTnLst>
                        <p:par>
                          <p:cTn id="1188" fill="hold">
                            <p:stCondLst>
                              <p:cond delay="0"/>
                            </p:stCondLst>
                            <p:childTnLst>
                              <p:par>
                                <p:cTn id="1189" nodeType="clickEffect" fill="hold" presetClass="entr" presetID="9">
                                  <p:stCondLst>
                                    <p:cond delay="0"/>
                                  </p:stCondLst>
                                  <p:childTnLst>
                                    <p:set>
                                      <p:cBhvr>
                                        <p:cTn id="1190" dur="1" fill="hold">
                                          <p:stCondLst>
                                            <p:cond delay="0"/>
                                          </p:stCondLst>
                                        </p:cTn>
                                        <p:tgtEl>
                                          <p:spTgt spid="4197">
                                            <p:txEl>
                                              <p:pRg st="0" end="0"/>
                                            </p:txEl>
                                          </p:spTgt>
                                        </p:tgtEl>
                                        <p:attrNameLst>
                                          <p:attrName>style.visibility</p:attrName>
                                        </p:attrNameLst>
                                      </p:cBhvr>
                                      <p:to>
                                        <p:strVal val="visible"/>
                                      </p:to>
                                    </p:set>
                                    <p:animEffect filter="dissolve" transition="in">
                                      <p:cBhvr additive="repl">
                                        <p:cTn id="1191" dur="500"/>
                                        <p:tgtEl>
                                          <p:spTgt spid="4197">
                                            <p:txEl>
                                              <p:pRg st="0" end="0"/>
                                            </p:txEl>
                                          </p:spTgt>
                                        </p:tgtEl>
                                      </p:cBhvr>
                                    </p:animEffect>
                                  </p:childTnLst>
                                </p:cTn>
                              </p:par>
                            </p:childTnLst>
                          </p:cTn>
                        </p:par>
                      </p:childTnLst>
                    </p:cTn>
                  </p:par>
                  <p:par>
                    <p:cTn id="1192" fill="hold">
                      <p:stCondLst>
                        <p:cond delay="indefinite"/>
                      </p:stCondLst>
                      <p:childTnLst>
                        <p:par>
                          <p:cTn id="1193" fill="hold">
                            <p:stCondLst>
                              <p:cond delay="0"/>
                            </p:stCondLst>
                            <p:childTnLst>
                              <p:par>
                                <p:cTn id="1194" nodeType="clickEffect" fill="hold" presetClass="entr" presetID="9">
                                  <p:stCondLst>
                                    <p:cond delay="0"/>
                                  </p:stCondLst>
                                  <p:childTnLst>
                                    <p:set>
                                      <p:cBhvr>
                                        <p:cTn id="1195" dur="1" fill="hold">
                                          <p:stCondLst>
                                            <p:cond delay="0"/>
                                          </p:stCondLst>
                                        </p:cTn>
                                        <p:tgtEl>
                                          <p:spTgt spid="4197">
                                            <p:txEl>
                                              <p:pRg st="1" end="1"/>
                                            </p:txEl>
                                          </p:spTgt>
                                        </p:tgtEl>
                                        <p:attrNameLst>
                                          <p:attrName>style.visibility</p:attrName>
                                        </p:attrNameLst>
                                      </p:cBhvr>
                                      <p:to>
                                        <p:strVal val="visible"/>
                                      </p:to>
                                    </p:set>
                                    <p:animEffect filter="dissolve" transition="in">
                                      <p:cBhvr additive="repl">
                                        <p:cTn id="1196" dur="500"/>
                                        <p:tgtEl>
                                          <p:spTgt spid="4197">
                                            <p:txEl>
                                              <p:pRg st="1" end="1"/>
                                            </p:txEl>
                                          </p:spTgt>
                                        </p:tgtEl>
                                      </p:cBhvr>
                                    </p:animEffect>
                                  </p:childTnLst>
                                </p:cTn>
                              </p:par>
                            </p:childTnLst>
                          </p:cTn>
                        </p:par>
                      </p:childTnLst>
                    </p:cTn>
                  </p:par>
                  <p:par>
                    <p:cTn id="1197" fill="hold">
                      <p:stCondLst>
                        <p:cond delay="indefinite"/>
                      </p:stCondLst>
                      <p:childTnLst>
                        <p:par>
                          <p:cTn id="1198" fill="hold">
                            <p:stCondLst>
                              <p:cond delay="0"/>
                            </p:stCondLst>
                            <p:childTnLst>
                              <p:par>
                                <p:cTn id="1199" nodeType="clickEffect" fill="hold" presetClass="entr" presetID="9">
                                  <p:stCondLst>
                                    <p:cond delay="0"/>
                                  </p:stCondLst>
                                  <p:childTnLst>
                                    <p:set>
                                      <p:cBhvr>
                                        <p:cTn id="1200" dur="1" fill="hold">
                                          <p:stCondLst>
                                            <p:cond delay="0"/>
                                          </p:stCondLst>
                                        </p:cTn>
                                        <p:tgtEl>
                                          <p:spTgt spid="4197">
                                            <p:txEl>
                                              <p:pRg st="2" end="2"/>
                                            </p:txEl>
                                          </p:spTgt>
                                        </p:tgtEl>
                                        <p:attrNameLst>
                                          <p:attrName>style.visibility</p:attrName>
                                        </p:attrNameLst>
                                      </p:cBhvr>
                                      <p:to>
                                        <p:strVal val="visible"/>
                                      </p:to>
                                    </p:set>
                                    <p:animEffect filter="dissolve" transition="in">
                                      <p:cBhvr additive="repl">
                                        <p:cTn id="1201" dur="500"/>
                                        <p:tgtEl>
                                          <p:spTgt spid="4197">
                                            <p:txEl>
                                              <p:pRg st="2" end="2"/>
                                            </p:txEl>
                                          </p:spTgt>
                                        </p:tgtEl>
                                      </p:cBhvr>
                                    </p:animEffect>
                                  </p:childTnLst>
                                </p:cTn>
                              </p:par>
                            </p:childTnLst>
                          </p:cTn>
                        </p:par>
                      </p:childTnLst>
                    </p:cTn>
                  </p:par>
                  <p:par>
                    <p:cTn id="1202" fill="hold">
                      <p:stCondLst>
                        <p:cond delay="indefinite"/>
                      </p:stCondLst>
                      <p:childTnLst>
                        <p:par>
                          <p:cTn id="1203" fill="hold">
                            <p:stCondLst>
                              <p:cond delay="0"/>
                            </p:stCondLst>
                            <p:childTnLst>
                              <p:par>
                                <p:cTn id="1204" nodeType="clickEffect" fill="hold" presetClass="entr" presetID="9">
                                  <p:stCondLst>
                                    <p:cond delay="0"/>
                                  </p:stCondLst>
                                  <p:childTnLst>
                                    <p:set>
                                      <p:cBhvr>
                                        <p:cTn id="1205" dur="1" fill="hold">
                                          <p:stCondLst>
                                            <p:cond delay="0"/>
                                          </p:stCondLst>
                                        </p:cTn>
                                        <p:tgtEl>
                                          <p:spTgt spid="4197">
                                            <p:txEl>
                                              <p:pRg st="3" end="3"/>
                                            </p:txEl>
                                          </p:spTgt>
                                        </p:tgtEl>
                                        <p:attrNameLst>
                                          <p:attrName>style.visibility</p:attrName>
                                        </p:attrNameLst>
                                      </p:cBhvr>
                                      <p:to>
                                        <p:strVal val="visible"/>
                                      </p:to>
                                    </p:set>
                                    <p:animEffect filter="dissolve" transition="in">
                                      <p:cBhvr additive="repl">
                                        <p:cTn id="1206" dur="500"/>
                                        <p:tgtEl>
                                          <p:spTgt spid="4197">
                                            <p:txEl>
                                              <p:pRg st="3" end="3"/>
                                            </p:txEl>
                                          </p:spTgt>
                                        </p:tgtEl>
                                      </p:cBhvr>
                                    </p:animEffect>
                                  </p:childTnLst>
                                </p:cTn>
                              </p:par>
                            </p:childTnLst>
                          </p:cTn>
                        </p:par>
                      </p:childTnLst>
                    </p:cTn>
                  </p:par>
                  <p:par>
                    <p:cTn id="1207" fill="hold">
                      <p:stCondLst>
                        <p:cond delay="indefinite"/>
                      </p:stCondLst>
                      <p:childTnLst>
                        <p:par>
                          <p:cTn id="1208" fill="hold">
                            <p:stCondLst>
                              <p:cond delay="0"/>
                            </p:stCondLst>
                            <p:childTnLst>
                              <p:par>
                                <p:cTn id="1209" nodeType="clickEffect" fill="hold" presetClass="entr" presetID="9">
                                  <p:stCondLst>
                                    <p:cond delay="0"/>
                                  </p:stCondLst>
                                  <p:childTnLst>
                                    <p:set>
                                      <p:cBhvr>
                                        <p:cTn id="1210" dur="1" fill="hold">
                                          <p:stCondLst>
                                            <p:cond delay="0"/>
                                          </p:stCondLst>
                                        </p:cTn>
                                        <p:tgtEl>
                                          <p:spTgt spid="4198">
                                            <p:txEl>
                                              <p:pRg st="0" end="0"/>
                                            </p:txEl>
                                          </p:spTgt>
                                        </p:tgtEl>
                                        <p:attrNameLst>
                                          <p:attrName>style.visibility</p:attrName>
                                        </p:attrNameLst>
                                      </p:cBhvr>
                                      <p:to>
                                        <p:strVal val="visible"/>
                                      </p:to>
                                    </p:set>
                                    <p:animEffect filter="dissolve" transition="in">
                                      <p:cBhvr additive="repl">
                                        <p:cTn id="1211" dur="500"/>
                                        <p:tgtEl>
                                          <p:spTgt spid="4198">
                                            <p:txEl>
                                              <p:pRg st="0" end="0"/>
                                            </p:txEl>
                                          </p:spTgt>
                                        </p:tgtEl>
                                      </p:cBhvr>
                                    </p:animEffect>
                                  </p:childTnLst>
                                </p:cTn>
                              </p:par>
                              <p:par>
                                <p:cTn id="1212" nodeType="withEffect" fill="hold" presetClass="entr" presetID="9">
                                  <p:stCondLst>
                                    <p:cond delay="0"/>
                                  </p:stCondLst>
                                  <p:childTnLst>
                                    <p:set>
                                      <p:cBhvr>
                                        <p:cTn id="1213" dur="1" fill="hold">
                                          <p:stCondLst>
                                            <p:cond delay="0"/>
                                          </p:stCondLst>
                                        </p:cTn>
                                        <p:tgtEl>
                                          <p:spTgt spid="4198">
                                            <p:txEl>
                                              <p:pRg st="1" end="1"/>
                                            </p:txEl>
                                          </p:spTgt>
                                        </p:tgtEl>
                                        <p:attrNameLst>
                                          <p:attrName>style.visibility</p:attrName>
                                        </p:attrNameLst>
                                      </p:cBhvr>
                                      <p:to>
                                        <p:strVal val="visible"/>
                                      </p:to>
                                    </p:set>
                                    <p:animEffect filter="dissolve" transition="in">
                                      <p:cBhvr additive="repl">
                                        <p:cTn id="1214" dur="500"/>
                                        <p:tgtEl>
                                          <p:spTgt spid="4198">
                                            <p:txEl>
                                              <p:pRg st="1" end="1"/>
                                            </p:txEl>
                                          </p:spTgt>
                                        </p:tgtEl>
                                      </p:cBhvr>
                                    </p:animEffect>
                                  </p:childTnLst>
                                </p:cTn>
                              </p:par>
                            </p:childTnLst>
                          </p:cTn>
                        </p:par>
                      </p:childTnLst>
                    </p:cTn>
                  </p:par>
                  <p:par>
                    <p:cTn id="1215" fill="hold">
                      <p:stCondLst>
                        <p:cond delay="indefinite"/>
                      </p:stCondLst>
                      <p:childTnLst>
                        <p:par>
                          <p:cTn id="1216" fill="hold">
                            <p:stCondLst>
                              <p:cond delay="0"/>
                            </p:stCondLst>
                            <p:childTnLst>
                              <p:par>
                                <p:cTn id="1217" nodeType="clickEffect" fill="hold" presetClass="entr" presetID="9">
                                  <p:stCondLst>
                                    <p:cond delay="0"/>
                                  </p:stCondLst>
                                  <p:childTnLst>
                                    <p:set>
                                      <p:cBhvr>
                                        <p:cTn id="1218" dur="1" fill="hold">
                                          <p:stCondLst>
                                            <p:cond delay="0"/>
                                          </p:stCondLst>
                                        </p:cTn>
                                        <p:tgtEl>
                                          <p:spTgt spid="4198">
                                            <p:txEl>
                                              <p:pRg st="2" end="2"/>
                                            </p:txEl>
                                          </p:spTgt>
                                        </p:tgtEl>
                                        <p:attrNameLst>
                                          <p:attrName>style.visibility</p:attrName>
                                        </p:attrNameLst>
                                      </p:cBhvr>
                                      <p:to>
                                        <p:strVal val="visible"/>
                                      </p:to>
                                    </p:set>
                                    <p:animEffect filter="dissolve" transition="in">
                                      <p:cBhvr additive="repl">
                                        <p:cTn id="1219" dur="500"/>
                                        <p:tgtEl>
                                          <p:spTgt spid="4198">
                                            <p:txEl>
                                              <p:pRg st="2" end="2"/>
                                            </p:txEl>
                                          </p:spTgt>
                                        </p:tgtEl>
                                      </p:cBhvr>
                                    </p:animEffect>
                                  </p:childTnLst>
                                </p:cTn>
                              </p:par>
                              <p:par>
                                <p:cTn id="1220" nodeType="withEffect" fill="hold" presetClass="entr" presetID="9">
                                  <p:stCondLst>
                                    <p:cond delay="0"/>
                                  </p:stCondLst>
                                  <p:childTnLst>
                                    <p:set>
                                      <p:cBhvr>
                                        <p:cTn id="1221" dur="1" fill="hold">
                                          <p:stCondLst>
                                            <p:cond delay="0"/>
                                          </p:stCondLst>
                                        </p:cTn>
                                        <p:tgtEl>
                                          <p:spTgt spid="4198">
                                            <p:txEl>
                                              <p:pRg st="3" end="3"/>
                                            </p:txEl>
                                          </p:spTgt>
                                        </p:tgtEl>
                                        <p:attrNameLst>
                                          <p:attrName>style.visibility</p:attrName>
                                        </p:attrNameLst>
                                      </p:cBhvr>
                                      <p:to>
                                        <p:strVal val="visible"/>
                                      </p:to>
                                    </p:set>
                                    <p:animEffect filter="dissolve" transition="in">
                                      <p:cBhvr additive="repl">
                                        <p:cTn id="1222" dur="500"/>
                                        <p:tgtEl>
                                          <p:spTgt spid="4198">
                                            <p:txEl>
                                              <p:pRg st="3" end="3"/>
                                            </p:txEl>
                                          </p:spTgt>
                                        </p:tgtEl>
                                      </p:cBhvr>
                                    </p:animEffect>
                                  </p:childTnLst>
                                </p:cTn>
                              </p:par>
                            </p:childTnLst>
                          </p:cTn>
                        </p:par>
                      </p:childTnLst>
                    </p:cTn>
                  </p:par>
                  <p:par>
                    <p:cTn id="1223" fill="hold">
                      <p:stCondLst>
                        <p:cond delay="indefinite"/>
                      </p:stCondLst>
                      <p:childTnLst>
                        <p:par>
                          <p:cTn id="1224" fill="hold">
                            <p:stCondLst>
                              <p:cond delay="0"/>
                            </p:stCondLst>
                            <p:childTnLst>
                              <p:par>
                                <p:cTn id="1225" nodeType="clickEffect" fill="hold" presetClass="entr" presetID="9">
                                  <p:stCondLst>
                                    <p:cond delay="0"/>
                                  </p:stCondLst>
                                  <p:childTnLst>
                                    <p:set>
                                      <p:cBhvr>
                                        <p:cTn id="1226" dur="1" fill="hold">
                                          <p:stCondLst>
                                            <p:cond delay="0"/>
                                          </p:stCondLst>
                                        </p:cTn>
                                        <p:tgtEl>
                                          <p:spTgt spid="4199"/>
                                        </p:tgtEl>
                                        <p:attrNameLst>
                                          <p:attrName>style.visibility</p:attrName>
                                        </p:attrNameLst>
                                      </p:cBhvr>
                                      <p:to>
                                        <p:strVal val="visible"/>
                                      </p:to>
                                    </p:set>
                                    <p:animEffect filter="dissolve" transition="in">
                                      <p:cBhvr additive="repl">
                                        <p:cTn id="1227" dur="500"/>
                                        <p:tgtEl>
                                          <p:spTgt spid="4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1" name="TextShape 1"/>
          <p:cNvSpPr txBox="1"/>
          <p:nvPr/>
        </p:nvSpPr>
        <p:spPr>
          <a:xfrm>
            <a:off x="798840" y="289440"/>
            <a:ext cx="10515240" cy="894240"/>
          </a:xfrm>
          <a:prstGeom prst="rect">
            <a:avLst/>
          </a:prstGeom>
          <a:noFill/>
          <a:ln w="0">
            <a:noFill/>
          </a:ln>
        </p:spPr>
        <p:txBody>
          <a:bodyPr anchor="ctr">
            <a:normAutofit fontScale="55000"/>
          </a:bodyPr>
          <a:p>
            <a:pPr>
              <a:lnSpc>
                <a:spcPct val="90000"/>
              </a:lnSpc>
            </a:pPr>
            <a:r>
              <a:rPr b="1" lang="en-US" sz="4400" spc="-1" strike="noStrike">
                <a:solidFill>
                  <a:srgbClr val="0000a3"/>
                </a:solidFill>
                <a:latin typeface="Calibri Light"/>
              </a:rPr>
              <a:t>Network layer: “data plane” roadmap</a:t>
            </a:r>
            <a:endParaRPr b="0" lang="en-US" sz="4400" spc="-1" strike="noStrike">
              <a:solidFill>
                <a:srgbClr val="000000"/>
              </a:solidFill>
              <a:latin typeface="Calibri"/>
            </a:endParaRPr>
          </a:p>
        </p:txBody>
      </p:sp>
      <p:sp>
        <p:nvSpPr>
          <p:cNvPr id="4202" name="TextShape 2"/>
          <p:cNvSpPr txBox="1"/>
          <p:nvPr/>
        </p:nvSpPr>
        <p:spPr>
          <a:xfrm>
            <a:off x="570240" y="1428120"/>
            <a:ext cx="6617880" cy="5196960"/>
          </a:xfrm>
          <a:prstGeom prst="rect">
            <a:avLst/>
          </a:prstGeom>
          <a:noFill/>
          <a:ln w="0">
            <a:noFill/>
          </a:ln>
        </p:spPr>
        <p:txBody>
          <a:bodyPr>
            <a:noAutofit/>
          </a:bodyPr>
          <a:p>
            <a:pPr marL="407880" indent="-27756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Network layer: overview</a:t>
            </a:r>
            <a:endParaRPr b="0" lang="en-US" sz="3200" spc="-1" strike="noStrike">
              <a:solidFill>
                <a:srgbClr val="000000"/>
              </a:solidFill>
              <a:latin typeface="Calibri"/>
            </a:endParaRPr>
          </a:p>
          <a:p>
            <a:pPr lvl="1" marL="695160" indent="-23148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data plane</a:t>
            </a:r>
            <a:endParaRPr b="0" lang="en-US" sz="2800" spc="-1" strike="noStrike">
              <a:solidFill>
                <a:srgbClr val="000000"/>
              </a:solidFill>
              <a:latin typeface="Calibri"/>
            </a:endParaRPr>
          </a:p>
          <a:p>
            <a:pPr lvl="1" marL="695160" indent="-23148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control plane</a:t>
            </a:r>
            <a:endParaRPr b="0" lang="en-US" sz="2800" spc="-1" strike="noStrike">
              <a:solidFill>
                <a:srgbClr val="000000"/>
              </a:solidFill>
              <a:latin typeface="Calibri"/>
            </a:endParaRPr>
          </a:p>
          <a:p>
            <a:pPr marL="407880" indent="-27756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What’s inside a router</a:t>
            </a:r>
            <a:endParaRPr b="0" lang="en-US" sz="3200" spc="-1" strike="noStrike">
              <a:solidFill>
                <a:srgbClr val="000000"/>
              </a:solidFill>
              <a:latin typeface="Calibri"/>
            </a:endParaRPr>
          </a:p>
          <a:p>
            <a:pPr lvl="1" marL="695160" indent="-23148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input ports, switching, output ports</a:t>
            </a:r>
            <a:endParaRPr b="0" lang="en-US" sz="2800" spc="-1" strike="noStrike">
              <a:solidFill>
                <a:srgbClr val="000000"/>
              </a:solidFill>
              <a:latin typeface="Calibri"/>
            </a:endParaRPr>
          </a:p>
          <a:p>
            <a:pPr lvl="1" marL="695160" indent="-23148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buffer management, scheduling</a:t>
            </a:r>
            <a:endParaRPr b="0" lang="en-US" sz="2800" spc="-1" strike="noStrike">
              <a:solidFill>
                <a:srgbClr val="000000"/>
              </a:solidFill>
              <a:latin typeface="Calibri"/>
            </a:endParaRPr>
          </a:p>
          <a:p>
            <a:pPr marL="407880" indent="-277560">
              <a:lnSpc>
                <a:spcPct val="9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IP: the Internet Protocol</a:t>
            </a:r>
            <a:endParaRPr b="0" lang="en-US" sz="3200" spc="-1" strike="noStrike">
              <a:solidFill>
                <a:srgbClr val="000000"/>
              </a:solidFill>
              <a:latin typeface="Calibri"/>
            </a:endParaRPr>
          </a:p>
          <a:p>
            <a:pPr lvl="1" marL="695160" indent="-231480">
              <a:lnSpc>
                <a:spcPct val="90000"/>
              </a:lnSpc>
              <a:spcBef>
                <a:spcPts val="400"/>
              </a:spcBef>
              <a:buClr>
                <a:srgbClr val="0000a3"/>
              </a:buClr>
              <a:buFont typeface="Arial"/>
              <a:buChar char="•"/>
            </a:pPr>
            <a:r>
              <a:rPr b="0" lang="en-US" sz="2800" spc="-1" strike="noStrike">
                <a:solidFill>
                  <a:srgbClr val="000000"/>
                </a:solidFill>
                <a:latin typeface="Calibri"/>
                <a:ea typeface="ＭＳ Ｐゴシック"/>
              </a:rPr>
              <a:t>datagram format</a:t>
            </a:r>
            <a:endParaRPr b="0" lang="en-US" sz="2800" spc="-1" strike="noStrike">
              <a:solidFill>
                <a:srgbClr val="000000"/>
              </a:solidFill>
              <a:latin typeface="Calibri"/>
            </a:endParaRPr>
          </a:p>
          <a:p>
            <a:pPr lvl="1" marL="695160" indent="-231480">
              <a:lnSpc>
                <a:spcPct val="90000"/>
              </a:lnSpc>
              <a:spcBef>
                <a:spcPts val="400"/>
              </a:spcBef>
              <a:buClr>
                <a:srgbClr val="0000a3"/>
              </a:buClr>
              <a:buFont typeface="Arial"/>
              <a:buChar char="•"/>
            </a:pPr>
            <a:r>
              <a:rPr b="0" lang="en-US" sz="2800" spc="-1" strike="noStrike">
                <a:solidFill>
                  <a:srgbClr val="000000"/>
                </a:solidFill>
                <a:latin typeface="Calibri"/>
                <a:ea typeface="ＭＳ Ｐゴシック"/>
              </a:rPr>
              <a:t>addressing</a:t>
            </a:r>
            <a:endParaRPr b="0" lang="en-US" sz="2800" spc="-1" strike="noStrike">
              <a:solidFill>
                <a:srgbClr val="000000"/>
              </a:solidFill>
              <a:latin typeface="Calibri"/>
            </a:endParaRPr>
          </a:p>
          <a:p>
            <a:pPr lvl="1" marL="695160" indent="-231480">
              <a:lnSpc>
                <a:spcPct val="90000"/>
              </a:lnSpc>
              <a:spcBef>
                <a:spcPts val="400"/>
              </a:spcBef>
              <a:buClr>
                <a:srgbClr val="0000a3"/>
              </a:buClr>
              <a:buFont typeface="Arial"/>
              <a:buChar char="•"/>
            </a:pPr>
            <a:r>
              <a:rPr b="0" lang="en-US" sz="2800" spc="-1" strike="noStrike">
                <a:solidFill>
                  <a:srgbClr val="0000a3"/>
                </a:solidFill>
                <a:latin typeface="Calibri"/>
                <a:ea typeface="ＭＳ Ｐゴシック"/>
              </a:rPr>
              <a:t>network address translation</a:t>
            </a:r>
            <a:endParaRPr b="0" lang="en-US" sz="2800" spc="-1" strike="noStrike">
              <a:solidFill>
                <a:srgbClr val="000000"/>
              </a:solidFill>
              <a:latin typeface="Calibri"/>
            </a:endParaRPr>
          </a:p>
          <a:p>
            <a:pPr lvl="1" marL="695160" indent="-231480">
              <a:lnSpc>
                <a:spcPct val="90000"/>
              </a:lnSpc>
              <a:spcBef>
                <a:spcPts val="400"/>
              </a:spcBef>
              <a:buClr>
                <a:srgbClr val="0000a3"/>
              </a:buClr>
              <a:buFont typeface="Arial"/>
              <a:buChar char="•"/>
            </a:pPr>
            <a:r>
              <a:rPr b="0" lang="en-US" sz="2800" spc="-1" strike="noStrike">
                <a:solidFill>
                  <a:srgbClr val="0000a3"/>
                </a:solidFill>
                <a:latin typeface="Calibri"/>
                <a:ea typeface="ＭＳ Ｐゴシック"/>
              </a:rPr>
              <a:t>IPv6</a:t>
            </a:r>
            <a:endParaRPr b="0" lang="en-US" sz="2800" spc="-1" strike="noStrike">
              <a:solidFill>
                <a:srgbClr val="000000"/>
              </a:solidFill>
              <a:latin typeface="Calibri"/>
            </a:endParaRPr>
          </a:p>
        </p:txBody>
      </p:sp>
      <p:pic>
        <p:nvPicPr>
          <p:cNvPr id="4203" name="Picture 5" descr="A train crossing a bridge over a body of water&#10;&#10;Description automatically generated"/>
          <p:cNvPicPr/>
          <p:nvPr/>
        </p:nvPicPr>
        <p:blipFill>
          <a:blip r:embed="rId1"/>
          <a:stretch/>
        </p:blipFill>
        <p:spPr>
          <a:xfrm>
            <a:off x="8015400" y="1379160"/>
            <a:ext cx="3102120" cy="2326320"/>
          </a:xfrm>
          <a:prstGeom prst="rect">
            <a:avLst/>
          </a:prstGeom>
          <a:ln w="0">
            <a:noFill/>
          </a:ln>
        </p:spPr>
      </p:pic>
      <p:sp>
        <p:nvSpPr>
          <p:cNvPr id="4204" name="CustomShape 3"/>
          <p:cNvSpPr/>
          <p:nvPr/>
        </p:nvSpPr>
        <p:spPr>
          <a:xfrm>
            <a:off x="6186600" y="4277160"/>
            <a:ext cx="6005160" cy="1937520"/>
          </a:xfrm>
          <a:prstGeom prst="rect">
            <a:avLst/>
          </a:prstGeom>
          <a:noFill/>
          <a:ln w="0">
            <a:noFill/>
          </a:ln>
        </p:spPr>
        <p:style>
          <a:lnRef idx="0"/>
          <a:fillRef idx="0"/>
          <a:effectRef idx="0"/>
          <a:fontRef idx="minor"/>
        </p:style>
        <p:txBody>
          <a:bodyPr>
            <a:normAutofit/>
          </a:bodyPr>
          <a:p>
            <a:pPr marL="407880" indent="-27756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Generalized Forwarding, SDN</a:t>
            </a:r>
            <a:endParaRPr b="0" lang="en-US" sz="3200" spc="-1" strike="noStrike">
              <a:latin typeface="Arial"/>
            </a:endParaRPr>
          </a:p>
          <a:p>
            <a:pPr lvl="1" marL="695160" indent="-23148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match+action</a:t>
            </a:r>
            <a:endParaRPr b="0" lang="en-US" sz="2800" spc="-1" strike="noStrike">
              <a:latin typeface="Arial"/>
            </a:endParaRPr>
          </a:p>
          <a:p>
            <a:pPr lvl="1" marL="695160" indent="-23148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OpenFlow: match+action in action</a:t>
            </a:r>
            <a:endParaRPr b="0" lang="en-US" sz="2800" spc="-1" strike="noStrike">
              <a:latin typeface="Arial"/>
            </a:endParaRPr>
          </a:p>
          <a:p>
            <a:pPr marL="407880" indent="-27756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Middleboxes</a:t>
            </a:r>
            <a:endParaRPr b="0" lang="en-US" sz="3200" spc="-1" strike="noStrike">
              <a:latin typeface="Arial"/>
            </a:endParaRPr>
          </a:p>
          <a:p>
            <a:pPr>
              <a:lnSpc>
                <a:spcPct val="90000"/>
              </a:lnSpc>
              <a:spcBef>
                <a:spcPts val="499"/>
              </a:spcBef>
            </a:pPr>
            <a:endParaRPr b="0" lang="en-US" sz="3200" spc="-1" strike="noStrike">
              <a:latin typeface="Arial"/>
            </a:endParaRPr>
          </a:p>
        </p:txBody>
      </p:sp>
      <p:sp>
        <p:nvSpPr>
          <p:cNvPr id="4205" name="TextShape 4"/>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A8E6AD49-35FA-4BBC-A617-3087723D80F0}"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6" name="CustomShape 1"/>
          <p:cNvSpPr/>
          <p:nvPr/>
        </p:nvSpPr>
        <p:spPr>
          <a:xfrm>
            <a:off x="6624720" y="2978640"/>
            <a:ext cx="3273480" cy="2293560"/>
          </a:xfrm>
          <a:custGeom>
            <a:avLst/>
            <a:gdLst/>
            <a:ahLst/>
            <a:rect l="l" t="t" r="r" b="b"/>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9ce0fa"/>
          </a:solidFill>
          <a:ln w="0">
            <a:noFill/>
          </a:ln>
        </p:spPr>
        <p:style>
          <a:lnRef idx="0"/>
          <a:fillRef idx="0"/>
          <a:effectRef idx="0"/>
          <a:fontRef idx="minor"/>
        </p:style>
      </p:sp>
      <p:sp>
        <p:nvSpPr>
          <p:cNvPr id="4207" name="CustomShape 2"/>
          <p:cNvSpPr/>
          <p:nvPr/>
        </p:nvSpPr>
        <p:spPr>
          <a:xfrm>
            <a:off x="9242280" y="3264840"/>
            <a:ext cx="8470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10.0.0.1</a:t>
            </a:r>
            <a:endParaRPr b="0" lang="en-US" sz="1600" spc="-1" strike="noStrike">
              <a:latin typeface="Arial"/>
            </a:endParaRPr>
          </a:p>
        </p:txBody>
      </p:sp>
      <p:sp>
        <p:nvSpPr>
          <p:cNvPr id="4208" name="CustomShape 3"/>
          <p:cNvSpPr/>
          <p:nvPr/>
        </p:nvSpPr>
        <p:spPr>
          <a:xfrm>
            <a:off x="9187560" y="3988080"/>
            <a:ext cx="8470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10.0.0.2</a:t>
            </a:r>
            <a:endParaRPr b="0" lang="en-US" sz="1600" spc="-1" strike="noStrike">
              <a:latin typeface="Arial"/>
            </a:endParaRPr>
          </a:p>
        </p:txBody>
      </p:sp>
      <p:sp>
        <p:nvSpPr>
          <p:cNvPr id="4209" name="CustomShape 4"/>
          <p:cNvSpPr/>
          <p:nvPr/>
        </p:nvSpPr>
        <p:spPr>
          <a:xfrm>
            <a:off x="9161280" y="4742280"/>
            <a:ext cx="8470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10.0.0.3</a:t>
            </a:r>
            <a:endParaRPr b="0" lang="en-US" sz="1600" spc="-1" strike="noStrike">
              <a:latin typeface="Arial"/>
            </a:endParaRPr>
          </a:p>
        </p:txBody>
      </p:sp>
      <p:sp>
        <p:nvSpPr>
          <p:cNvPr id="4210" name="CustomShape 5"/>
          <p:cNvSpPr/>
          <p:nvPr/>
        </p:nvSpPr>
        <p:spPr>
          <a:xfrm>
            <a:off x="6471000" y="3423960"/>
            <a:ext cx="8470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10.0.0.4</a:t>
            </a:r>
            <a:endParaRPr b="0" lang="en-US" sz="1600" spc="-1" strike="noStrike">
              <a:latin typeface="Arial"/>
            </a:endParaRPr>
          </a:p>
        </p:txBody>
      </p:sp>
      <p:sp>
        <p:nvSpPr>
          <p:cNvPr id="4211" name="Line 6"/>
          <p:cNvSpPr/>
          <p:nvPr/>
        </p:nvSpPr>
        <p:spPr>
          <a:xfrm>
            <a:off x="6820560" y="3727800"/>
            <a:ext cx="2160" cy="358920"/>
          </a:xfrm>
          <a:prstGeom prst="line">
            <a:avLst/>
          </a:prstGeom>
          <a:ln w="19050">
            <a:solidFill>
              <a:srgbClr val="000000"/>
            </a:solidFill>
            <a:round/>
            <a:tailEnd len="med" type="triangle" w="med"/>
          </a:ln>
        </p:spPr>
        <p:style>
          <a:lnRef idx="0"/>
          <a:fillRef idx="0"/>
          <a:effectRef idx="0"/>
          <a:fontRef idx="minor"/>
        </p:style>
      </p:sp>
      <p:sp>
        <p:nvSpPr>
          <p:cNvPr id="4212" name="CustomShape 7"/>
          <p:cNvSpPr/>
          <p:nvPr/>
        </p:nvSpPr>
        <p:spPr>
          <a:xfrm>
            <a:off x="6679800" y="2473920"/>
            <a:ext cx="2802600" cy="58284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1800" spc="-1" strike="noStrike">
                <a:solidFill>
                  <a:srgbClr val="000000"/>
                </a:solidFill>
                <a:latin typeface="Calibri"/>
                <a:ea typeface="ＭＳ Ｐゴシック"/>
              </a:rPr>
              <a:t>local network (e.g., home network) 10.0.0/24</a:t>
            </a:r>
            <a:endParaRPr b="0" lang="en-US" sz="1800" spc="-1" strike="noStrike">
              <a:latin typeface="Arial"/>
            </a:endParaRPr>
          </a:p>
        </p:txBody>
      </p:sp>
      <p:sp>
        <p:nvSpPr>
          <p:cNvPr id="4213" name="Line 8"/>
          <p:cNvSpPr/>
          <p:nvPr/>
        </p:nvSpPr>
        <p:spPr>
          <a:xfrm>
            <a:off x="9417600" y="2709000"/>
            <a:ext cx="1124640" cy="360"/>
          </a:xfrm>
          <a:prstGeom prst="line">
            <a:avLst/>
          </a:prstGeom>
          <a:ln w="9525">
            <a:solidFill>
              <a:srgbClr val="000000"/>
            </a:solidFill>
            <a:round/>
            <a:tailEnd len="med" type="triangle" w="med"/>
          </a:ln>
        </p:spPr>
        <p:style>
          <a:lnRef idx="0"/>
          <a:fillRef idx="0"/>
          <a:effectRef idx="0"/>
          <a:fontRef idx="minor"/>
        </p:style>
      </p:sp>
      <p:sp>
        <p:nvSpPr>
          <p:cNvPr id="4214" name="Line 9"/>
          <p:cNvSpPr/>
          <p:nvPr/>
        </p:nvSpPr>
        <p:spPr>
          <a:xfrm>
            <a:off x="6204960" y="2589120"/>
            <a:ext cx="360" cy="1128240"/>
          </a:xfrm>
          <a:prstGeom prst="line">
            <a:avLst/>
          </a:prstGeom>
          <a:ln w="9525">
            <a:solidFill>
              <a:srgbClr val="000000"/>
            </a:solidFill>
            <a:round/>
          </a:ln>
        </p:spPr>
        <p:style>
          <a:lnRef idx="0"/>
          <a:fillRef idx="0"/>
          <a:effectRef idx="0"/>
          <a:fontRef idx="minor"/>
        </p:style>
      </p:sp>
      <p:sp>
        <p:nvSpPr>
          <p:cNvPr id="4215" name="Line 10"/>
          <p:cNvSpPr/>
          <p:nvPr/>
        </p:nvSpPr>
        <p:spPr>
          <a:xfrm flipH="1" flipV="1">
            <a:off x="6344640" y="2721600"/>
            <a:ext cx="428040" cy="4320"/>
          </a:xfrm>
          <a:prstGeom prst="line">
            <a:avLst/>
          </a:prstGeom>
          <a:ln w="9525">
            <a:solidFill>
              <a:srgbClr val="000000"/>
            </a:solidFill>
            <a:round/>
            <a:tailEnd len="med" type="triangle" w="med"/>
          </a:ln>
        </p:spPr>
        <p:style>
          <a:lnRef idx="0"/>
          <a:fillRef idx="0"/>
          <a:effectRef idx="0"/>
          <a:fontRef idx="minor"/>
        </p:style>
      </p:sp>
      <p:grpSp>
        <p:nvGrpSpPr>
          <p:cNvPr id="4216" name="Group 11"/>
          <p:cNvGrpSpPr/>
          <p:nvPr/>
        </p:nvGrpSpPr>
        <p:grpSpPr>
          <a:xfrm>
            <a:off x="9988200" y="3097800"/>
            <a:ext cx="641160" cy="582840"/>
            <a:chOff x="9988200" y="3097800"/>
            <a:chExt cx="641160" cy="582840"/>
          </a:xfrm>
        </p:grpSpPr>
        <p:pic>
          <p:nvPicPr>
            <p:cNvPr id="4217" name="Picture 108" descr="desktop_computer_stylized_medium"/>
            <p:cNvPicPr/>
            <p:nvPr/>
          </p:nvPicPr>
          <p:blipFill>
            <a:blip r:embed="rId1"/>
            <a:stretch/>
          </p:blipFill>
          <p:spPr>
            <a:xfrm>
              <a:off x="9988200" y="3097800"/>
              <a:ext cx="641160" cy="582840"/>
            </a:xfrm>
            <a:prstGeom prst="rect">
              <a:avLst/>
            </a:prstGeom>
            <a:ln w="0">
              <a:noFill/>
            </a:ln>
          </p:spPr>
        </p:pic>
        <p:sp>
          <p:nvSpPr>
            <p:cNvPr id="4218" name="CustomShape 12"/>
            <p:cNvSpPr/>
            <p:nvPr/>
          </p:nvSpPr>
          <p:spPr>
            <a:xfrm>
              <a:off x="10044360" y="3153960"/>
              <a:ext cx="311400" cy="2667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4219" name="Group 13"/>
          <p:cNvGrpSpPr/>
          <p:nvPr/>
        </p:nvGrpSpPr>
        <p:grpSpPr>
          <a:xfrm>
            <a:off x="9915120" y="3818880"/>
            <a:ext cx="641160" cy="582840"/>
            <a:chOff x="9915120" y="3818880"/>
            <a:chExt cx="641160" cy="582840"/>
          </a:xfrm>
        </p:grpSpPr>
        <p:pic>
          <p:nvPicPr>
            <p:cNvPr id="4220" name="Picture 111" descr="desktop_computer_stylized_medium"/>
            <p:cNvPicPr/>
            <p:nvPr/>
          </p:nvPicPr>
          <p:blipFill>
            <a:blip r:embed="rId2"/>
            <a:stretch/>
          </p:blipFill>
          <p:spPr>
            <a:xfrm>
              <a:off x="9915120" y="3818880"/>
              <a:ext cx="641160" cy="582840"/>
            </a:xfrm>
            <a:prstGeom prst="rect">
              <a:avLst/>
            </a:prstGeom>
            <a:ln w="0">
              <a:noFill/>
            </a:ln>
          </p:spPr>
        </p:pic>
        <p:sp>
          <p:nvSpPr>
            <p:cNvPr id="4221" name="CustomShape 14"/>
            <p:cNvSpPr/>
            <p:nvPr/>
          </p:nvSpPr>
          <p:spPr>
            <a:xfrm>
              <a:off x="9971280" y="3875040"/>
              <a:ext cx="311400" cy="2667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4222" name="Group 15"/>
          <p:cNvGrpSpPr/>
          <p:nvPr/>
        </p:nvGrpSpPr>
        <p:grpSpPr>
          <a:xfrm>
            <a:off x="9934200" y="4558680"/>
            <a:ext cx="641160" cy="582840"/>
            <a:chOff x="9934200" y="4558680"/>
            <a:chExt cx="641160" cy="582840"/>
          </a:xfrm>
        </p:grpSpPr>
        <p:pic>
          <p:nvPicPr>
            <p:cNvPr id="4223" name="Picture 114" descr="desktop_computer_stylized_medium"/>
            <p:cNvPicPr/>
            <p:nvPr/>
          </p:nvPicPr>
          <p:blipFill>
            <a:blip r:embed="rId3"/>
            <a:stretch/>
          </p:blipFill>
          <p:spPr>
            <a:xfrm>
              <a:off x="9934200" y="4558680"/>
              <a:ext cx="641160" cy="582840"/>
            </a:xfrm>
            <a:prstGeom prst="rect">
              <a:avLst/>
            </a:prstGeom>
            <a:ln w="0">
              <a:noFill/>
            </a:ln>
          </p:spPr>
        </p:pic>
        <p:sp>
          <p:nvSpPr>
            <p:cNvPr id="4224" name="CustomShape 16"/>
            <p:cNvSpPr/>
            <p:nvPr/>
          </p:nvSpPr>
          <p:spPr>
            <a:xfrm>
              <a:off x="9990360" y="4614840"/>
              <a:ext cx="311400" cy="26676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4225" name="Group 17"/>
          <p:cNvGrpSpPr/>
          <p:nvPr/>
        </p:nvGrpSpPr>
        <p:grpSpPr>
          <a:xfrm>
            <a:off x="2171520" y="2486520"/>
            <a:ext cx="3963600" cy="2445120"/>
            <a:chOff x="2171520" y="2486520"/>
            <a:chExt cx="3963600" cy="2445120"/>
          </a:xfrm>
        </p:grpSpPr>
        <p:sp>
          <p:nvSpPr>
            <p:cNvPr id="4226" name="CustomShape 18"/>
            <p:cNvSpPr/>
            <p:nvPr/>
          </p:nvSpPr>
          <p:spPr>
            <a:xfrm>
              <a:off x="2171520" y="3444120"/>
              <a:ext cx="3640320" cy="1487520"/>
            </a:xfrm>
            <a:custGeom>
              <a:avLst/>
              <a:gdLst/>
              <a:ahLst/>
              <a:rect l="l" t="t" r="r" b="b"/>
              <a:pathLst>
                <a:path w="2425" h="898">
                  <a:moveTo>
                    <a:pt x="2056" y="289"/>
                  </a:moveTo>
                  <a:cubicBezTo>
                    <a:pt x="1826" y="223"/>
                    <a:pt x="1133" y="113"/>
                    <a:pt x="810" y="75"/>
                  </a:cubicBezTo>
                  <a:cubicBezTo>
                    <a:pt x="487" y="37"/>
                    <a:pt x="230" y="0"/>
                    <a:pt x="115" y="60"/>
                  </a:cubicBezTo>
                  <a:cubicBezTo>
                    <a:pt x="0" y="120"/>
                    <a:pt x="121" y="301"/>
                    <a:pt x="121" y="433"/>
                  </a:cubicBezTo>
                  <a:cubicBezTo>
                    <a:pt x="121" y="565"/>
                    <a:pt x="25" y="802"/>
                    <a:pt x="115" y="850"/>
                  </a:cubicBezTo>
                  <a:cubicBezTo>
                    <a:pt x="205" y="898"/>
                    <a:pt x="316" y="784"/>
                    <a:pt x="662" y="721"/>
                  </a:cubicBezTo>
                  <a:cubicBezTo>
                    <a:pt x="1008" y="658"/>
                    <a:pt x="1961" y="544"/>
                    <a:pt x="2193" y="472"/>
                  </a:cubicBezTo>
                  <a:cubicBezTo>
                    <a:pt x="2425" y="400"/>
                    <a:pt x="2292" y="327"/>
                    <a:pt x="2056" y="289"/>
                  </a:cubicBezTo>
                  <a:close/>
                </a:path>
              </a:pathLst>
            </a:custGeom>
            <a:gradFill rotWithShape="0">
              <a:gsLst>
                <a:gs pos="0">
                  <a:srgbClr val="ffffff">
                    <a:alpha val="98039"/>
                  </a:srgbClr>
                </a:gs>
                <a:gs pos="100000">
                  <a:srgbClr val="66ccff"/>
                </a:gs>
              </a:gsLst>
              <a:lin ang="0"/>
            </a:gradFill>
            <a:ln w="0">
              <a:noFill/>
            </a:ln>
          </p:spPr>
          <p:style>
            <a:lnRef idx="0"/>
            <a:fillRef idx="0"/>
            <a:effectRef idx="0"/>
            <a:fontRef idx="minor"/>
          </p:style>
        </p:sp>
        <p:sp>
          <p:nvSpPr>
            <p:cNvPr id="4227" name="CustomShape 19"/>
            <p:cNvSpPr/>
            <p:nvPr/>
          </p:nvSpPr>
          <p:spPr>
            <a:xfrm>
              <a:off x="4513320" y="3410640"/>
              <a:ext cx="115344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138.76.29.7</a:t>
              </a:r>
              <a:endParaRPr b="0" lang="en-US" sz="1600" spc="-1" strike="noStrike">
                <a:latin typeface="Arial"/>
              </a:endParaRPr>
            </a:p>
          </p:txBody>
        </p:sp>
        <p:sp>
          <p:nvSpPr>
            <p:cNvPr id="4228" name="Line 20"/>
            <p:cNvSpPr/>
            <p:nvPr/>
          </p:nvSpPr>
          <p:spPr>
            <a:xfrm flipH="1" flipV="1">
              <a:off x="5504400" y="3720600"/>
              <a:ext cx="4680" cy="356760"/>
            </a:xfrm>
            <a:prstGeom prst="line">
              <a:avLst/>
            </a:prstGeom>
            <a:ln w="19050">
              <a:solidFill>
                <a:srgbClr val="000000"/>
              </a:solidFill>
              <a:round/>
              <a:headEnd len="med" type="triangle" w="med"/>
            </a:ln>
          </p:spPr>
          <p:style>
            <a:lnRef idx="0"/>
            <a:fillRef idx="0"/>
            <a:effectRef idx="0"/>
            <a:fontRef idx="minor"/>
          </p:style>
        </p:sp>
        <p:sp>
          <p:nvSpPr>
            <p:cNvPr id="4229" name="Line 21"/>
            <p:cNvSpPr/>
            <p:nvPr/>
          </p:nvSpPr>
          <p:spPr>
            <a:xfrm>
              <a:off x="4749480" y="2734920"/>
              <a:ext cx="1385640" cy="360"/>
            </a:xfrm>
            <a:prstGeom prst="line">
              <a:avLst/>
            </a:prstGeom>
            <a:ln w="9525">
              <a:solidFill>
                <a:srgbClr val="000000"/>
              </a:solidFill>
              <a:round/>
              <a:tailEnd len="med" type="triangle" w="med"/>
            </a:ln>
          </p:spPr>
          <p:style>
            <a:lnRef idx="0"/>
            <a:fillRef idx="0"/>
            <a:effectRef idx="0"/>
            <a:fontRef idx="minor"/>
          </p:style>
        </p:sp>
        <p:sp>
          <p:nvSpPr>
            <p:cNvPr id="4230" name="Line 22"/>
            <p:cNvSpPr/>
            <p:nvPr/>
          </p:nvSpPr>
          <p:spPr>
            <a:xfrm flipH="1">
              <a:off x="2937960" y="2721600"/>
              <a:ext cx="898560" cy="360"/>
            </a:xfrm>
            <a:prstGeom prst="line">
              <a:avLst/>
            </a:prstGeom>
            <a:ln w="9525">
              <a:solidFill>
                <a:srgbClr val="000000"/>
              </a:solidFill>
              <a:round/>
              <a:tailEnd len="med" type="triangle" w="med"/>
            </a:ln>
          </p:spPr>
          <p:style>
            <a:lnRef idx="0"/>
            <a:fillRef idx="0"/>
            <a:effectRef idx="0"/>
            <a:fontRef idx="minor"/>
          </p:style>
        </p:sp>
        <p:sp>
          <p:nvSpPr>
            <p:cNvPr id="4231" name="CustomShape 23"/>
            <p:cNvSpPr/>
            <p:nvPr/>
          </p:nvSpPr>
          <p:spPr>
            <a:xfrm>
              <a:off x="3837960" y="2486520"/>
              <a:ext cx="933840" cy="583560"/>
            </a:xfrm>
            <a:prstGeom prst="rect">
              <a:avLst/>
            </a:prstGeom>
            <a:noFill/>
            <a:ln w="0">
              <a:noFill/>
            </a:ln>
          </p:spPr>
          <p:style>
            <a:lnRef idx="0"/>
            <a:fillRef idx="0"/>
            <a:effectRef idx="0"/>
            <a:fontRef idx="minor"/>
          </p:style>
          <p:txBody>
            <a:bodyPr wrap="none" lIns="90000" rIns="90000" tIns="45000" bIns="45000">
              <a:spAutoFit/>
            </a:bodyPr>
            <a:p>
              <a:pPr algn="ctr">
                <a:lnSpc>
                  <a:spcPct val="90000"/>
                </a:lnSpc>
                <a:tabLst>
                  <a:tab algn="l" pos="0"/>
                </a:tabLst>
              </a:pPr>
              <a:r>
                <a:rPr b="0" lang="en-US" sz="1800" spc="-1" strike="noStrike">
                  <a:solidFill>
                    <a:srgbClr val="000000"/>
                  </a:solidFill>
                  <a:latin typeface="Calibri"/>
                  <a:ea typeface="ＭＳ Ｐゴシック"/>
                </a:rPr>
                <a:t>rest of</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Calibri"/>
                  <a:ea typeface="ＭＳ Ｐゴシック"/>
                </a:rPr>
                <a:t>Internet</a:t>
              </a:r>
              <a:endParaRPr b="0" lang="en-US" sz="1800" spc="-1" strike="noStrike">
                <a:latin typeface="Arial"/>
              </a:endParaRPr>
            </a:p>
          </p:txBody>
        </p:sp>
        <p:sp>
          <p:nvSpPr>
            <p:cNvPr id="4232" name="Line 24"/>
            <p:cNvSpPr/>
            <p:nvPr/>
          </p:nvSpPr>
          <p:spPr>
            <a:xfrm>
              <a:off x="2743200" y="4135320"/>
              <a:ext cx="2943720" cy="360"/>
            </a:xfrm>
            <a:prstGeom prst="line">
              <a:avLst/>
            </a:prstGeom>
            <a:ln w="25400">
              <a:solidFill>
                <a:schemeClr val="tx1"/>
              </a:solidFill>
            </a:ln>
          </p:spPr>
          <p:style>
            <a:lnRef idx="1">
              <a:schemeClr val="accent1"/>
            </a:lnRef>
            <a:fillRef idx="0">
              <a:schemeClr val="accent1"/>
            </a:fillRef>
            <a:effectRef idx="0">
              <a:schemeClr val="accent1"/>
            </a:effectRef>
            <a:fontRef idx="minor"/>
          </p:style>
        </p:sp>
      </p:grpSp>
      <p:grpSp>
        <p:nvGrpSpPr>
          <p:cNvPr id="4233" name="Group 25"/>
          <p:cNvGrpSpPr/>
          <p:nvPr/>
        </p:nvGrpSpPr>
        <p:grpSpPr>
          <a:xfrm>
            <a:off x="5685840" y="3913200"/>
            <a:ext cx="1040040" cy="449280"/>
            <a:chOff x="5685840" y="3913200"/>
            <a:chExt cx="1040040" cy="449280"/>
          </a:xfrm>
        </p:grpSpPr>
        <p:sp>
          <p:nvSpPr>
            <p:cNvPr id="4234" name="CustomShape 26"/>
            <p:cNvSpPr/>
            <p:nvPr/>
          </p:nvSpPr>
          <p:spPr>
            <a:xfrm>
              <a:off x="5685840" y="4068720"/>
              <a:ext cx="1040040" cy="2937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4235" name="CustomShape 27"/>
            <p:cNvSpPr/>
            <p:nvPr/>
          </p:nvSpPr>
          <p:spPr>
            <a:xfrm>
              <a:off x="5686560" y="3913200"/>
              <a:ext cx="1038960" cy="2908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4236" name="Group 28"/>
            <p:cNvGrpSpPr/>
            <p:nvPr/>
          </p:nvGrpSpPr>
          <p:grpSpPr>
            <a:xfrm>
              <a:off x="5840280" y="3949920"/>
              <a:ext cx="731160" cy="213840"/>
              <a:chOff x="5840280" y="3949920"/>
              <a:chExt cx="731160" cy="213840"/>
            </a:xfrm>
          </p:grpSpPr>
          <p:sp>
            <p:nvSpPr>
              <p:cNvPr id="4237" name="CustomShape 29"/>
              <p:cNvSpPr/>
              <p:nvPr/>
            </p:nvSpPr>
            <p:spPr>
              <a:xfrm>
                <a:off x="5860440" y="3949920"/>
                <a:ext cx="691920" cy="1195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238" name="CustomShape 30"/>
              <p:cNvSpPr/>
              <p:nvPr/>
            </p:nvSpPr>
            <p:spPr>
              <a:xfrm>
                <a:off x="6313320" y="4052520"/>
                <a:ext cx="258120" cy="1026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239" name="CustomShape 31"/>
              <p:cNvSpPr/>
              <p:nvPr/>
            </p:nvSpPr>
            <p:spPr>
              <a:xfrm>
                <a:off x="5840280" y="4052520"/>
                <a:ext cx="253440" cy="1015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240" name="CustomShape 32"/>
              <p:cNvSpPr/>
              <p:nvPr/>
            </p:nvSpPr>
            <p:spPr>
              <a:xfrm>
                <a:off x="5928120" y="4002120"/>
                <a:ext cx="551520" cy="1616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4241" name="Line 33"/>
          <p:cNvSpPr/>
          <p:nvPr/>
        </p:nvSpPr>
        <p:spPr>
          <a:xfrm>
            <a:off x="9757440" y="3564000"/>
            <a:ext cx="2934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4242" name="Line 34"/>
          <p:cNvSpPr/>
          <p:nvPr/>
        </p:nvSpPr>
        <p:spPr>
          <a:xfrm>
            <a:off x="9685080" y="4279680"/>
            <a:ext cx="2934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4243" name="Line 35"/>
          <p:cNvSpPr/>
          <p:nvPr/>
        </p:nvSpPr>
        <p:spPr>
          <a:xfrm>
            <a:off x="9704160" y="5027040"/>
            <a:ext cx="2934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4244" name="TextShape 36"/>
          <p:cNvSpPr txBox="1"/>
          <p:nvPr/>
        </p:nvSpPr>
        <p:spPr>
          <a:xfrm>
            <a:off x="703440" y="281160"/>
            <a:ext cx="10515240" cy="1067760"/>
          </a:xfrm>
          <a:prstGeom prst="rect">
            <a:avLst/>
          </a:prstGeom>
          <a:noFill/>
          <a:ln w="0">
            <a:noFill/>
          </a:ln>
        </p:spPr>
        <p:txBody>
          <a:bodyPr anchor="ctr">
            <a:normAutofit fontScale="66000"/>
          </a:bodyPr>
          <a:p>
            <a:pPr>
              <a:lnSpc>
                <a:spcPct val="90000"/>
              </a:lnSpc>
            </a:pPr>
            <a:r>
              <a:rPr b="1" lang="en-US" sz="4800" spc="-1" strike="noStrike">
                <a:solidFill>
                  <a:srgbClr val="0000a3"/>
                </a:solidFill>
                <a:latin typeface="Calibri Light"/>
              </a:rPr>
              <a:t>NAT: network address translation</a:t>
            </a:r>
            <a:endParaRPr b="0" lang="en-US" sz="4800" spc="-1" strike="noStrike">
              <a:solidFill>
                <a:srgbClr val="000000"/>
              </a:solidFill>
              <a:latin typeface="Calibri"/>
            </a:endParaRPr>
          </a:p>
        </p:txBody>
      </p:sp>
      <p:grpSp>
        <p:nvGrpSpPr>
          <p:cNvPr id="4245" name="Group 37"/>
          <p:cNvGrpSpPr/>
          <p:nvPr/>
        </p:nvGrpSpPr>
        <p:grpSpPr>
          <a:xfrm>
            <a:off x="6231600" y="4143960"/>
            <a:ext cx="5475600" cy="2419560"/>
            <a:chOff x="6231600" y="4143960"/>
            <a:chExt cx="5475600" cy="2419560"/>
          </a:xfrm>
        </p:grpSpPr>
        <p:sp>
          <p:nvSpPr>
            <p:cNvPr id="4246" name="CustomShape 38"/>
            <p:cNvSpPr/>
            <p:nvPr/>
          </p:nvSpPr>
          <p:spPr>
            <a:xfrm>
              <a:off x="6231600" y="5541120"/>
              <a:ext cx="5475600" cy="1022400"/>
            </a:xfrm>
            <a:prstGeom prst="rect">
              <a:avLst/>
            </a:prstGeom>
            <a:noFill/>
            <a:ln w="0">
              <a:noFill/>
            </a:ln>
          </p:spPr>
          <p:style>
            <a:lnRef idx="0"/>
            <a:fillRef idx="0"/>
            <a:effectRef idx="0"/>
            <a:fontRef idx="minor"/>
          </p:style>
          <p:txBody>
            <a:bodyPr lIns="90000" rIns="90000" tIns="45000" bIns="45000">
              <a:spAutoFit/>
            </a:bodyPr>
            <a:p>
              <a:pPr>
                <a:lnSpc>
                  <a:spcPct val="85000"/>
                </a:lnSpc>
                <a:tabLst>
                  <a:tab algn="l" pos="0"/>
                </a:tabLst>
              </a:pPr>
              <a:r>
                <a:rPr b="0" lang="en-US" sz="2400" spc="-1" strike="noStrike">
                  <a:solidFill>
                    <a:srgbClr val="000000"/>
                  </a:solidFill>
                  <a:latin typeface="Calibri"/>
                  <a:ea typeface="ＭＳ Ｐゴシック"/>
                </a:rPr>
                <a:t>datagrams with source or destination in this network have 10.0.0/24 address for  source, destination (as usual)</a:t>
              </a:r>
              <a:endParaRPr b="0" lang="en-US" sz="2400" spc="-1" strike="noStrike">
                <a:latin typeface="Arial"/>
              </a:endParaRPr>
            </a:p>
          </p:txBody>
        </p:sp>
        <p:sp>
          <p:nvSpPr>
            <p:cNvPr id="4247" name="Line 39"/>
            <p:cNvSpPr/>
            <p:nvPr/>
          </p:nvSpPr>
          <p:spPr>
            <a:xfrm flipV="1">
              <a:off x="6771600" y="4143960"/>
              <a:ext cx="668520" cy="1427400"/>
            </a:xfrm>
            <a:prstGeom prst="line">
              <a:avLst/>
            </a:prstGeom>
            <a:ln w="9525">
              <a:solidFill>
                <a:srgbClr val="cc0000"/>
              </a:solidFill>
              <a:round/>
            </a:ln>
          </p:spPr>
          <p:style>
            <a:lnRef idx="0"/>
            <a:fillRef idx="0"/>
            <a:effectRef idx="0"/>
            <a:fontRef idx="minor"/>
          </p:style>
        </p:sp>
      </p:grpSp>
      <p:grpSp>
        <p:nvGrpSpPr>
          <p:cNvPr id="4248" name="Group 40"/>
          <p:cNvGrpSpPr/>
          <p:nvPr/>
        </p:nvGrpSpPr>
        <p:grpSpPr>
          <a:xfrm>
            <a:off x="380160" y="4107600"/>
            <a:ext cx="5527800" cy="2460600"/>
            <a:chOff x="380160" y="4107600"/>
            <a:chExt cx="5527800" cy="2460600"/>
          </a:xfrm>
        </p:grpSpPr>
        <p:sp>
          <p:nvSpPr>
            <p:cNvPr id="4249" name="CustomShape 41"/>
            <p:cNvSpPr/>
            <p:nvPr/>
          </p:nvSpPr>
          <p:spPr>
            <a:xfrm>
              <a:off x="380160" y="5545800"/>
              <a:ext cx="5527800" cy="1022400"/>
            </a:xfrm>
            <a:prstGeom prst="rect">
              <a:avLst/>
            </a:prstGeom>
            <a:noFill/>
            <a:ln w="0">
              <a:noFill/>
            </a:ln>
          </p:spPr>
          <p:style>
            <a:lnRef idx="0"/>
            <a:fillRef idx="0"/>
            <a:effectRef idx="0"/>
            <a:fontRef idx="minor"/>
          </p:style>
          <p:txBody>
            <a:bodyPr lIns="90000" rIns="90000" tIns="45000" bIns="45000">
              <a:spAutoFit/>
            </a:bodyPr>
            <a:p>
              <a:pPr algn="r">
                <a:lnSpc>
                  <a:spcPct val="85000"/>
                </a:lnSpc>
                <a:tabLst>
                  <a:tab algn="l" pos="0"/>
                </a:tabLst>
              </a:pPr>
              <a:r>
                <a:rPr b="0" i="1" lang="en-US" sz="2400" spc="-1" strike="noStrike">
                  <a:solidFill>
                    <a:srgbClr val="cc0000"/>
                  </a:solidFill>
                  <a:latin typeface="Calibri"/>
                  <a:ea typeface="ＭＳ Ｐゴシック"/>
                </a:rPr>
                <a:t>all</a:t>
              </a:r>
              <a:r>
                <a:rPr b="0" lang="en-US" sz="2400" spc="-1" strike="noStrike">
                  <a:solidFill>
                    <a:srgbClr val="cc0000"/>
                  </a:solidFill>
                  <a:latin typeface="Calibri"/>
                  <a:ea typeface="ＭＳ Ｐゴシック"/>
                </a:rPr>
                <a:t> </a:t>
              </a:r>
              <a:r>
                <a:rPr b="0" lang="en-US" sz="2400" spc="-1" strike="noStrike">
                  <a:solidFill>
                    <a:srgbClr val="000000"/>
                  </a:solidFill>
                  <a:latin typeface="Calibri"/>
                  <a:ea typeface="ＭＳ Ｐゴシック"/>
                </a:rPr>
                <a:t>datagrams </a:t>
              </a:r>
              <a:r>
                <a:rPr b="0" i="1" lang="en-US" sz="2400" spc="-1" strike="noStrike">
                  <a:solidFill>
                    <a:srgbClr val="cc0000"/>
                  </a:solidFill>
                  <a:latin typeface="Calibri"/>
                  <a:ea typeface="ＭＳ Ｐゴシック"/>
                </a:rPr>
                <a:t>leaving</a:t>
              </a:r>
              <a:r>
                <a:rPr b="0" lang="en-US" sz="2400" spc="-1" strike="noStrike">
                  <a:solidFill>
                    <a:srgbClr val="000000"/>
                  </a:solidFill>
                  <a:latin typeface="Calibri"/>
                  <a:ea typeface="ＭＳ Ｐゴシック"/>
                </a:rPr>
                <a:t> local network have </a:t>
              </a:r>
              <a:r>
                <a:rPr b="0" i="1" lang="en-US" sz="2400" spc="-1" strike="noStrike">
                  <a:solidFill>
                    <a:srgbClr val="cc0000"/>
                  </a:solidFill>
                  <a:latin typeface="Calibri"/>
                  <a:ea typeface="ＭＳ Ｐゴシック"/>
                </a:rPr>
                <a:t>same</a:t>
              </a:r>
              <a:r>
                <a:rPr b="0" lang="en-US" sz="2400" spc="-1" strike="noStrike">
                  <a:solidFill>
                    <a:srgbClr val="000000"/>
                  </a:solidFill>
                  <a:latin typeface="Calibri"/>
                  <a:ea typeface="ＭＳ Ｐゴシック"/>
                </a:rPr>
                <a:t> source NAT IP address: 138.76.29.7,  but </a:t>
              </a:r>
              <a:r>
                <a:rPr b="0" i="1" lang="en-US" sz="2400" spc="-1" strike="noStrike">
                  <a:solidFill>
                    <a:srgbClr val="000000"/>
                  </a:solidFill>
                  <a:latin typeface="Calibri"/>
                  <a:ea typeface="ＭＳ Ｐゴシック"/>
                </a:rPr>
                <a:t>different</a:t>
              </a:r>
              <a:r>
                <a:rPr b="0" lang="en-US" sz="2400" spc="-1" strike="noStrike">
                  <a:solidFill>
                    <a:srgbClr val="000000"/>
                  </a:solidFill>
                  <a:latin typeface="Calibri"/>
                  <a:ea typeface="ＭＳ Ｐゴシック"/>
                </a:rPr>
                <a:t> source port numbers</a:t>
              </a:r>
              <a:endParaRPr b="0" lang="en-US" sz="2400" spc="-1" strike="noStrike">
                <a:latin typeface="Arial"/>
              </a:endParaRPr>
            </a:p>
          </p:txBody>
        </p:sp>
        <p:sp>
          <p:nvSpPr>
            <p:cNvPr id="4250" name="Line 42"/>
            <p:cNvSpPr/>
            <p:nvPr/>
          </p:nvSpPr>
          <p:spPr>
            <a:xfrm flipV="1">
              <a:off x="4660200" y="4107600"/>
              <a:ext cx="668520" cy="1427040"/>
            </a:xfrm>
            <a:prstGeom prst="line">
              <a:avLst/>
            </a:prstGeom>
            <a:ln w="9525">
              <a:solidFill>
                <a:srgbClr val="cc0000"/>
              </a:solidFill>
              <a:round/>
            </a:ln>
          </p:spPr>
          <p:style>
            <a:lnRef idx="0"/>
            <a:fillRef idx="0"/>
            <a:effectRef idx="0"/>
            <a:fontRef idx="minor"/>
          </p:style>
        </p:sp>
      </p:grpSp>
      <p:sp>
        <p:nvSpPr>
          <p:cNvPr id="4251" name="CustomShape 43"/>
          <p:cNvSpPr/>
          <p:nvPr/>
        </p:nvSpPr>
        <p:spPr>
          <a:xfrm>
            <a:off x="438480" y="1328760"/>
            <a:ext cx="11124720" cy="1022400"/>
          </a:xfrm>
          <a:prstGeom prst="rect">
            <a:avLst/>
          </a:prstGeom>
          <a:noFill/>
          <a:ln w="0">
            <a:noFill/>
          </a:ln>
        </p:spPr>
        <p:style>
          <a:lnRef idx="0"/>
          <a:fillRef idx="0"/>
          <a:effectRef idx="0"/>
          <a:fontRef idx="minor"/>
        </p:style>
        <p:txBody>
          <a:bodyPr lIns="90000" rIns="90000" tIns="45000" bIns="45000">
            <a:spAutoFit/>
          </a:bodyPr>
          <a:p>
            <a:pPr marL="239760">
              <a:lnSpc>
                <a:spcPct val="90000"/>
              </a:lnSpc>
              <a:spcBef>
                <a:spcPts val="1001"/>
              </a:spcBef>
              <a:tabLst>
                <a:tab algn="l" pos="0"/>
              </a:tabLst>
            </a:pPr>
            <a:r>
              <a:rPr b="0" lang="en-US" sz="3600" spc="-1" strike="noStrike">
                <a:solidFill>
                  <a:srgbClr val="cc0000"/>
                </a:solidFill>
                <a:latin typeface="Calibri"/>
                <a:ea typeface="ＭＳ Ｐゴシック"/>
              </a:rPr>
              <a:t>NAT:</a:t>
            </a:r>
            <a:r>
              <a:rPr b="0" lang="en-US" sz="3600" spc="-1" strike="noStrike">
                <a:solidFill>
                  <a:srgbClr val="000000"/>
                </a:solidFill>
                <a:latin typeface="Calibri"/>
                <a:ea typeface="ＭＳ Ｐゴシック"/>
              </a:rPr>
              <a:t> </a:t>
            </a:r>
            <a:r>
              <a:rPr b="0" lang="en-US" sz="3200" spc="-1" strike="noStrike">
                <a:solidFill>
                  <a:srgbClr val="000000"/>
                </a:solidFill>
                <a:latin typeface="Calibri"/>
                <a:ea typeface="ＭＳ Ｐゴシック"/>
              </a:rPr>
              <a:t>all devices in local network share just </a:t>
            </a:r>
            <a:r>
              <a:rPr b="0" lang="en-US" sz="3200" spc="-1" strike="noStrike">
                <a:solidFill>
                  <a:srgbClr val="c00000"/>
                </a:solidFill>
                <a:latin typeface="Calibri"/>
                <a:ea typeface="ＭＳ Ｐゴシック"/>
              </a:rPr>
              <a:t>one</a:t>
            </a:r>
            <a:r>
              <a:rPr b="0" lang="en-US" sz="3200" spc="-1" strike="noStrike">
                <a:solidFill>
                  <a:srgbClr val="000000"/>
                </a:solidFill>
                <a:latin typeface="Calibri"/>
                <a:ea typeface="ＭＳ Ｐゴシック"/>
              </a:rPr>
              <a:t> IPv4 address as far as outside world is concerned</a:t>
            </a:r>
            <a:endParaRPr b="0" lang="en-US" sz="3200" spc="-1" strike="noStrike">
              <a:latin typeface="Arial"/>
            </a:endParaRPr>
          </a:p>
        </p:txBody>
      </p:sp>
      <p:sp>
        <p:nvSpPr>
          <p:cNvPr id="4252" name="Line 44"/>
          <p:cNvSpPr/>
          <p:nvPr/>
        </p:nvSpPr>
        <p:spPr>
          <a:xfrm>
            <a:off x="6743520" y="4124520"/>
            <a:ext cx="549000" cy="360"/>
          </a:xfrm>
          <a:prstGeom prst="line">
            <a:avLst/>
          </a:prstGeom>
          <a:ln w="25400">
            <a:solidFill>
              <a:schemeClr val="tx1"/>
            </a:solidFill>
          </a:ln>
        </p:spPr>
        <p:style>
          <a:lnRef idx="1">
            <a:schemeClr val="accent1"/>
          </a:lnRef>
          <a:fillRef idx="0">
            <a:schemeClr val="accent1"/>
          </a:fillRef>
          <a:effectRef idx="0">
            <a:schemeClr val="accent1"/>
          </a:effectRef>
          <a:fontRef idx="minor"/>
        </p:style>
      </p:sp>
      <p:sp>
        <p:nvSpPr>
          <p:cNvPr id="4253" name="TextShape 45"/>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62C5BFA8-7F6B-47DC-B406-CE9794F5FB90}"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1228" dur="indefinite" restart="never" nodeType="tmRoot">
          <p:childTnLst>
            <p:seq>
              <p:cTn id="1229" dur="indefinite" nodeType="mainSeq">
                <p:childTnLst>
                  <p:par>
                    <p:cTn id="1230" fill="hold">
                      <p:stCondLst>
                        <p:cond delay="indefinite"/>
                      </p:stCondLst>
                      <p:childTnLst>
                        <p:par>
                          <p:cTn id="1231" fill="hold">
                            <p:stCondLst>
                              <p:cond delay="0"/>
                            </p:stCondLst>
                            <p:childTnLst>
                              <p:par>
                                <p:cTn id="1232" nodeType="clickEffect" fill="hold" presetClass="entr" presetID="9">
                                  <p:stCondLst>
                                    <p:cond delay="0"/>
                                  </p:stCondLst>
                                  <p:childTnLst>
                                    <p:set>
                                      <p:cBhvr>
                                        <p:cTn id="1233" dur="1" fill="hold">
                                          <p:stCondLst>
                                            <p:cond delay="0"/>
                                          </p:stCondLst>
                                        </p:cTn>
                                        <p:tgtEl>
                                          <p:spTgt spid="4245"/>
                                        </p:tgtEl>
                                        <p:attrNameLst>
                                          <p:attrName>style.visibility</p:attrName>
                                        </p:attrNameLst>
                                      </p:cBhvr>
                                      <p:to>
                                        <p:strVal val="visible"/>
                                      </p:to>
                                    </p:set>
                                    <p:animEffect filter="dissolve" transition="in">
                                      <p:cBhvr additive="repl">
                                        <p:cTn id="1234" dur="500"/>
                                        <p:tgtEl>
                                          <p:spTgt spid="4245"/>
                                        </p:tgtEl>
                                      </p:cBhvr>
                                    </p:animEffect>
                                  </p:childTnLst>
                                </p:cTn>
                              </p:par>
                            </p:childTnLst>
                          </p:cTn>
                        </p:par>
                      </p:childTnLst>
                    </p:cTn>
                  </p:par>
                  <p:par>
                    <p:cTn id="1235" fill="hold">
                      <p:stCondLst>
                        <p:cond delay="indefinite"/>
                      </p:stCondLst>
                      <p:childTnLst>
                        <p:par>
                          <p:cTn id="1236" fill="hold">
                            <p:stCondLst>
                              <p:cond delay="0"/>
                            </p:stCondLst>
                            <p:childTnLst>
                              <p:par>
                                <p:cTn id="1237" nodeType="clickEffect" fill="hold" presetClass="entr" presetID="9">
                                  <p:stCondLst>
                                    <p:cond delay="0"/>
                                  </p:stCondLst>
                                  <p:childTnLst>
                                    <p:set>
                                      <p:cBhvr>
                                        <p:cTn id="1238" dur="1" fill="hold">
                                          <p:stCondLst>
                                            <p:cond delay="0"/>
                                          </p:stCondLst>
                                        </p:cTn>
                                        <p:tgtEl>
                                          <p:spTgt spid="4248"/>
                                        </p:tgtEl>
                                        <p:attrNameLst>
                                          <p:attrName>style.visibility</p:attrName>
                                        </p:attrNameLst>
                                      </p:cBhvr>
                                      <p:to>
                                        <p:strVal val="visible"/>
                                      </p:to>
                                    </p:set>
                                    <p:animEffect filter="dissolve" transition="in">
                                      <p:cBhvr additive="repl">
                                        <p:cTn id="1239" dur="500"/>
                                        <p:tgtEl>
                                          <p:spTgt spid="4248"/>
                                        </p:tgtEl>
                                      </p:cBhvr>
                                    </p:animEffect>
                                  </p:childTnLst>
                                </p:cTn>
                              </p:par>
                              <p:par>
                                <p:cTn id="1240" nodeType="withEffect" fill="hold" presetClass="entr" presetID="9">
                                  <p:stCondLst>
                                    <p:cond delay="0"/>
                                  </p:stCondLst>
                                  <p:childTnLst>
                                    <p:set>
                                      <p:cBhvr>
                                        <p:cTn id="1241" dur="1" fill="hold">
                                          <p:stCondLst>
                                            <p:cond delay="0"/>
                                          </p:stCondLst>
                                        </p:cTn>
                                        <p:tgtEl>
                                          <p:spTgt spid="4225"/>
                                        </p:tgtEl>
                                        <p:attrNameLst>
                                          <p:attrName>style.visibility</p:attrName>
                                        </p:attrNameLst>
                                      </p:cBhvr>
                                      <p:to>
                                        <p:strVal val="visible"/>
                                      </p:to>
                                    </p:set>
                                    <p:animEffect filter="dissolve" transition="in">
                                      <p:cBhvr additive="repl">
                                        <p:cTn id="1242" dur="500"/>
                                        <p:tgtEl>
                                          <p:spTgt spid="42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4" name="CustomShape 1"/>
          <p:cNvSpPr/>
          <p:nvPr/>
        </p:nvSpPr>
        <p:spPr>
          <a:xfrm>
            <a:off x="474840" y="1411920"/>
            <a:ext cx="10603440" cy="5284440"/>
          </a:xfrm>
          <a:prstGeom prst="rect">
            <a:avLst/>
          </a:prstGeom>
          <a:noFill/>
          <a:ln w="0">
            <a:noFill/>
          </a:ln>
        </p:spPr>
        <p:style>
          <a:lnRef idx="0"/>
          <a:fillRef idx="0"/>
          <a:effectRef idx="0"/>
          <a:fontRef idx="minor"/>
        </p:style>
        <p:txBody>
          <a:bodyPr>
            <a:normAutofit/>
          </a:bodyPr>
          <a:p>
            <a:pPr lvl="1" marL="695160" indent="-290160">
              <a:lnSpc>
                <a:spcPct val="90000"/>
              </a:lnSpc>
              <a:spcBef>
                <a:spcPts val="499"/>
              </a:spcBef>
              <a:buClr>
                <a:srgbClr val="0000a8"/>
              </a:buClr>
              <a:buFont typeface="Wingdings" charset="2"/>
              <a:buChar char=""/>
            </a:pPr>
            <a:r>
              <a:rPr b="0" lang="en-US" sz="2800" spc="-1" strike="noStrike">
                <a:solidFill>
                  <a:srgbClr val="000000"/>
                </a:solidFill>
                <a:latin typeface="Calibri"/>
                <a:ea typeface="ＭＳ Ｐゴシック"/>
              </a:rPr>
              <a:t>all devices in local network have 32-bit addresses in a “private” IP address space (10/8, 172.16/12, 192.168/16 prefixes) that can only be used in local network</a:t>
            </a:r>
            <a:endParaRPr b="0" lang="en-US" sz="2800" spc="-1" strike="noStrike">
              <a:latin typeface="Arial"/>
            </a:endParaRPr>
          </a:p>
          <a:p>
            <a:pPr lvl="1" marL="695160" indent="-290160">
              <a:lnSpc>
                <a:spcPct val="90000"/>
              </a:lnSpc>
              <a:spcBef>
                <a:spcPts val="499"/>
              </a:spcBef>
              <a:buClr>
                <a:srgbClr val="0000a8"/>
              </a:buClr>
              <a:buFont typeface="Wingdings" charset="2"/>
              <a:buChar char=""/>
            </a:pPr>
            <a:r>
              <a:rPr b="0" lang="en-US" sz="2800" spc="-1" strike="noStrike">
                <a:solidFill>
                  <a:srgbClr val="000000"/>
                </a:solidFill>
                <a:latin typeface="Calibri"/>
                <a:ea typeface="ＭＳ Ｐゴシック"/>
              </a:rPr>
              <a:t>advantages:</a:t>
            </a:r>
            <a:endParaRPr b="0" lang="en-US" sz="2800" spc="-1" strike="noStrike">
              <a:latin typeface="Arial"/>
            </a:endParaRPr>
          </a:p>
          <a:p>
            <a:pPr lvl="2" marL="1143000" indent="-290160">
              <a:lnSpc>
                <a:spcPct val="90000"/>
              </a:lnSpc>
              <a:spcBef>
                <a:spcPts val="499"/>
              </a:spcBef>
              <a:buClr>
                <a:srgbClr val="0000a3"/>
              </a:buClr>
              <a:buFont typeface="Wingdings" charset="2"/>
              <a:buChar char=""/>
            </a:pPr>
            <a:r>
              <a:rPr b="0" lang="en-US" sz="2800" spc="-1" strike="noStrike">
                <a:solidFill>
                  <a:srgbClr val="000000"/>
                </a:solidFill>
                <a:latin typeface="Calibri"/>
                <a:ea typeface="ＭＳ Ｐゴシック"/>
              </a:rPr>
              <a:t>just </a:t>
            </a:r>
            <a:r>
              <a:rPr b="0" lang="en-US" sz="2800" spc="-1" strike="noStrike">
                <a:solidFill>
                  <a:srgbClr val="c00000"/>
                </a:solidFill>
                <a:latin typeface="Calibri"/>
                <a:ea typeface="ＭＳ Ｐゴシック"/>
              </a:rPr>
              <a:t>one</a:t>
            </a:r>
            <a:r>
              <a:rPr b="0" lang="en-US" sz="2800" spc="-1" strike="noStrike">
                <a:solidFill>
                  <a:srgbClr val="000000"/>
                </a:solidFill>
                <a:latin typeface="Calibri"/>
                <a:ea typeface="ＭＳ Ｐゴシック"/>
              </a:rPr>
              <a:t> IP address needed from provider ISP for </a:t>
            </a:r>
            <a:r>
              <a:rPr b="0" i="1" lang="en-US" sz="2800" spc="-1" strike="noStrike">
                <a:solidFill>
                  <a:srgbClr val="0000a3"/>
                </a:solidFill>
                <a:latin typeface="Calibri"/>
                <a:ea typeface="ＭＳ Ｐゴシック"/>
              </a:rPr>
              <a:t>all</a:t>
            </a:r>
            <a:r>
              <a:rPr b="0" lang="en-US" sz="2800" spc="-1" strike="noStrike">
                <a:solidFill>
                  <a:srgbClr val="000000"/>
                </a:solidFill>
                <a:latin typeface="Calibri"/>
                <a:ea typeface="ＭＳ Ｐゴシック"/>
              </a:rPr>
              <a:t> devices</a:t>
            </a:r>
            <a:endParaRPr b="0" lang="en-US" sz="2800" spc="-1" strike="noStrike">
              <a:latin typeface="Arial"/>
            </a:endParaRPr>
          </a:p>
          <a:p>
            <a:pPr lvl="2" marL="1143000" indent="-290160">
              <a:lnSpc>
                <a:spcPct val="90000"/>
              </a:lnSpc>
              <a:spcBef>
                <a:spcPts val="499"/>
              </a:spcBef>
              <a:buClr>
                <a:srgbClr val="0000a8"/>
              </a:buClr>
              <a:buFont typeface="Wingdings" charset="2"/>
              <a:buChar char=""/>
            </a:pPr>
            <a:r>
              <a:rPr b="0" lang="en-US" sz="2800" spc="-1" strike="noStrike">
                <a:solidFill>
                  <a:srgbClr val="000000"/>
                </a:solidFill>
                <a:latin typeface="Calibri"/>
                <a:ea typeface="ＭＳ Ｐゴシック"/>
              </a:rPr>
              <a:t>can change addresses of host in local network without notifying outside world</a:t>
            </a:r>
            <a:endParaRPr b="0" lang="en-US" sz="2800" spc="-1" strike="noStrike">
              <a:latin typeface="Arial"/>
            </a:endParaRPr>
          </a:p>
          <a:p>
            <a:pPr lvl="2" marL="1143000" indent="-290160">
              <a:lnSpc>
                <a:spcPct val="90000"/>
              </a:lnSpc>
              <a:spcBef>
                <a:spcPts val="499"/>
              </a:spcBef>
              <a:buClr>
                <a:srgbClr val="0000a8"/>
              </a:buClr>
              <a:buFont typeface="Wingdings" charset="2"/>
              <a:buChar char=""/>
            </a:pPr>
            <a:r>
              <a:rPr b="0" lang="en-US" sz="2800" spc="-1" strike="noStrike">
                <a:solidFill>
                  <a:srgbClr val="000000"/>
                </a:solidFill>
                <a:latin typeface="Calibri"/>
                <a:ea typeface="ＭＳ Ｐゴシック"/>
              </a:rPr>
              <a:t>can change ISP without changing addresses of devices in local network</a:t>
            </a:r>
            <a:endParaRPr b="0" lang="en-US" sz="2800" spc="-1" strike="noStrike">
              <a:latin typeface="Arial"/>
            </a:endParaRPr>
          </a:p>
          <a:p>
            <a:pPr lvl="2" marL="1143000" indent="-290160">
              <a:lnSpc>
                <a:spcPct val="90000"/>
              </a:lnSpc>
              <a:spcBef>
                <a:spcPts val="499"/>
              </a:spcBef>
              <a:buClr>
                <a:srgbClr val="0000a8"/>
              </a:buClr>
              <a:buFont typeface="Wingdings" charset="2"/>
              <a:buChar char=""/>
            </a:pPr>
            <a:r>
              <a:rPr b="0" lang="en-US" sz="2800" spc="-1" strike="noStrike">
                <a:solidFill>
                  <a:srgbClr val="000000"/>
                </a:solidFill>
                <a:latin typeface="Calibri"/>
                <a:ea typeface="ＭＳ Ｐゴシック"/>
              </a:rPr>
              <a:t>security: devices inside local net not directly addressable, visible by outside world</a:t>
            </a:r>
            <a:endParaRPr b="0" lang="en-US" sz="2800" spc="-1" strike="noStrike">
              <a:latin typeface="Arial"/>
            </a:endParaRPr>
          </a:p>
          <a:p>
            <a:pPr marL="349200">
              <a:lnSpc>
                <a:spcPct val="90000"/>
              </a:lnSpc>
              <a:spcBef>
                <a:spcPts val="499"/>
              </a:spcBef>
              <a:tabLst>
                <a:tab algn="l" pos="0"/>
              </a:tabLst>
            </a:pPr>
            <a:endParaRPr b="0" lang="en-US" sz="2800" spc="-1" strike="noStrike">
              <a:latin typeface="Arial"/>
            </a:endParaRPr>
          </a:p>
        </p:txBody>
      </p:sp>
      <p:sp>
        <p:nvSpPr>
          <p:cNvPr id="4255" name="TextShape 2"/>
          <p:cNvSpPr txBox="1"/>
          <p:nvPr/>
        </p:nvSpPr>
        <p:spPr>
          <a:xfrm>
            <a:off x="703440" y="281160"/>
            <a:ext cx="10515240" cy="1067760"/>
          </a:xfrm>
          <a:prstGeom prst="rect">
            <a:avLst/>
          </a:prstGeom>
          <a:noFill/>
          <a:ln w="0">
            <a:noFill/>
          </a:ln>
        </p:spPr>
        <p:txBody>
          <a:bodyPr anchor="ctr">
            <a:normAutofit fontScale="66000"/>
          </a:bodyPr>
          <a:p>
            <a:pPr>
              <a:lnSpc>
                <a:spcPct val="90000"/>
              </a:lnSpc>
            </a:pPr>
            <a:r>
              <a:rPr b="1" lang="en-US" sz="4800" spc="-1" strike="noStrike">
                <a:solidFill>
                  <a:srgbClr val="0000a3"/>
                </a:solidFill>
                <a:latin typeface="Calibri Light"/>
              </a:rPr>
              <a:t>NAT: network address translation</a:t>
            </a:r>
            <a:endParaRPr b="0" lang="en-US" sz="4800" spc="-1" strike="noStrike">
              <a:solidFill>
                <a:srgbClr val="000000"/>
              </a:solidFill>
              <a:latin typeface="Calibri"/>
            </a:endParaRPr>
          </a:p>
        </p:txBody>
      </p:sp>
      <p:sp>
        <p:nvSpPr>
          <p:cNvPr id="4256" name="TextShape 3"/>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B8181C59-CE47-467D-B7A7-FEA57DB049E5}"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1243" dur="indefinite" restart="never" nodeType="tmRoot">
          <p:childTnLst>
            <p:seq>
              <p:cTn id="1244" dur="indefinite" nodeType="mainSeq">
                <p:childTnLst>
                  <p:par>
                    <p:cTn id="1245" fill="hold">
                      <p:stCondLst>
                        <p:cond delay="indefinite"/>
                      </p:stCondLst>
                      <p:childTnLst>
                        <p:par>
                          <p:cTn id="1246" fill="hold">
                            <p:stCondLst>
                              <p:cond delay="0"/>
                            </p:stCondLst>
                            <p:childTnLst>
                              <p:par>
                                <p:cTn id="1247" nodeType="clickEffect" fill="hold" presetClass="entr" presetID="9">
                                  <p:stCondLst>
                                    <p:cond delay="0"/>
                                  </p:stCondLst>
                                  <p:childTnLst>
                                    <p:set>
                                      <p:cBhvr>
                                        <p:cTn id="1248" dur="1" fill="hold">
                                          <p:stCondLst>
                                            <p:cond delay="0"/>
                                          </p:stCondLst>
                                        </p:cTn>
                                        <p:tgtEl>
                                          <p:spTgt spid="4254">
                                            <p:txEl>
                                              <p:pRg st="0" end="0"/>
                                            </p:txEl>
                                          </p:spTgt>
                                        </p:tgtEl>
                                        <p:attrNameLst>
                                          <p:attrName>style.visibility</p:attrName>
                                        </p:attrNameLst>
                                      </p:cBhvr>
                                      <p:to>
                                        <p:strVal val="visible"/>
                                      </p:to>
                                    </p:set>
                                    <p:animEffect filter="dissolve" transition="in">
                                      <p:cBhvr additive="repl">
                                        <p:cTn id="1249" dur="500"/>
                                        <p:tgtEl>
                                          <p:spTgt spid="4254">
                                            <p:txEl>
                                              <p:pRg st="0" end="0"/>
                                            </p:txEl>
                                          </p:spTgt>
                                        </p:tgtEl>
                                      </p:cBhvr>
                                    </p:animEffect>
                                  </p:childTnLst>
                                </p:cTn>
                              </p:par>
                            </p:childTnLst>
                          </p:cTn>
                        </p:par>
                      </p:childTnLst>
                    </p:cTn>
                  </p:par>
                  <p:par>
                    <p:cTn id="1250" fill="hold">
                      <p:stCondLst>
                        <p:cond delay="indefinite"/>
                      </p:stCondLst>
                      <p:childTnLst>
                        <p:par>
                          <p:cTn id="1251" fill="hold">
                            <p:stCondLst>
                              <p:cond delay="0"/>
                            </p:stCondLst>
                            <p:childTnLst>
                              <p:par>
                                <p:cTn id="1252" nodeType="clickEffect" fill="hold" presetClass="entr" presetID="9">
                                  <p:stCondLst>
                                    <p:cond delay="0"/>
                                  </p:stCondLst>
                                  <p:childTnLst>
                                    <p:set>
                                      <p:cBhvr>
                                        <p:cTn id="1253" dur="1" fill="hold">
                                          <p:stCondLst>
                                            <p:cond delay="0"/>
                                          </p:stCondLst>
                                        </p:cTn>
                                        <p:tgtEl>
                                          <p:spTgt spid="4254">
                                            <p:txEl>
                                              <p:pRg st="1" end="1"/>
                                            </p:txEl>
                                          </p:spTgt>
                                        </p:tgtEl>
                                        <p:attrNameLst>
                                          <p:attrName>style.visibility</p:attrName>
                                        </p:attrNameLst>
                                      </p:cBhvr>
                                      <p:to>
                                        <p:strVal val="visible"/>
                                      </p:to>
                                    </p:set>
                                    <p:animEffect filter="dissolve" transition="in">
                                      <p:cBhvr additive="repl">
                                        <p:cTn id="1254" dur="500"/>
                                        <p:tgtEl>
                                          <p:spTgt spid="4254">
                                            <p:txEl>
                                              <p:pRg st="1" end="1"/>
                                            </p:txEl>
                                          </p:spTgt>
                                        </p:tgtEl>
                                      </p:cBhvr>
                                    </p:animEffect>
                                  </p:childTnLst>
                                </p:cTn>
                              </p:par>
                              <p:par>
                                <p:cTn id="1255" nodeType="withEffect" fill="hold" presetClass="entr" presetID="9">
                                  <p:stCondLst>
                                    <p:cond delay="0"/>
                                  </p:stCondLst>
                                  <p:childTnLst>
                                    <p:set>
                                      <p:cBhvr>
                                        <p:cTn id="1256" dur="1" fill="hold">
                                          <p:stCondLst>
                                            <p:cond delay="0"/>
                                          </p:stCondLst>
                                        </p:cTn>
                                        <p:tgtEl>
                                          <p:spTgt spid="4254">
                                            <p:txEl>
                                              <p:pRg st="2" end="2"/>
                                            </p:txEl>
                                          </p:spTgt>
                                        </p:tgtEl>
                                        <p:attrNameLst>
                                          <p:attrName>style.visibility</p:attrName>
                                        </p:attrNameLst>
                                      </p:cBhvr>
                                      <p:to>
                                        <p:strVal val="visible"/>
                                      </p:to>
                                    </p:set>
                                    <p:animEffect filter="dissolve" transition="in">
                                      <p:cBhvr additive="repl">
                                        <p:cTn id="1257" dur="500"/>
                                        <p:tgtEl>
                                          <p:spTgt spid="4254">
                                            <p:txEl>
                                              <p:pRg st="2" end="2"/>
                                            </p:txEl>
                                          </p:spTgt>
                                        </p:tgtEl>
                                      </p:cBhvr>
                                    </p:animEffect>
                                  </p:childTnLst>
                                </p:cTn>
                              </p:par>
                              <p:par>
                                <p:cTn id="1258" nodeType="withEffect" fill="hold" presetClass="entr" presetID="9">
                                  <p:stCondLst>
                                    <p:cond delay="0"/>
                                  </p:stCondLst>
                                  <p:childTnLst>
                                    <p:set>
                                      <p:cBhvr>
                                        <p:cTn id="1259" dur="1" fill="hold">
                                          <p:stCondLst>
                                            <p:cond delay="0"/>
                                          </p:stCondLst>
                                        </p:cTn>
                                        <p:tgtEl>
                                          <p:spTgt spid="4254">
                                            <p:txEl>
                                              <p:pRg st="3" end="3"/>
                                            </p:txEl>
                                          </p:spTgt>
                                        </p:tgtEl>
                                        <p:attrNameLst>
                                          <p:attrName>style.visibility</p:attrName>
                                        </p:attrNameLst>
                                      </p:cBhvr>
                                      <p:to>
                                        <p:strVal val="visible"/>
                                      </p:to>
                                    </p:set>
                                    <p:animEffect filter="dissolve" transition="in">
                                      <p:cBhvr additive="repl">
                                        <p:cTn id="1260" dur="500"/>
                                        <p:tgtEl>
                                          <p:spTgt spid="4254">
                                            <p:txEl>
                                              <p:pRg st="3" end="3"/>
                                            </p:txEl>
                                          </p:spTgt>
                                        </p:tgtEl>
                                      </p:cBhvr>
                                    </p:animEffect>
                                  </p:childTnLst>
                                </p:cTn>
                              </p:par>
                              <p:par>
                                <p:cTn id="1261" nodeType="withEffect" fill="hold" presetClass="entr" presetID="9">
                                  <p:stCondLst>
                                    <p:cond delay="0"/>
                                  </p:stCondLst>
                                  <p:childTnLst>
                                    <p:set>
                                      <p:cBhvr>
                                        <p:cTn id="1262" dur="1" fill="hold">
                                          <p:stCondLst>
                                            <p:cond delay="0"/>
                                          </p:stCondLst>
                                        </p:cTn>
                                        <p:tgtEl>
                                          <p:spTgt spid="4254">
                                            <p:txEl>
                                              <p:pRg st="4" end="4"/>
                                            </p:txEl>
                                          </p:spTgt>
                                        </p:tgtEl>
                                        <p:attrNameLst>
                                          <p:attrName>style.visibility</p:attrName>
                                        </p:attrNameLst>
                                      </p:cBhvr>
                                      <p:to>
                                        <p:strVal val="visible"/>
                                      </p:to>
                                    </p:set>
                                    <p:animEffect filter="dissolve" transition="in">
                                      <p:cBhvr additive="repl">
                                        <p:cTn id="1263" dur="500"/>
                                        <p:tgtEl>
                                          <p:spTgt spid="4254">
                                            <p:txEl>
                                              <p:pRg st="4" end="4"/>
                                            </p:txEl>
                                          </p:spTgt>
                                        </p:tgtEl>
                                      </p:cBhvr>
                                    </p:animEffect>
                                  </p:childTnLst>
                                </p:cTn>
                              </p:par>
                              <p:par>
                                <p:cTn id="1264" nodeType="withEffect" fill="hold" presetClass="entr" presetID="9">
                                  <p:stCondLst>
                                    <p:cond delay="0"/>
                                  </p:stCondLst>
                                  <p:childTnLst>
                                    <p:set>
                                      <p:cBhvr>
                                        <p:cTn id="1265" dur="1" fill="hold">
                                          <p:stCondLst>
                                            <p:cond delay="0"/>
                                          </p:stCondLst>
                                        </p:cTn>
                                        <p:tgtEl>
                                          <p:spTgt spid="4254">
                                            <p:txEl>
                                              <p:pRg st="5" end="5"/>
                                            </p:txEl>
                                          </p:spTgt>
                                        </p:tgtEl>
                                        <p:attrNameLst>
                                          <p:attrName>style.visibility</p:attrName>
                                        </p:attrNameLst>
                                      </p:cBhvr>
                                      <p:to>
                                        <p:strVal val="visible"/>
                                      </p:to>
                                    </p:set>
                                    <p:animEffect filter="dissolve" transition="in">
                                      <p:cBhvr additive="repl">
                                        <p:cTn id="1266" dur="500"/>
                                        <p:tgtEl>
                                          <p:spTgt spid="4254">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7" name="CustomShape 1"/>
          <p:cNvSpPr/>
          <p:nvPr/>
        </p:nvSpPr>
        <p:spPr>
          <a:xfrm>
            <a:off x="604440" y="1436040"/>
            <a:ext cx="11097000" cy="5189760"/>
          </a:xfrm>
          <a:prstGeom prst="rect">
            <a:avLst/>
          </a:prstGeom>
          <a:noFill/>
          <a:ln w="0">
            <a:noFill/>
          </a:ln>
        </p:spPr>
        <p:style>
          <a:lnRef idx="0"/>
          <a:fillRef idx="0"/>
          <a:effectRef idx="0"/>
          <a:fontRef idx="minor"/>
        </p:style>
        <p:txBody>
          <a:bodyPr>
            <a:normAutofit/>
          </a:bodyPr>
          <a:p>
            <a:pPr marL="352440" indent="-221760">
              <a:lnSpc>
                <a:spcPct val="80000"/>
              </a:lnSpc>
              <a:spcBef>
                <a:spcPts val="1001"/>
              </a:spcBef>
              <a:tabLst>
                <a:tab algn="l" pos="0"/>
              </a:tabLst>
            </a:pPr>
            <a:r>
              <a:rPr b="0" lang="en-US" sz="3200" spc="-1" strike="noStrike">
                <a:solidFill>
                  <a:srgbClr val="ff0000"/>
                </a:solidFill>
                <a:latin typeface="Calibri"/>
                <a:ea typeface="ＭＳ Ｐゴシック"/>
              </a:rPr>
              <a:t> </a:t>
            </a:r>
            <a:r>
              <a:rPr b="0" lang="en-US" sz="3200" spc="-1" strike="noStrike">
                <a:solidFill>
                  <a:srgbClr val="cc0000"/>
                </a:solidFill>
                <a:latin typeface="Calibri"/>
                <a:ea typeface="ＭＳ Ｐゴシック"/>
              </a:rPr>
              <a:t>implementation:</a:t>
            </a:r>
            <a:r>
              <a:rPr b="0" lang="en-US" sz="3200" spc="-1" strike="noStrike">
                <a:solidFill>
                  <a:srgbClr val="000000"/>
                </a:solidFill>
                <a:latin typeface="Calibri"/>
                <a:ea typeface="ＭＳ Ｐゴシック"/>
              </a:rPr>
              <a:t> NAT router must (transparently):</a:t>
            </a:r>
            <a:endParaRPr b="0" lang="en-US" sz="3200" spc="-1" strike="noStrike">
              <a:latin typeface="Arial"/>
            </a:endParaRPr>
          </a:p>
          <a:p>
            <a:pPr lvl="1" marL="695160" indent="-290160">
              <a:lnSpc>
                <a:spcPct val="100000"/>
              </a:lnSpc>
              <a:spcBef>
                <a:spcPts val="1100"/>
              </a:spcBef>
              <a:buClr>
                <a:srgbClr val="0000a8"/>
              </a:buClr>
              <a:buFont typeface="Wingdings" charset="2"/>
              <a:buChar char=""/>
              <a:tabLst>
                <a:tab algn="l" pos="0"/>
              </a:tabLst>
            </a:pPr>
            <a:r>
              <a:rPr b="0" lang="en-US" sz="2800" spc="-1" strike="noStrike">
                <a:solidFill>
                  <a:srgbClr val="000099"/>
                </a:solidFill>
                <a:latin typeface="Calibri"/>
                <a:ea typeface="ＭＳ Ｐゴシック"/>
              </a:rPr>
              <a:t>outgoing datagrams: replace</a:t>
            </a:r>
            <a:r>
              <a:rPr b="0" lang="en-US" sz="2800" spc="-1" strike="noStrike">
                <a:solidFill>
                  <a:srgbClr val="000000"/>
                </a:solidFill>
                <a:latin typeface="Calibri"/>
                <a:ea typeface="ＭＳ Ｐゴシック"/>
              </a:rPr>
              <a:t> (source IP address, port #) of every outgoing datagram to (NAT IP address, new port #)</a:t>
            </a:r>
            <a:endParaRPr b="0" lang="en-US" sz="2800" spc="-1" strike="noStrike">
              <a:latin typeface="Arial"/>
            </a:endParaRPr>
          </a:p>
          <a:p>
            <a:pPr lvl="3" marL="1150920" indent="-286920">
              <a:lnSpc>
                <a:spcPct val="100000"/>
              </a:lnSpc>
              <a:spcBef>
                <a:spcPts val="1100"/>
              </a:spcBef>
              <a:buClr>
                <a:srgbClr val="0000a3"/>
              </a:buClr>
              <a:buFont typeface="Arial"/>
              <a:buChar char="•"/>
              <a:tabLst>
                <a:tab algn="l" pos="0"/>
              </a:tabLst>
            </a:pPr>
            <a:r>
              <a:rPr b="0" lang="en-US" sz="2800" spc="-1" strike="noStrike">
                <a:solidFill>
                  <a:srgbClr val="000000"/>
                </a:solidFill>
                <a:latin typeface="Calibri"/>
                <a:ea typeface="Gill Sans MT"/>
              </a:rPr>
              <a:t>remote clients/servers will respond using (NAT IP address, new port #) as destination address</a:t>
            </a:r>
            <a:endParaRPr b="0" lang="en-US" sz="2800" spc="-1" strike="noStrike">
              <a:latin typeface="Arial"/>
            </a:endParaRPr>
          </a:p>
          <a:p>
            <a:pPr lvl="1" marL="695160" indent="-290160">
              <a:lnSpc>
                <a:spcPct val="100000"/>
              </a:lnSpc>
              <a:spcBef>
                <a:spcPts val="1100"/>
              </a:spcBef>
              <a:buClr>
                <a:srgbClr val="0000a8"/>
              </a:buClr>
              <a:buFont typeface="Wingdings" charset="2"/>
              <a:buChar char=""/>
              <a:tabLst>
                <a:tab algn="l" pos="0"/>
              </a:tabLst>
            </a:pPr>
            <a:r>
              <a:rPr b="0" lang="en-US" sz="2800" spc="-1" strike="noStrike">
                <a:solidFill>
                  <a:srgbClr val="000099"/>
                </a:solidFill>
                <a:latin typeface="Calibri"/>
                <a:ea typeface="ＭＳ Ｐゴシック"/>
              </a:rPr>
              <a:t>remember (in NAT translation table)</a:t>
            </a:r>
            <a:r>
              <a:rPr b="0" lang="en-US" sz="2800" spc="-1" strike="noStrike">
                <a:solidFill>
                  <a:srgbClr val="ed7d31"/>
                </a:solidFill>
                <a:latin typeface="Calibri"/>
                <a:ea typeface="ＭＳ Ｐゴシック"/>
              </a:rPr>
              <a:t> </a:t>
            </a:r>
            <a:r>
              <a:rPr b="0" lang="en-US" sz="2800" spc="-1" strike="noStrike">
                <a:solidFill>
                  <a:srgbClr val="000000"/>
                </a:solidFill>
                <a:latin typeface="Calibri"/>
                <a:ea typeface="ＭＳ Ｐゴシック"/>
              </a:rPr>
              <a:t>every (source IP address, port #)  to (NAT IP address, new port #) translation pair</a:t>
            </a:r>
            <a:endParaRPr b="0" lang="en-US" sz="2800" spc="-1" strike="noStrike">
              <a:latin typeface="Arial"/>
            </a:endParaRPr>
          </a:p>
          <a:p>
            <a:pPr lvl="1" marL="695160" indent="-290160">
              <a:lnSpc>
                <a:spcPct val="100000"/>
              </a:lnSpc>
              <a:spcBef>
                <a:spcPts val="1100"/>
              </a:spcBef>
              <a:buClr>
                <a:srgbClr val="0000a8"/>
              </a:buClr>
              <a:buFont typeface="Wingdings" charset="2"/>
              <a:buChar char=""/>
              <a:tabLst>
                <a:tab algn="l" pos="0"/>
              </a:tabLst>
            </a:pPr>
            <a:r>
              <a:rPr b="0" lang="en-US" sz="2800" spc="-1" strike="noStrike">
                <a:solidFill>
                  <a:srgbClr val="000099"/>
                </a:solidFill>
                <a:latin typeface="Calibri"/>
                <a:ea typeface="ＭＳ Ｐゴシック"/>
              </a:rPr>
              <a:t>incoming datagrams: replace</a:t>
            </a:r>
            <a:r>
              <a:rPr b="0" lang="en-US" sz="2800" spc="-1" strike="noStrike">
                <a:solidFill>
                  <a:srgbClr val="000000"/>
                </a:solidFill>
                <a:latin typeface="Calibri"/>
                <a:ea typeface="ＭＳ Ｐゴシック"/>
              </a:rPr>
              <a:t> (NAT IP address, new port #) in destination fields of every incoming datagram with corresponding (source IP address, port #) stored in NAT table</a:t>
            </a:r>
            <a:endParaRPr b="0" lang="en-US" sz="2800" spc="-1" strike="noStrike">
              <a:latin typeface="Arial"/>
            </a:endParaRPr>
          </a:p>
        </p:txBody>
      </p:sp>
      <p:sp>
        <p:nvSpPr>
          <p:cNvPr id="4258" name="TextShape 2"/>
          <p:cNvSpPr txBox="1"/>
          <p:nvPr/>
        </p:nvSpPr>
        <p:spPr>
          <a:xfrm>
            <a:off x="703440" y="281160"/>
            <a:ext cx="10515240" cy="1067760"/>
          </a:xfrm>
          <a:prstGeom prst="rect">
            <a:avLst/>
          </a:prstGeom>
          <a:noFill/>
          <a:ln w="0">
            <a:noFill/>
          </a:ln>
        </p:spPr>
        <p:txBody>
          <a:bodyPr anchor="ctr">
            <a:normAutofit fontScale="66000"/>
          </a:bodyPr>
          <a:p>
            <a:pPr>
              <a:lnSpc>
                <a:spcPct val="90000"/>
              </a:lnSpc>
            </a:pPr>
            <a:r>
              <a:rPr b="1" lang="en-US" sz="4800" spc="-1" strike="noStrike">
                <a:solidFill>
                  <a:srgbClr val="0000a3"/>
                </a:solidFill>
                <a:latin typeface="Calibri Light"/>
              </a:rPr>
              <a:t>NAT: network address translation</a:t>
            </a:r>
            <a:endParaRPr b="0" lang="en-US" sz="4800" spc="-1" strike="noStrike">
              <a:solidFill>
                <a:srgbClr val="000000"/>
              </a:solidFill>
              <a:latin typeface="Calibri"/>
            </a:endParaRPr>
          </a:p>
        </p:txBody>
      </p:sp>
      <p:sp>
        <p:nvSpPr>
          <p:cNvPr id="4259" name="TextShape 3"/>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2B236FBC-8B25-4B19-8B20-7875F156C0BD}"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1267" dur="indefinite" restart="never" nodeType="tmRoot">
          <p:childTnLst>
            <p:seq>
              <p:cTn id="1268" dur="indefinite" nodeType="mainSeq">
                <p:childTnLst>
                  <p:par>
                    <p:cTn id="1269" fill="hold">
                      <p:stCondLst>
                        <p:cond delay="indefinite"/>
                      </p:stCondLst>
                      <p:childTnLst>
                        <p:par>
                          <p:cTn id="1270" fill="hold">
                            <p:stCondLst>
                              <p:cond delay="0"/>
                            </p:stCondLst>
                            <p:childTnLst>
                              <p:par>
                                <p:cTn id="1271" nodeType="clickEffect" fill="hold" presetClass="entr" presetID="9">
                                  <p:stCondLst>
                                    <p:cond delay="0"/>
                                  </p:stCondLst>
                                  <p:childTnLst>
                                    <p:set>
                                      <p:cBhvr>
                                        <p:cTn id="1272" dur="1" fill="hold">
                                          <p:stCondLst>
                                            <p:cond delay="0"/>
                                          </p:stCondLst>
                                        </p:cTn>
                                        <p:tgtEl>
                                          <p:spTgt spid="4257">
                                            <p:txEl>
                                              <p:pRg st="1" end="1"/>
                                            </p:txEl>
                                          </p:spTgt>
                                        </p:tgtEl>
                                        <p:attrNameLst>
                                          <p:attrName>style.visibility</p:attrName>
                                        </p:attrNameLst>
                                      </p:cBhvr>
                                      <p:to>
                                        <p:strVal val="visible"/>
                                      </p:to>
                                    </p:set>
                                    <p:animEffect filter="dissolve" transition="in">
                                      <p:cBhvr additive="repl">
                                        <p:cTn id="1273" dur="500"/>
                                        <p:tgtEl>
                                          <p:spTgt spid="4257">
                                            <p:txEl>
                                              <p:pRg st="1" end="1"/>
                                            </p:txEl>
                                          </p:spTgt>
                                        </p:tgtEl>
                                      </p:cBhvr>
                                    </p:animEffect>
                                  </p:childTnLst>
                                </p:cTn>
                              </p:par>
                              <p:par>
                                <p:cTn id="1274" nodeType="withEffect" fill="hold" presetClass="entr" presetID="9">
                                  <p:stCondLst>
                                    <p:cond delay="0"/>
                                  </p:stCondLst>
                                  <p:childTnLst>
                                    <p:set>
                                      <p:cBhvr>
                                        <p:cTn id="1275" dur="1" fill="hold">
                                          <p:stCondLst>
                                            <p:cond delay="0"/>
                                          </p:stCondLst>
                                        </p:cTn>
                                        <p:tgtEl>
                                          <p:spTgt spid="4257">
                                            <p:txEl>
                                              <p:pRg st="2" end="2"/>
                                            </p:txEl>
                                          </p:spTgt>
                                        </p:tgtEl>
                                        <p:attrNameLst>
                                          <p:attrName>style.visibility</p:attrName>
                                        </p:attrNameLst>
                                      </p:cBhvr>
                                      <p:to>
                                        <p:strVal val="visible"/>
                                      </p:to>
                                    </p:set>
                                    <p:animEffect filter="dissolve" transition="in">
                                      <p:cBhvr additive="repl">
                                        <p:cTn id="1276" dur="500"/>
                                        <p:tgtEl>
                                          <p:spTgt spid="4257">
                                            <p:txEl>
                                              <p:pRg st="2" end="2"/>
                                            </p:txEl>
                                          </p:spTgt>
                                        </p:tgtEl>
                                      </p:cBhvr>
                                    </p:animEffect>
                                  </p:childTnLst>
                                </p:cTn>
                              </p:par>
                            </p:childTnLst>
                          </p:cTn>
                        </p:par>
                      </p:childTnLst>
                    </p:cTn>
                  </p:par>
                  <p:par>
                    <p:cTn id="1277" fill="hold">
                      <p:stCondLst>
                        <p:cond delay="indefinite"/>
                      </p:stCondLst>
                      <p:childTnLst>
                        <p:par>
                          <p:cTn id="1278" fill="hold">
                            <p:stCondLst>
                              <p:cond delay="0"/>
                            </p:stCondLst>
                            <p:childTnLst>
                              <p:par>
                                <p:cTn id="1279" nodeType="clickEffect" fill="hold" presetClass="entr" presetID="9">
                                  <p:stCondLst>
                                    <p:cond delay="0"/>
                                  </p:stCondLst>
                                  <p:childTnLst>
                                    <p:set>
                                      <p:cBhvr>
                                        <p:cTn id="1280" dur="1" fill="hold">
                                          <p:stCondLst>
                                            <p:cond delay="0"/>
                                          </p:stCondLst>
                                        </p:cTn>
                                        <p:tgtEl>
                                          <p:spTgt spid="4257">
                                            <p:txEl>
                                              <p:pRg st="3" end="3"/>
                                            </p:txEl>
                                          </p:spTgt>
                                        </p:tgtEl>
                                        <p:attrNameLst>
                                          <p:attrName>style.visibility</p:attrName>
                                        </p:attrNameLst>
                                      </p:cBhvr>
                                      <p:to>
                                        <p:strVal val="visible"/>
                                      </p:to>
                                    </p:set>
                                    <p:animEffect filter="dissolve" transition="in">
                                      <p:cBhvr additive="repl">
                                        <p:cTn id="1281" dur="500"/>
                                        <p:tgtEl>
                                          <p:spTgt spid="4257">
                                            <p:txEl>
                                              <p:pRg st="3" end="3"/>
                                            </p:txEl>
                                          </p:spTgt>
                                        </p:tgtEl>
                                      </p:cBhvr>
                                    </p:animEffect>
                                  </p:childTnLst>
                                </p:cTn>
                              </p:par>
                            </p:childTnLst>
                          </p:cTn>
                        </p:par>
                      </p:childTnLst>
                    </p:cTn>
                  </p:par>
                  <p:par>
                    <p:cTn id="1282" fill="hold">
                      <p:stCondLst>
                        <p:cond delay="indefinite"/>
                      </p:stCondLst>
                      <p:childTnLst>
                        <p:par>
                          <p:cTn id="1283" fill="hold">
                            <p:stCondLst>
                              <p:cond delay="0"/>
                            </p:stCondLst>
                            <p:childTnLst>
                              <p:par>
                                <p:cTn id="1284" nodeType="clickEffect" fill="hold" presetClass="entr" presetID="9">
                                  <p:stCondLst>
                                    <p:cond delay="0"/>
                                  </p:stCondLst>
                                  <p:childTnLst>
                                    <p:set>
                                      <p:cBhvr>
                                        <p:cTn id="1285" dur="1" fill="hold">
                                          <p:stCondLst>
                                            <p:cond delay="0"/>
                                          </p:stCondLst>
                                        </p:cTn>
                                        <p:tgtEl>
                                          <p:spTgt spid="4257">
                                            <p:txEl>
                                              <p:pRg st="4" end="4"/>
                                            </p:txEl>
                                          </p:spTgt>
                                        </p:tgtEl>
                                        <p:attrNameLst>
                                          <p:attrName>style.visibility</p:attrName>
                                        </p:attrNameLst>
                                      </p:cBhvr>
                                      <p:to>
                                        <p:strVal val="visible"/>
                                      </p:to>
                                    </p:set>
                                    <p:animEffect filter="dissolve" transition="in">
                                      <p:cBhvr additive="repl">
                                        <p:cTn id="1286" dur="500"/>
                                        <p:tgtEl>
                                          <p:spTgt spid="4257">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0" name="TextShape 1"/>
          <p:cNvSpPr txBox="1"/>
          <p:nvPr/>
        </p:nvSpPr>
        <p:spPr>
          <a:xfrm>
            <a:off x="703440" y="281160"/>
            <a:ext cx="10515240" cy="1067760"/>
          </a:xfrm>
          <a:prstGeom prst="rect">
            <a:avLst/>
          </a:prstGeom>
          <a:noFill/>
          <a:ln w="0">
            <a:noFill/>
          </a:ln>
        </p:spPr>
        <p:txBody>
          <a:bodyPr anchor="ctr">
            <a:normAutofit fontScale="66000"/>
          </a:bodyPr>
          <a:p>
            <a:pPr>
              <a:lnSpc>
                <a:spcPct val="90000"/>
              </a:lnSpc>
            </a:pPr>
            <a:r>
              <a:rPr b="1" lang="en-US" sz="4800" spc="-1" strike="noStrike">
                <a:solidFill>
                  <a:srgbClr val="0000a3"/>
                </a:solidFill>
                <a:latin typeface="Calibri Light"/>
              </a:rPr>
              <a:t>NAT: network address translation</a:t>
            </a:r>
            <a:endParaRPr b="0" lang="en-US" sz="4800" spc="-1" strike="noStrike">
              <a:solidFill>
                <a:srgbClr val="000000"/>
              </a:solidFill>
              <a:latin typeface="Calibri"/>
            </a:endParaRPr>
          </a:p>
        </p:txBody>
      </p:sp>
      <p:sp>
        <p:nvSpPr>
          <p:cNvPr id="4261" name="CustomShape 2"/>
          <p:cNvSpPr/>
          <p:nvPr/>
        </p:nvSpPr>
        <p:spPr>
          <a:xfrm>
            <a:off x="2061360" y="3850200"/>
            <a:ext cx="4088880" cy="1355400"/>
          </a:xfrm>
          <a:custGeom>
            <a:avLst/>
            <a:gdLst/>
            <a:ahLst/>
            <a:rect l="l" t="t" r="r" b="b"/>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0">
            <a:gsLst>
              <a:gs pos="0">
                <a:srgbClr val="ffffff">
                  <a:alpha val="98039"/>
                </a:srgbClr>
              </a:gs>
              <a:gs pos="100000">
                <a:srgbClr val="66ccff"/>
              </a:gs>
            </a:gsLst>
            <a:lin ang="0"/>
          </a:gradFill>
          <a:ln w="0">
            <a:noFill/>
          </a:ln>
        </p:spPr>
        <p:style>
          <a:lnRef idx="0"/>
          <a:fillRef idx="0"/>
          <a:effectRef idx="0"/>
          <a:fontRef idx="minor"/>
        </p:style>
      </p:sp>
      <p:sp>
        <p:nvSpPr>
          <p:cNvPr id="4262" name="CustomShape 3"/>
          <p:cNvSpPr/>
          <p:nvPr/>
        </p:nvSpPr>
        <p:spPr>
          <a:xfrm>
            <a:off x="6350760" y="3121200"/>
            <a:ext cx="3738240" cy="2696760"/>
          </a:xfrm>
          <a:custGeom>
            <a:avLst/>
            <a:gdLst/>
            <a:ahLst/>
            <a:rect l="l" t="t" r="r" b="b"/>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9ce0fa"/>
          </a:solidFill>
          <a:ln w="0">
            <a:noFill/>
          </a:ln>
        </p:spPr>
        <p:style>
          <a:lnRef idx="0"/>
          <a:fillRef idx="0"/>
          <a:effectRef idx="0"/>
          <a:fontRef idx="minor"/>
        </p:style>
      </p:sp>
      <p:grpSp>
        <p:nvGrpSpPr>
          <p:cNvPr id="4263" name="Group 4"/>
          <p:cNvGrpSpPr/>
          <p:nvPr/>
        </p:nvGrpSpPr>
        <p:grpSpPr>
          <a:xfrm>
            <a:off x="7512840" y="3054600"/>
            <a:ext cx="1870920" cy="1033200"/>
            <a:chOff x="7512840" y="3054600"/>
            <a:chExt cx="1870920" cy="1033200"/>
          </a:xfrm>
        </p:grpSpPr>
        <p:grpSp>
          <p:nvGrpSpPr>
            <p:cNvPr id="4264" name="Group 5"/>
            <p:cNvGrpSpPr/>
            <p:nvPr/>
          </p:nvGrpSpPr>
          <p:grpSpPr>
            <a:xfrm>
              <a:off x="7512840" y="3054600"/>
              <a:ext cx="1870920" cy="566640"/>
              <a:chOff x="7512840" y="3054600"/>
              <a:chExt cx="1870920" cy="566640"/>
            </a:xfrm>
          </p:grpSpPr>
          <p:sp>
            <p:nvSpPr>
              <p:cNvPr id="4265" name="CustomShape 6"/>
              <p:cNvSpPr/>
              <p:nvPr/>
            </p:nvSpPr>
            <p:spPr>
              <a:xfrm>
                <a:off x="7519320" y="3124440"/>
                <a:ext cx="1864440" cy="406080"/>
              </a:xfrm>
              <a:prstGeom prst="rect">
                <a:avLst/>
              </a:prstGeom>
              <a:solidFill>
                <a:srgbClr val="ffffff"/>
              </a:solidFill>
              <a:ln w="9525">
                <a:solidFill>
                  <a:srgbClr val="000000"/>
                </a:solidFill>
                <a:miter/>
              </a:ln>
            </p:spPr>
            <p:style>
              <a:lnRef idx="0"/>
              <a:fillRef idx="0"/>
              <a:effectRef idx="0"/>
              <a:fontRef idx="minor"/>
            </p:style>
          </p:sp>
          <p:sp>
            <p:nvSpPr>
              <p:cNvPr id="4266" name="CustomShape 7"/>
              <p:cNvSpPr/>
              <p:nvPr/>
            </p:nvSpPr>
            <p:spPr>
              <a:xfrm>
                <a:off x="7512840" y="3097440"/>
                <a:ext cx="1764720" cy="4554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200" spc="-1" strike="noStrike">
                    <a:solidFill>
                      <a:srgbClr val="000000"/>
                    </a:solidFill>
                    <a:latin typeface="Calibri"/>
                    <a:ea typeface="ＭＳ Ｐゴシック"/>
                  </a:rPr>
                  <a:t>S: 10.0.0.1, 3345</a:t>
                </a:r>
                <a:endParaRPr b="0" lang="en-US" sz="1200" spc="-1" strike="noStrike">
                  <a:latin typeface="Arial"/>
                </a:endParaRPr>
              </a:p>
              <a:p>
                <a:pPr>
                  <a:lnSpc>
                    <a:spcPct val="100000"/>
                  </a:lnSpc>
                  <a:tabLst>
                    <a:tab algn="l" pos="0"/>
                  </a:tabLst>
                </a:pPr>
                <a:r>
                  <a:rPr b="0" lang="en-US" sz="1200" spc="-1" strike="noStrike">
                    <a:solidFill>
                      <a:srgbClr val="000000"/>
                    </a:solidFill>
                    <a:latin typeface="Calibri"/>
                    <a:ea typeface="ＭＳ Ｐゴシック"/>
                  </a:rPr>
                  <a:t>D: 128.119.40.186, 80</a:t>
                </a:r>
                <a:endParaRPr b="0" lang="en-US" sz="1200" spc="-1" strike="noStrike">
                  <a:latin typeface="Arial"/>
                </a:endParaRPr>
              </a:p>
            </p:txBody>
          </p:sp>
          <p:grpSp>
            <p:nvGrpSpPr>
              <p:cNvPr id="4267" name="Group 8"/>
              <p:cNvGrpSpPr/>
              <p:nvPr/>
            </p:nvGrpSpPr>
            <p:grpSpPr>
              <a:xfrm>
                <a:off x="9223920" y="3054600"/>
                <a:ext cx="81000" cy="156960"/>
                <a:chOff x="9223920" y="3054600"/>
                <a:chExt cx="81000" cy="156960"/>
              </a:xfrm>
            </p:grpSpPr>
            <p:sp>
              <p:nvSpPr>
                <p:cNvPr id="4268" name="CustomShape 9"/>
                <p:cNvSpPr/>
                <p:nvPr/>
              </p:nvSpPr>
              <p:spPr>
                <a:xfrm>
                  <a:off x="9223920" y="3054600"/>
                  <a:ext cx="80640" cy="156960"/>
                </a:xfrm>
                <a:custGeom>
                  <a:avLst/>
                  <a:gdLst/>
                  <a:ahLst/>
                  <a:rect l="l" t="t" r="r" b="b"/>
                  <a:pathLst>
                    <a:path w="48" h="99">
                      <a:moveTo>
                        <a:pt x="21" y="0"/>
                      </a:moveTo>
                      <a:lnTo>
                        <a:pt x="0" y="72"/>
                      </a:lnTo>
                      <a:lnTo>
                        <a:pt x="27" y="99"/>
                      </a:lnTo>
                      <a:lnTo>
                        <a:pt x="48" y="21"/>
                      </a:lnTo>
                      <a:lnTo>
                        <a:pt x="21" y="0"/>
                      </a:lnTo>
                      <a:close/>
                    </a:path>
                  </a:pathLst>
                </a:custGeom>
                <a:solidFill>
                  <a:srgbClr val="ffffff"/>
                </a:solidFill>
                <a:ln w="0">
                  <a:noFill/>
                </a:ln>
              </p:spPr>
              <p:style>
                <a:lnRef idx="0"/>
                <a:fillRef idx="0"/>
                <a:effectRef idx="0"/>
                <a:fontRef idx="minor"/>
              </p:style>
            </p:sp>
            <p:sp>
              <p:nvSpPr>
                <p:cNvPr id="4269" name="Line 10"/>
                <p:cNvSpPr/>
                <p:nvPr/>
              </p:nvSpPr>
              <p:spPr>
                <a:xfrm flipH="1">
                  <a:off x="9230400" y="3068640"/>
                  <a:ext cx="37080" cy="108000"/>
                </a:xfrm>
                <a:prstGeom prst="line">
                  <a:avLst/>
                </a:prstGeom>
                <a:ln w="9525">
                  <a:solidFill>
                    <a:srgbClr val="000000"/>
                  </a:solidFill>
                  <a:round/>
                </a:ln>
              </p:spPr>
              <p:style>
                <a:lnRef idx="0"/>
                <a:fillRef idx="0"/>
                <a:effectRef idx="0"/>
                <a:fontRef idx="minor"/>
              </p:style>
            </p:sp>
            <p:sp>
              <p:nvSpPr>
                <p:cNvPr id="4270" name="Line 11"/>
                <p:cNvSpPr/>
                <p:nvPr/>
              </p:nvSpPr>
              <p:spPr>
                <a:xfrm flipH="1">
                  <a:off x="9271080" y="3087720"/>
                  <a:ext cx="33840" cy="108000"/>
                </a:xfrm>
                <a:prstGeom prst="line">
                  <a:avLst/>
                </a:prstGeom>
                <a:ln w="9525">
                  <a:solidFill>
                    <a:srgbClr val="000000"/>
                  </a:solidFill>
                  <a:round/>
                </a:ln>
              </p:spPr>
              <p:style>
                <a:lnRef idx="0"/>
                <a:fillRef idx="0"/>
                <a:effectRef idx="0"/>
                <a:fontRef idx="minor"/>
              </p:style>
            </p:sp>
          </p:grpSp>
          <p:grpSp>
            <p:nvGrpSpPr>
              <p:cNvPr id="4271" name="Group 12"/>
              <p:cNvGrpSpPr/>
              <p:nvPr/>
            </p:nvGrpSpPr>
            <p:grpSpPr>
              <a:xfrm>
                <a:off x="9203760" y="3464280"/>
                <a:ext cx="80640" cy="156960"/>
                <a:chOff x="9203760" y="3464280"/>
                <a:chExt cx="80640" cy="156960"/>
              </a:xfrm>
            </p:grpSpPr>
            <p:sp>
              <p:nvSpPr>
                <p:cNvPr id="4272" name="CustomShape 13"/>
                <p:cNvSpPr/>
                <p:nvPr/>
              </p:nvSpPr>
              <p:spPr>
                <a:xfrm>
                  <a:off x="9203760" y="3464280"/>
                  <a:ext cx="80640" cy="156960"/>
                </a:xfrm>
                <a:custGeom>
                  <a:avLst/>
                  <a:gdLst/>
                  <a:ahLst/>
                  <a:rect l="l" t="t" r="r" b="b"/>
                  <a:pathLst>
                    <a:path w="48" h="99">
                      <a:moveTo>
                        <a:pt x="21" y="0"/>
                      </a:moveTo>
                      <a:lnTo>
                        <a:pt x="0" y="72"/>
                      </a:lnTo>
                      <a:lnTo>
                        <a:pt x="27" y="99"/>
                      </a:lnTo>
                      <a:lnTo>
                        <a:pt x="48" y="21"/>
                      </a:lnTo>
                      <a:lnTo>
                        <a:pt x="21" y="0"/>
                      </a:lnTo>
                      <a:close/>
                    </a:path>
                  </a:pathLst>
                </a:custGeom>
                <a:solidFill>
                  <a:srgbClr val="ffffff"/>
                </a:solidFill>
                <a:ln w="0">
                  <a:noFill/>
                </a:ln>
              </p:spPr>
              <p:style>
                <a:lnRef idx="0"/>
                <a:fillRef idx="0"/>
                <a:effectRef idx="0"/>
                <a:fontRef idx="minor"/>
              </p:style>
            </p:sp>
            <p:sp>
              <p:nvSpPr>
                <p:cNvPr id="4273" name="Line 14"/>
                <p:cNvSpPr/>
                <p:nvPr/>
              </p:nvSpPr>
              <p:spPr>
                <a:xfrm flipH="1">
                  <a:off x="9210240" y="3478320"/>
                  <a:ext cx="37080" cy="108000"/>
                </a:xfrm>
                <a:prstGeom prst="line">
                  <a:avLst/>
                </a:prstGeom>
                <a:ln w="9525">
                  <a:solidFill>
                    <a:srgbClr val="000000"/>
                  </a:solidFill>
                  <a:round/>
                </a:ln>
              </p:spPr>
              <p:style>
                <a:lnRef idx="0"/>
                <a:fillRef idx="0"/>
                <a:effectRef idx="0"/>
                <a:fontRef idx="minor"/>
              </p:style>
            </p:sp>
            <p:sp>
              <p:nvSpPr>
                <p:cNvPr id="4274" name="Line 15"/>
                <p:cNvSpPr/>
                <p:nvPr/>
              </p:nvSpPr>
              <p:spPr>
                <a:xfrm flipH="1">
                  <a:off x="9250560" y="3497400"/>
                  <a:ext cx="33840" cy="108000"/>
                </a:xfrm>
                <a:prstGeom prst="line">
                  <a:avLst/>
                </a:prstGeom>
                <a:ln w="9525">
                  <a:solidFill>
                    <a:srgbClr val="000000"/>
                  </a:solidFill>
                  <a:round/>
                </a:ln>
              </p:spPr>
              <p:style>
                <a:lnRef idx="0"/>
                <a:fillRef idx="0"/>
                <a:effectRef idx="0"/>
                <a:fontRef idx="minor"/>
              </p:style>
            </p:sp>
          </p:grpSp>
        </p:grpSp>
        <p:sp>
          <p:nvSpPr>
            <p:cNvPr id="4275" name="CustomShape 16"/>
            <p:cNvSpPr/>
            <p:nvPr/>
          </p:nvSpPr>
          <p:spPr>
            <a:xfrm>
              <a:off x="7549200" y="3545280"/>
              <a:ext cx="894960" cy="542520"/>
            </a:xfrm>
            <a:custGeom>
              <a:avLst/>
              <a:gdLst/>
              <a:ahLst/>
              <a:rect l="l" t="t" r="r" b="b"/>
              <a:pathLst>
                <a:path w="417" h="264">
                  <a:moveTo>
                    <a:pt x="0" y="264"/>
                  </a:moveTo>
                  <a:lnTo>
                    <a:pt x="417" y="264"/>
                  </a:lnTo>
                  <a:lnTo>
                    <a:pt x="417" y="0"/>
                  </a:lnTo>
                </a:path>
              </a:pathLst>
            </a:custGeom>
            <a:noFill/>
            <a:ln w="28575">
              <a:solidFill>
                <a:srgbClr val="000000"/>
              </a:solidFill>
              <a:round/>
              <a:headEnd len="med" type="triangle" w="med"/>
            </a:ln>
          </p:spPr>
          <p:style>
            <a:lnRef idx="0"/>
            <a:fillRef idx="0"/>
            <a:effectRef idx="0"/>
            <a:fontRef idx="minor"/>
          </p:style>
        </p:sp>
        <p:grpSp>
          <p:nvGrpSpPr>
            <p:cNvPr id="4276" name="Group 17"/>
            <p:cNvGrpSpPr/>
            <p:nvPr/>
          </p:nvGrpSpPr>
          <p:grpSpPr>
            <a:xfrm>
              <a:off x="8277840" y="3627720"/>
              <a:ext cx="345600" cy="364680"/>
              <a:chOff x="8277840" y="3627720"/>
              <a:chExt cx="345600" cy="364680"/>
            </a:xfrm>
          </p:grpSpPr>
          <p:sp>
            <p:nvSpPr>
              <p:cNvPr id="4277" name="CustomShape 18"/>
              <p:cNvSpPr/>
              <p:nvPr/>
            </p:nvSpPr>
            <p:spPr>
              <a:xfrm>
                <a:off x="8277840" y="3643560"/>
                <a:ext cx="345600" cy="345600"/>
              </a:xfrm>
              <a:prstGeom prst="ellipse">
                <a:avLst/>
              </a:prstGeom>
              <a:solidFill>
                <a:srgbClr val="ffffff"/>
              </a:solidFill>
              <a:ln w="9525">
                <a:solidFill>
                  <a:srgbClr val="cc0000"/>
                </a:solidFill>
                <a:round/>
              </a:ln>
            </p:spPr>
            <p:style>
              <a:lnRef idx="0"/>
              <a:fillRef idx="0"/>
              <a:effectRef idx="0"/>
              <a:fontRef idx="minor"/>
            </p:style>
          </p:sp>
          <p:sp>
            <p:nvSpPr>
              <p:cNvPr id="4278" name="CustomShape 19"/>
              <p:cNvSpPr/>
              <p:nvPr/>
            </p:nvSpPr>
            <p:spPr>
              <a:xfrm>
                <a:off x="8307000" y="362772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cc0000"/>
                    </a:solidFill>
                    <a:latin typeface="Calibri"/>
                    <a:ea typeface="ＭＳ Ｐゴシック"/>
                  </a:rPr>
                  <a:t>1</a:t>
                </a:r>
                <a:endParaRPr b="0" lang="en-US" sz="1800" spc="-1" strike="noStrike">
                  <a:latin typeface="Arial"/>
                </a:endParaRPr>
              </a:p>
            </p:txBody>
          </p:sp>
        </p:grpSp>
      </p:grpSp>
      <p:sp>
        <p:nvSpPr>
          <p:cNvPr id="4279" name="CustomShape 20"/>
          <p:cNvSpPr/>
          <p:nvPr/>
        </p:nvSpPr>
        <p:spPr>
          <a:xfrm>
            <a:off x="6548760" y="4036320"/>
            <a:ext cx="8470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10.0.0.4</a:t>
            </a:r>
            <a:endParaRPr b="0" lang="en-US" sz="1600" spc="-1" strike="noStrike">
              <a:latin typeface="Arial"/>
            </a:endParaRPr>
          </a:p>
        </p:txBody>
      </p:sp>
      <p:sp>
        <p:nvSpPr>
          <p:cNvPr id="4280" name="CustomShape 21"/>
          <p:cNvSpPr/>
          <p:nvPr/>
        </p:nvSpPr>
        <p:spPr>
          <a:xfrm>
            <a:off x="4581360" y="4525200"/>
            <a:ext cx="115344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138.76.29.7</a:t>
            </a:r>
            <a:endParaRPr b="0" lang="en-US" sz="1600" spc="-1" strike="noStrike">
              <a:latin typeface="Arial"/>
            </a:endParaRPr>
          </a:p>
        </p:txBody>
      </p:sp>
      <p:grpSp>
        <p:nvGrpSpPr>
          <p:cNvPr id="4281" name="Group 22"/>
          <p:cNvGrpSpPr/>
          <p:nvPr/>
        </p:nvGrpSpPr>
        <p:grpSpPr>
          <a:xfrm>
            <a:off x="8350560" y="1768680"/>
            <a:ext cx="3350880" cy="1388880"/>
            <a:chOff x="8350560" y="1768680"/>
            <a:chExt cx="3350880" cy="1388880"/>
          </a:xfrm>
        </p:grpSpPr>
        <p:sp>
          <p:nvSpPr>
            <p:cNvPr id="4282" name="CustomShape 23"/>
            <p:cNvSpPr/>
            <p:nvPr/>
          </p:nvSpPr>
          <p:spPr>
            <a:xfrm>
              <a:off x="8631720" y="1768680"/>
              <a:ext cx="3069720" cy="866880"/>
            </a:xfrm>
            <a:prstGeom prst="rect">
              <a:avLst/>
            </a:prstGeom>
            <a:noFill/>
            <a:ln w="0">
              <a:noFill/>
            </a:ln>
          </p:spPr>
          <p:style>
            <a:lnRef idx="0"/>
            <a:fillRef idx="0"/>
            <a:effectRef idx="0"/>
            <a:fontRef idx="minor"/>
          </p:style>
          <p:txBody>
            <a:bodyPr lIns="90000" rIns="90000" tIns="45000" bIns="45000">
              <a:spAutoFit/>
            </a:bodyPr>
            <a:p>
              <a:pPr>
                <a:lnSpc>
                  <a:spcPct val="85000"/>
                </a:lnSpc>
                <a:tabLst>
                  <a:tab algn="l" pos="0"/>
                </a:tabLst>
              </a:pPr>
              <a:r>
                <a:rPr b="1" i="1" lang="en-US" sz="2000" spc="-1" strike="noStrike">
                  <a:solidFill>
                    <a:srgbClr val="cc0000"/>
                  </a:solidFill>
                  <a:latin typeface="Calibri"/>
                  <a:ea typeface="ＭＳ Ｐゴシック"/>
                </a:rPr>
                <a:t>1:</a:t>
              </a:r>
              <a:r>
                <a:rPr b="0" lang="en-US" sz="2000" spc="-1" strike="noStrike">
                  <a:solidFill>
                    <a:srgbClr val="ff0000"/>
                  </a:solidFill>
                  <a:latin typeface="Calibri"/>
                  <a:ea typeface="ＭＳ Ｐゴシック"/>
                </a:rPr>
                <a:t> </a:t>
              </a:r>
              <a:r>
                <a:rPr b="0" lang="en-US" sz="2000" spc="-1" strike="noStrike">
                  <a:solidFill>
                    <a:srgbClr val="000099"/>
                  </a:solidFill>
                  <a:latin typeface="Calibri"/>
                  <a:ea typeface="ＭＳ Ｐゴシック"/>
                </a:rPr>
                <a:t>host 10.0.0.1 sends datagram to 128.119.40.186, 80</a:t>
              </a:r>
              <a:endParaRPr b="0" lang="en-US" sz="2000" spc="-1" strike="noStrike">
                <a:latin typeface="Arial"/>
              </a:endParaRPr>
            </a:p>
          </p:txBody>
        </p:sp>
        <p:sp>
          <p:nvSpPr>
            <p:cNvPr id="4283" name="Line 24"/>
            <p:cNvSpPr/>
            <p:nvPr/>
          </p:nvSpPr>
          <p:spPr>
            <a:xfrm flipH="1">
              <a:off x="8350560" y="1952640"/>
              <a:ext cx="312840" cy="1204920"/>
            </a:xfrm>
            <a:prstGeom prst="line">
              <a:avLst/>
            </a:prstGeom>
            <a:ln w="12700">
              <a:solidFill>
                <a:srgbClr val="cc0000"/>
              </a:solidFill>
              <a:round/>
            </a:ln>
          </p:spPr>
          <p:style>
            <a:lnRef idx="0"/>
            <a:fillRef idx="0"/>
            <a:effectRef idx="0"/>
            <a:fontRef idx="minor"/>
          </p:style>
        </p:sp>
      </p:grpSp>
      <p:sp>
        <p:nvSpPr>
          <p:cNvPr id="4284" name="CustomShape 25"/>
          <p:cNvSpPr/>
          <p:nvPr/>
        </p:nvSpPr>
        <p:spPr>
          <a:xfrm>
            <a:off x="4226400" y="2826000"/>
            <a:ext cx="3862080" cy="1531440"/>
          </a:xfrm>
          <a:custGeom>
            <a:avLst/>
            <a:gdLst/>
            <a:ahLst/>
            <a:rect l="l" t="t" r="r" b="b"/>
            <a:pathLst>
              <a:path w="2433" h="965">
                <a:moveTo>
                  <a:pt x="0" y="64"/>
                </a:moveTo>
                <a:cubicBezTo>
                  <a:pt x="0" y="64"/>
                  <a:pt x="2079" y="0"/>
                  <a:pt x="2352" y="64"/>
                </a:cubicBezTo>
                <a:cubicBezTo>
                  <a:pt x="2433" y="57"/>
                  <a:pt x="1814" y="309"/>
                  <a:pt x="1640" y="450"/>
                </a:cubicBezTo>
                <a:cubicBezTo>
                  <a:pt x="1466" y="591"/>
                  <a:pt x="1383" y="888"/>
                  <a:pt x="1308" y="965"/>
                </a:cubicBezTo>
                <a:lnTo>
                  <a:pt x="1159" y="965"/>
                </a:lnTo>
                <a:cubicBezTo>
                  <a:pt x="1078" y="870"/>
                  <a:pt x="1013" y="546"/>
                  <a:pt x="820" y="396"/>
                </a:cubicBezTo>
                <a:cubicBezTo>
                  <a:pt x="583" y="207"/>
                  <a:pt x="189" y="142"/>
                  <a:pt x="0" y="64"/>
                </a:cubicBezTo>
                <a:close/>
              </a:path>
            </a:pathLst>
          </a:custGeom>
          <a:gradFill rotWithShape="0">
            <a:gsLst>
              <a:gs pos="0">
                <a:srgbClr val="bfbfbf"/>
              </a:gs>
              <a:gs pos="100000">
                <a:srgbClr val="ffffff"/>
              </a:gs>
            </a:gsLst>
            <a:lin ang="5400000"/>
          </a:gradFill>
          <a:ln w="3175">
            <a:noFill/>
          </a:ln>
        </p:spPr>
        <p:style>
          <a:lnRef idx="0"/>
          <a:fillRef idx="0"/>
          <a:effectRef idx="0"/>
          <a:fontRef idx="minor"/>
        </p:style>
      </p:sp>
      <p:sp>
        <p:nvSpPr>
          <p:cNvPr id="4285" name="CustomShape 26"/>
          <p:cNvSpPr/>
          <p:nvPr/>
        </p:nvSpPr>
        <p:spPr>
          <a:xfrm>
            <a:off x="4226400" y="1573560"/>
            <a:ext cx="3784320" cy="1353600"/>
          </a:xfrm>
          <a:prstGeom prst="rect">
            <a:avLst/>
          </a:prstGeom>
          <a:solidFill>
            <a:srgbClr val="ffffff"/>
          </a:solidFill>
          <a:ln w="9525">
            <a:solidFill>
              <a:srgbClr val="000000"/>
            </a:solidFill>
            <a:miter/>
          </a:ln>
        </p:spPr>
        <p:style>
          <a:lnRef idx="0"/>
          <a:fillRef idx="0"/>
          <a:effectRef idx="0"/>
          <a:fontRef idx="minor"/>
        </p:style>
      </p:sp>
      <p:sp>
        <p:nvSpPr>
          <p:cNvPr id="4286" name="CustomShape 27"/>
          <p:cNvSpPr/>
          <p:nvPr/>
        </p:nvSpPr>
        <p:spPr>
          <a:xfrm>
            <a:off x="4298400" y="1578240"/>
            <a:ext cx="3614760" cy="7002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Calibri"/>
                <a:ea typeface="ＭＳ Ｐゴシック"/>
              </a:rPr>
              <a:t>NAT translation table</a:t>
            </a:r>
            <a:endParaRPr b="0" lang="en-US" sz="2000" spc="-1" strike="noStrike">
              <a:latin typeface="Arial"/>
            </a:endParaRPr>
          </a:p>
          <a:p>
            <a:pPr algn="ctr">
              <a:lnSpc>
                <a:spcPct val="100000"/>
              </a:lnSpc>
              <a:tabLst>
                <a:tab algn="l" pos="0"/>
              </a:tabLst>
            </a:pPr>
            <a:r>
              <a:rPr b="0" lang="en-US" sz="2000" spc="-1" strike="noStrike">
                <a:solidFill>
                  <a:srgbClr val="000000"/>
                </a:solidFill>
                <a:latin typeface="Calibri"/>
                <a:ea typeface="ＭＳ Ｐゴシック"/>
              </a:rPr>
              <a:t>WAN side addr        LAN side addr</a:t>
            </a:r>
            <a:endParaRPr b="0" lang="en-US" sz="2000" spc="-1" strike="noStrike">
              <a:latin typeface="Arial"/>
            </a:endParaRPr>
          </a:p>
        </p:txBody>
      </p:sp>
      <p:sp>
        <p:nvSpPr>
          <p:cNvPr id="4287" name="Line 28"/>
          <p:cNvSpPr/>
          <p:nvPr/>
        </p:nvSpPr>
        <p:spPr>
          <a:xfrm flipV="1">
            <a:off x="4226400" y="1946520"/>
            <a:ext cx="3790800" cy="11160"/>
          </a:xfrm>
          <a:prstGeom prst="line">
            <a:avLst/>
          </a:prstGeom>
          <a:ln w="9525">
            <a:solidFill>
              <a:srgbClr val="000000"/>
            </a:solidFill>
            <a:round/>
          </a:ln>
        </p:spPr>
        <p:style>
          <a:lnRef idx="0"/>
          <a:fillRef idx="0"/>
          <a:effectRef idx="0"/>
          <a:fontRef idx="minor"/>
        </p:style>
      </p:sp>
      <p:sp>
        <p:nvSpPr>
          <p:cNvPr id="4288" name="Line 29"/>
          <p:cNvSpPr/>
          <p:nvPr/>
        </p:nvSpPr>
        <p:spPr>
          <a:xfrm flipV="1">
            <a:off x="4240800" y="2224080"/>
            <a:ext cx="3749400" cy="11160"/>
          </a:xfrm>
          <a:prstGeom prst="line">
            <a:avLst/>
          </a:prstGeom>
          <a:ln w="9525">
            <a:solidFill>
              <a:srgbClr val="000000"/>
            </a:solidFill>
            <a:round/>
          </a:ln>
        </p:spPr>
        <p:style>
          <a:lnRef idx="0"/>
          <a:fillRef idx="0"/>
          <a:effectRef idx="0"/>
          <a:fontRef idx="minor"/>
        </p:style>
      </p:sp>
      <p:sp>
        <p:nvSpPr>
          <p:cNvPr id="4289" name="Line 30"/>
          <p:cNvSpPr/>
          <p:nvPr/>
        </p:nvSpPr>
        <p:spPr>
          <a:xfrm>
            <a:off x="6350400" y="1968840"/>
            <a:ext cx="3240" cy="955440"/>
          </a:xfrm>
          <a:prstGeom prst="line">
            <a:avLst/>
          </a:prstGeom>
          <a:ln w="9525">
            <a:solidFill>
              <a:srgbClr val="000000"/>
            </a:solidFill>
            <a:round/>
          </a:ln>
        </p:spPr>
        <p:style>
          <a:lnRef idx="0"/>
          <a:fillRef idx="0"/>
          <a:effectRef idx="0"/>
          <a:fontRef idx="minor"/>
        </p:style>
      </p:sp>
      <p:sp>
        <p:nvSpPr>
          <p:cNvPr id="4290" name="CustomShape 31"/>
          <p:cNvSpPr/>
          <p:nvPr/>
        </p:nvSpPr>
        <p:spPr>
          <a:xfrm>
            <a:off x="4467960" y="2243520"/>
            <a:ext cx="3332880" cy="639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cc0000"/>
                </a:solidFill>
                <a:latin typeface="Calibri"/>
                <a:ea typeface="ＭＳ Ｐゴシック"/>
              </a:rPr>
              <a:t>138.76.29.7, 5001   10.0.0.1, 3345</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Calibri"/>
                <a:ea typeface="ＭＳ Ｐゴシック"/>
              </a:rPr>
              <a:t>……                                         ……</a:t>
            </a:r>
            <a:endParaRPr b="0" lang="en-US" sz="1800" spc="-1" strike="noStrike">
              <a:latin typeface="Arial"/>
            </a:endParaRPr>
          </a:p>
        </p:txBody>
      </p:sp>
      <p:grpSp>
        <p:nvGrpSpPr>
          <p:cNvPr id="4291" name="Group 32"/>
          <p:cNvGrpSpPr/>
          <p:nvPr/>
        </p:nvGrpSpPr>
        <p:grpSpPr>
          <a:xfrm>
            <a:off x="6647400" y="3634200"/>
            <a:ext cx="2783880" cy="1630080"/>
            <a:chOff x="6647400" y="3634200"/>
            <a:chExt cx="2783880" cy="1630080"/>
          </a:xfrm>
        </p:grpSpPr>
        <p:sp>
          <p:nvSpPr>
            <p:cNvPr id="4292" name="CustomShape 33"/>
            <p:cNvSpPr/>
            <p:nvPr/>
          </p:nvSpPr>
          <p:spPr>
            <a:xfrm>
              <a:off x="6647400" y="4640760"/>
              <a:ext cx="1864800" cy="406080"/>
            </a:xfrm>
            <a:prstGeom prst="rect">
              <a:avLst/>
            </a:prstGeom>
            <a:solidFill>
              <a:srgbClr val="ffffff"/>
            </a:solidFill>
            <a:ln w="9525">
              <a:solidFill>
                <a:srgbClr val="000000"/>
              </a:solidFill>
              <a:miter/>
            </a:ln>
          </p:spPr>
          <p:style>
            <a:lnRef idx="0"/>
            <a:fillRef idx="0"/>
            <a:effectRef idx="0"/>
            <a:fontRef idx="minor"/>
          </p:style>
        </p:sp>
        <p:sp>
          <p:nvSpPr>
            <p:cNvPr id="4293" name="CustomShape 34"/>
            <p:cNvSpPr/>
            <p:nvPr/>
          </p:nvSpPr>
          <p:spPr>
            <a:xfrm>
              <a:off x="6809400" y="4626360"/>
              <a:ext cx="1765080" cy="6379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200" spc="-1" strike="noStrike">
                  <a:solidFill>
                    <a:srgbClr val="000000"/>
                  </a:solidFill>
                  <a:latin typeface="Calibri"/>
                  <a:ea typeface="ＭＳ Ｐゴシック"/>
                </a:rPr>
                <a:t>S: 128.119.40.186, 80 </a:t>
              </a:r>
              <a:endParaRPr b="0" lang="en-US" sz="1200" spc="-1" strike="noStrike">
                <a:latin typeface="Arial"/>
              </a:endParaRPr>
            </a:p>
            <a:p>
              <a:pPr>
                <a:lnSpc>
                  <a:spcPct val="100000"/>
                </a:lnSpc>
                <a:tabLst>
                  <a:tab algn="l" pos="0"/>
                </a:tabLst>
              </a:pPr>
              <a:r>
                <a:rPr b="0" lang="en-US" sz="1200" spc="-1" strike="noStrike">
                  <a:solidFill>
                    <a:srgbClr val="000000"/>
                  </a:solidFill>
                  <a:latin typeface="Calibri"/>
                  <a:ea typeface="ＭＳ Ｐゴシック"/>
                </a:rPr>
                <a:t>D: 10.0.0.1, 3345</a:t>
              </a:r>
              <a:endParaRPr b="0" lang="en-US" sz="1200" spc="-1" strike="noStrike">
                <a:latin typeface="Arial"/>
              </a:endParaRPr>
            </a:p>
            <a:p>
              <a:pPr>
                <a:lnSpc>
                  <a:spcPct val="100000"/>
                </a:lnSpc>
                <a:tabLst>
                  <a:tab algn="l" pos="0"/>
                </a:tabLst>
              </a:pPr>
              <a:endParaRPr b="0" lang="en-US" sz="1200" spc="-1" strike="noStrike">
                <a:latin typeface="Arial"/>
              </a:endParaRPr>
            </a:p>
          </p:txBody>
        </p:sp>
        <p:grpSp>
          <p:nvGrpSpPr>
            <p:cNvPr id="4294" name="Group 35"/>
            <p:cNvGrpSpPr/>
            <p:nvPr/>
          </p:nvGrpSpPr>
          <p:grpSpPr>
            <a:xfrm>
              <a:off x="6730200" y="4570920"/>
              <a:ext cx="80640" cy="156960"/>
              <a:chOff x="6730200" y="4570920"/>
              <a:chExt cx="80640" cy="156960"/>
            </a:xfrm>
          </p:grpSpPr>
          <p:sp>
            <p:nvSpPr>
              <p:cNvPr id="4295" name="CustomShape 36"/>
              <p:cNvSpPr/>
              <p:nvPr/>
            </p:nvSpPr>
            <p:spPr>
              <a:xfrm>
                <a:off x="6730200" y="4570920"/>
                <a:ext cx="80640" cy="156960"/>
              </a:xfrm>
              <a:custGeom>
                <a:avLst/>
                <a:gdLst/>
                <a:ahLst/>
                <a:rect l="l" t="t" r="r" b="b"/>
                <a:pathLst>
                  <a:path w="48" h="99">
                    <a:moveTo>
                      <a:pt x="21" y="0"/>
                    </a:moveTo>
                    <a:lnTo>
                      <a:pt x="0" y="72"/>
                    </a:lnTo>
                    <a:lnTo>
                      <a:pt x="27" y="99"/>
                    </a:lnTo>
                    <a:lnTo>
                      <a:pt x="48" y="21"/>
                    </a:lnTo>
                    <a:lnTo>
                      <a:pt x="21" y="0"/>
                    </a:lnTo>
                    <a:close/>
                  </a:path>
                </a:pathLst>
              </a:custGeom>
              <a:solidFill>
                <a:srgbClr val="ffffff"/>
              </a:solidFill>
              <a:ln w="0">
                <a:noFill/>
              </a:ln>
            </p:spPr>
            <p:style>
              <a:lnRef idx="0"/>
              <a:fillRef idx="0"/>
              <a:effectRef idx="0"/>
              <a:fontRef idx="minor"/>
            </p:style>
          </p:sp>
          <p:sp>
            <p:nvSpPr>
              <p:cNvPr id="4296" name="Line 37"/>
              <p:cNvSpPr/>
              <p:nvPr/>
            </p:nvSpPr>
            <p:spPr>
              <a:xfrm flipH="1">
                <a:off x="6736680" y="4584960"/>
                <a:ext cx="37080" cy="108000"/>
              </a:xfrm>
              <a:prstGeom prst="line">
                <a:avLst/>
              </a:prstGeom>
              <a:ln w="9525">
                <a:solidFill>
                  <a:srgbClr val="000000"/>
                </a:solidFill>
                <a:round/>
              </a:ln>
            </p:spPr>
            <p:style>
              <a:lnRef idx="0"/>
              <a:fillRef idx="0"/>
              <a:effectRef idx="0"/>
              <a:fontRef idx="minor"/>
            </p:style>
          </p:sp>
          <p:sp>
            <p:nvSpPr>
              <p:cNvPr id="4297" name="Line 38"/>
              <p:cNvSpPr/>
              <p:nvPr/>
            </p:nvSpPr>
            <p:spPr>
              <a:xfrm flipH="1">
                <a:off x="6777000" y="4604040"/>
                <a:ext cx="33840" cy="108000"/>
              </a:xfrm>
              <a:prstGeom prst="line">
                <a:avLst/>
              </a:prstGeom>
              <a:ln w="9525">
                <a:solidFill>
                  <a:srgbClr val="000000"/>
                </a:solidFill>
                <a:round/>
              </a:ln>
            </p:spPr>
            <p:style>
              <a:lnRef idx="0"/>
              <a:fillRef idx="0"/>
              <a:effectRef idx="0"/>
              <a:fontRef idx="minor"/>
            </p:style>
          </p:sp>
        </p:grpSp>
        <p:grpSp>
          <p:nvGrpSpPr>
            <p:cNvPr id="4298" name="Group 39"/>
            <p:cNvGrpSpPr/>
            <p:nvPr/>
          </p:nvGrpSpPr>
          <p:grpSpPr>
            <a:xfrm>
              <a:off x="6738120" y="4953240"/>
              <a:ext cx="80640" cy="156960"/>
              <a:chOff x="6738120" y="4953240"/>
              <a:chExt cx="80640" cy="156960"/>
            </a:xfrm>
          </p:grpSpPr>
          <p:sp>
            <p:nvSpPr>
              <p:cNvPr id="4299" name="CustomShape 40"/>
              <p:cNvSpPr/>
              <p:nvPr/>
            </p:nvSpPr>
            <p:spPr>
              <a:xfrm>
                <a:off x="6738120" y="4953240"/>
                <a:ext cx="80640" cy="156960"/>
              </a:xfrm>
              <a:custGeom>
                <a:avLst/>
                <a:gdLst/>
                <a:ahLst/>
                <a:rect l="l" t="t" r="r" b="b"/>
                <a:pathLst>
                  <a:path w="48" h="99">
                    <a:moveTo>
                      <a:pt x="21" y="0"/>
                    </a:moveTo>
                    <a:lnTo>
                      <a:pt x="0" y="72"/>
                    </a:lnTo>
                    <a:lnTo>
                      <a:pt x="27" y="99"/>
                    </a:lnTo>
                    <a:lnTo>
                      <a:pt x="48" y="21"/>
                    </a:lnTo>
                    <a:lnTo>
                      <a:pt x="21" y="0"/>
                    </a:lnTo>
                    <a:close/>
                  </a:path>
                </a:pathLst>
              </a:custGeom>
              <a:solidFill>
                <a:srgbClr val="ffffff"/>
              </a:solidFill>
              <a:ln w="0">
                <a:noFill/>
              </a:ln>
            </p:spPr>
            <p:style>
              <a:lnRef idx="0"/>
              <a:fillRef idx="0"/>
              <a:effectRef idx="0"/>
              <a:fontRef idx="minor"/>
            </p:style>
          </p:sp>
          <p:sp>
            <p:nvSpPr>
              <p:cNvPr id="4300" name="Line 41"/>
              <p:cNvSpPr/>
              <p:nvPr/>
            </p:nvSpPr>
            <p:spPr>
              <a:xfrm flipH="1">
                <a:off x="6744600" y="4967280"/>
                <a:ext cx="37080" cy="108000"/>
              </a:xfrm>
              <a:prstGeom prst="line">
                <a:avLst/>
              </a:prstGeom>
              <a:ln w="9525">
                <a:solidFill>
                  <a:srgbClr val="000000"/>
                </a:solidFill>
                <a:round/>
              </a:ln>
            </p:spPr>
            <p:style>
              <a:lnRef idx="0"/>
              <a:fillRef idx="0"/>
              <a:effectRef idx="0"/>
              <a:fontRef idx="minor"/>
            </p:style>
          </p:sp>
          <p:sp>
            <p:nvSpPr>
              <p:cNvPr id="4301" name="Line 42"/>
              <p:cNvSpPr/>
              <p:nvPr/>
            </p:nvSpPr>
            <p:spPr>
              <a:xfrm flipH="1">
                <a:off x="6784920" y="4986360"/>
                <a:ext cx="33840" cy="108000"/>
              </a:xfrm>
              <a:prstGeom prst="line">
                <a:avLst/>
              </a:prstGeom>
              <a:ln w="9525">
                <a:solidFill>
                  <a:srgbClr val="000000"/>
                </a:solidFill>
                <a:round/>
              </a:ln>
            </p:spPr>
            <p:style>
              <a:lnRef idx="0"/>
              <a:fillRef idx="0"/>
              <a:effectRef idx="0"/>
              <a:fontRef idx="minor"/>
            </p:style>
          </p:sp>
        </p:grpSp>
        <p:sp>
          <p:nvSpPr>
            <p:cNvPr id="4302" name="CustomShape 43"/>
            <p:cNvSpPr/>
            <p:nvPr/>
          </p:nvSpPr>
          <p:spPr>
            <a:xfrm>
              <a:off x="8515800" y="3634200"/>
              <a:ext cx="915480" cy="1218960"/>
            </a:xfrm>
            <a:custGeom>
              <a:avLst/>
              <a:gdLst/>
              <a:ahLst/>
              <a:rect l="l" t="t" r="r" b="b"/>
              <a:pathLst>
                <a:path w="577" h="768">
                  <a:moveTo>
                    <a:pt x="577" y="0"/>
                  </a:moveTo>
                  <a:lnTo>
                    <a:pt x="342" y="0"/>
                  </a:lnTo>
                  <a:lnTo>
                    <a:pt x="342" y="768"/>
                  </a:lnTo>
                  <a:lnTo>
                    <a:pt x="0" y="760"/>
                  </a:lnTo>
                </a:path>
              </a:pathLst>
            </a:custGeom>
            <a:noFill/>
            <a:ln w="28575">
              <a:solidFill>
                <a:srgbClr val="000000"/>
              </a:solidFill>
              <a:round/>
              <a:headEnd len="med" type="triangle" w="med"/>
            </a:ln>
          </p:spPr>
          <p:style>
            <a:lnRef idx="0"/>
            <a:fillRef idx="0"/>
            <a:effectRef idx="0"/>
            <a:fontRef idx="minor"/>
          </p:style>
        </p:sp>
        <p:grpSp>
          <p:nvGrpSpPr>
            <p:cNvPr id="4303" name="Group 44"/>
            <p:cNvGrpSpPr/>
            <p:nvPr/>
          </p:nvGrpSpPr>
          <p:grpSpPr>
            <a:xfrm>
              <a:off x="8612640" y="4656600"/>
              <a:ext cx="345600" cy="364680"/>
              <a:chOff x="8612640" y="4656600"/>
              <a:chExt cx="345600" cy="364680"/>
            </a:xfrm>
          </p:grpSpPr>
          <p:sp>
            <p:nvSpPr>
              <p:cNvPr id="4304" name="CustomShape 45"/>
              <p:cNvSpPr/>
              <p:nvPr/>
            </p:nvSpPr>
            <p:spPr>
              <a:xfrm>
                <a:off x="8612640" y="4672440"/>
                <a:ext cx="345600" cy="345600"/>
              </a:xfrm>
              <a:prstGeom prst="ellipse">
                <a:avLst/>
              </a:prstGeom>
              <a:solidFill>
                <a:srgbClr val="ffffff"/>
              </a:solidFill>
              <a:ln w="9525">
                <a:solidFill>
                  <a:srgbClr val="cc0000"/>
                </a:solidFill>
                <a:round/>
              </a:ln>
            </p:spPr>
            <p:style>
              <a:lnRef idx="0"/>
              <a:fillRef idx="0"/>
              <a:effectRef idx="0"/>
              <a:fontRef idx="minor"/>
            </p:style>
          </p:sp>
          <p:sp>
            <p:nvSpPr>
              <p:cNvPr id="4305" name="CustomShape 46"/>
              <p:cNvSpPr/>
              <p:nvPr/>
            </p:nvSpPr>
            <p:spPr>
              <a:xfrm>
                <a:off x="8641800" y="465660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cc0000"/>
                    </a:solidFill>
                    <a:latin typeface="Calibri"/>
                    <a:ea typeface="ＭＳ Ｐゴシック"/>
                  </a:rPr>
                  <a:t>4</a:t>
                </a:r>
                <a:endParaRPr b="0" lang="en-US" sz="1800" spc="-1" strike="noStrike">
                  <a:latin typeface="Arial"/>
                </a:endParaRPr>
              </a:p>
            </p:txBody>
          </p:sp>
        </p:grpSp>
      </p:grpSp>
      <p:grpSp>
        <p:nvGrpSpPr>
          <p:cNvPr id="4306" name="Group 47"/>
          <p:cNvGrpSpPr/>
          <p:nvPr/>
        </p:nvGrpSpPr>
        <p:grpSpPr>
          <a:xfrm>
            <a:off x="3413520" y="3851640"/>
            <a:ext cx="2496960" cy="566640"/>
            <a:chOff x="3413520" y="3851640"/>
            <a:chExt cx="2496960" cy="566640"/>
          </a:xfrm>
        </p:grpSpPr>
        <p:grpSp>
          <p:nvGrpSpPr>
            <p:cNvPr id="4307" name="Group 48"/>
            <p:cNvGrpSpPr/>
            <p:nvPr/>
          </p:nvGrpSpPr>
          <p:grpSpPr>
            <a:xfrm>
              <a:off x="4026600" y="3851640"/>
              <a:ext cx="1883880" cy="566640"/>
              <a:chOff x="4026600" y="3851640"/>
              <a:chExt cx="1883880" cy="566640"/>
            </a:xfrm>
          </p:grpSpPr>
          <p:sp>
            <p:nvSpPr>
              <p:cNvPr id="4308" name="CustomShape 49"/>
              <p:cNvSpPr/>
              <p:nvPr/>
            </p:nvSpPr>
            <p:spPr>
              <a:xfrm>
                <a:off x="4033440" y="3921480"/>
                <a:ext cx="1877040" cy="406080"/>
              </a:xfrm>
              <a:prstGeom prst="rect">
                <a:avLst/>
              </a:prstGeom>
              <a:solidFill>
                <a:srgbClr val="ffffff"/>
              </a:solidFill>
              <a:ln w="9525">
                <a:solidFill>
                  <a:srgbClr val="000000"/>
                </a:solidFill>
                <a:miter/>
              </a:ln>
            </p:spPr>
            <p:style>
              <a:lnRef idx="0"/>
              <a:fillRef idx="0"/>
              <a:effectRef idx="0"/>
              <a:fontRef idx="minor"/>
            </p:style>
          </p:sp>
          <p:sp>
            <p:nvSpPr>
              <p:cNvPr id="4309" name="CustomShape 50"/>
              <p:cNvSpPr/>
              <p:nvPr/>
            </p:nvSpPr>
            <p:spPr>
              <a:xfrm>
                <a:off x="4026600" y="3894480"/>
                <a:ext cx="1776960" cy="4554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200" spc="-1" strike="noStrike">
                    <a:solidFill>
                      <a:srgbClr val="000000"/>
                    </a:solidFill>
                    <a:latin typeface="Calibri"/>
                    <a:ea typeface="ＭＳ Ｐゴシック"/>
                  </a:rPr>
                  <a:t>S: 138.76.29.7, 5001</a:t>
                </a:r>
                <a:endParaRPr b="0" lang="en-US" sz="1200" spc="-1" strike="noStrike">
                  <a:latin typeface="Arial"/>
                </a:endParaRPr>
              </a:p>
              <a:p>
                <a:pPr>
                  <a:lnSpc>
                    <a:spcPct val="100000"/>
                  </a:lnSpc>
                  <a:tabLst>
                    <a:tab algn="l" pos="0"/>
                  </a:tabLst>
                </a:pPr>
                <a:r>
                  <a:rPr b="0" lang="en-US" sz="1200" spc="-1" strike="noStrike">
                    <a:solidFill>
                      <a:srgbClr val="000000"/>
                    </a:solidFill>
                    <a:latin typeface="Calibri"/>
                    <a:ea typeface="ＭＳ Ｐゴシック"/>
                  </a:rPr>
                  <a:t>D: 128.119.40.186, 80</a:t>
                </a:r>
                <a:endParaRPr b="0" lang="en-US" sz="1200" spc="-1" strike="noStrike">
                  <a:latin typeface="Arial"/>
                </a:endParaRPr>
              </a:p>
            </p:txBody>
          </p:sp>
          <p:grpSp>
            <p:nvGrpSpPr>
              <p:cNvPr id="4310" name="Group 51"/>
              <p:cNvGrpSpPr/>
              <p:nvPr/>
            </p:nvGrpSpPr>
            <p:grpSpPr>
              <a:xfrm>
                <a:off x="5749200" y="3851640"/>
                <a:ext cx="83160" cy="156960"/>
                <a:chOff x="5749200" y="3851640"/>
                <a:chExt cx="83160" cy="156960"/>
              </a:xfrm>
            </p:grpSpPr>
            <p:sp>
              <p:nvSpPr>
                <p:cNvPr id="4311" name="CustomShape 52"/>
                <p:cNvSpPr/>
                <p:nvPr/>
              </p:nvSpPr>
              <p:spPr>
                <a:xfrm>
                  <a:off x="5749200" y="3851640"/>
                  <a:ext cx="81360" cy="156960"/>
                </a:xfrm>
                <a:custGeom>
                  <a:avLst/>
                  <a:gdLst/>
                  <a:ahLst/>
                  <a:rect l="l" t="t" r="r" b="b"/>
                  <a:pathLst>
                    <a:path w="48" h="99">
                      <a:moveTo>
                        <a:pt x="21" y="0"/>
                      </a:moveTo>
                      <a:lnTo>
                        <a:pt x="0" y="72"/>
                      </a:lnTo>
                      <a:lnTo>
                        <a:pt x="27" y="99"/>
                      </a:lnTo>
                      <a:lnTo>
                        <a:pt x="48" y="21"/>
                      </a:lnTo>
                      <a:lnTo>
                        <a:pt x="21" y="0"/>
                      </a:lnTo>
                      <a:close/>
                    </a:path>
                  </a:pathLst>
                </a:custGeom>
                <a:solidFill>
                  <a:srgbClr val="ffffff"/>
                </a:solidFill>
                <a:ln w="0">
                  <a:noFill/>
                </a:ln>
              </p:spPr>
              <p:style>
                <a:lnRef idx="0"/>
                <a:fillRef idx="0"/>
                <a:effectRef idx="0"/>
                <a:fontRef idx="minor"/>
              </p:style>
            </p:sp>
            <p:sp>
              <p:nvSpPr>
                <p:cNvPr id="4312" name="Line 53"/>
                <p:cNvSpPr/>
                <p:nvPr/>
              </p:nvSpPr>
              <p:spPr>
                <a:xfrm flipH="1">
                  <a:off x="5756040" y="3865680"/>
                  <a:ext cx="35640" cy="108000"/>
                </a:xfrm>
                <a:prstGeom prst="line">
                  <a:avLst/>
                </a:prstGeom>
                <a:ln w="9525">
                  <a:solidFill>
                    <a:srgbClr val="000000"/>
                  </a:solidFill>
                  <a:round/>
                </a:ln>
              </p:spPr>
              <p:style>
                <a:lnRef idx="0"/>
                <a:fillRef idx="0"/>
                <a:effectRef idx="0"/>
                <a:fontRef idx="minor"/>
              </p:style>
            </p:sp>
            <p:sp>
              <p:nvSpPr>
                <p:cNvPr id="4313" name="Line 54"/>
                <p:cNvSpPr/>
                <p:nvPr/>
              </p:nvSpPr>
              <p:spPr>
                <a:xfrm flipH="1">
                  <a:off x="5796720" y="3884760"/>
                  <a:ext cx="35640" cy="108000"/>
                </a:xfrm>
                <a:prstGeom prst="line">
                  <a:avLst/>
                </a:prstGeom>
                <a:ln w="9525">
                  <a:solidFill>
                    <a:srgbClr val="000000"/>
                  </a:solidFill>
                  <a:round/>
                </a:ln>
              </p:spPr>
              <p:style>
                <a:lnRef idx="0"/>
                <a:fillRef idx="0"/>
                <a:effectRef idx="0"/>
                <a:fontRef idx="minor"/>
              </p:style>
            </p:sp>
          </p:grpSp>
          <p:grpSp>
            <p:nvGrpSpPr>
              <p:cNvPr id="4314" name="Group 55"/>
              <p:cNvGrpSpPr/>
              <p:nvPr/>
            </p:nvGrpSpPr>
            <p:grpSpPr>
              <a:xfrm>
                <a:off x="5729040" y="4261320"/>
                <a:ext cx="83160" cy="156960"/>
                <a:chOff x="5729040" y="4261320"/>
                <a:chExt cx="83160" cy="156960"/>
              </a:xfrm>
            </p:grpSpPr>
            <p:sp>
              <p:nvSpPr>
                <p:cNvPr id="4315" name="CustomShape 56"/>
                <p:cNvSpPr/>
                <p:nvPr/>
              </p:nvSpPr>
              <p:spPr>
                <a:xfrm>
                  <a:off x="5729040" y="4261320"/>
                  <a:ext cx="81360" cy="156960"/>
                </a:xfrm>
                <a:custGeom>
                  <a:avLst/>
                  <a:gdLst/>
                  <a:ahLst/>
                  <a:rect l="l" t="t" r="r" b="b"/>
                  <a:pathLst>
                    <a:path w="48" h="99">
                      <a:moveTo>
                        <a:pt x="21" y="0"/>
                      </a:moveTo>
                      <a:lnTo>
                        <a:pt x="0" y="72"/>
                      </a:lnTo>
                      <a:lnTo>
                        <a:pt x="27" y="99"/>
                      </a:lnTo>
                      <a:lnTo>
                        <a:pt x="48" y="21"/>
                      </a:lnTo>
                      <a:lnTo>
                        <a:pt x="21" y="0"/>
                      </a:lnTo>
                      <a:close/>
                    </a:path>
                  </a:pathLst>
                </a:custGeom>
                <a:solidFill>
                  <a:srgbClr val="ffffff"/>
                </a:solidFill>
                <a:ln w="0">
                  <a:noFill/>
                </a:ln>
              </p:spPr>
              <p:style>
                <a:lnRef idx="0"/>
                <a:fillRef idx="0"/>
                <a:effectRef idx="0"/>
                <a:fontRef idx="minor"/>
              </p:style>
            </p:sp>
            <p:sp>
              <p:nvSpPr>
                <p:cNvPr id="4316" name="Line 57"/>
                <p:cNvSpPr/>
                <p:nvPr/>
              </p:nvSpPr>
              <p:spPr>
                <a:xfrm flipH="1">
                  <a:off x="5732280" y="4275360"/>
                  <a:ext cx="35640" cy="108000"/>
                </a:xfrm>
                <a:prstGeom prst="line">
                  <a:avLst/>
                </a:prstGeom>
                <a:ln w="9525">
                  <a:solidFill>
                    <a:srgbClr val="000000"/>
                  </a:solidFill>
                  <a:round/>
                </a:ln>
              </p:spPr>
              <p:style>
                <a:lnRef idx="0"/>
                <a:fillRef idx="0"/>
                <a:effectRef idx="0"/>
                <a:fontRef idx="minor"/>
              </p:style>
            </p:sp>
            <p:sp>
              <p:nvSpPr>
                <p:cNvPr id="4317" name="Line 58"/>
                <p:cNvSpPr/>
                <p:nvPr/>
              </p:nvSpPr>
              <p:spPr>
                <a:xfrm flipH="1">
                  <a:off x="5776200" y="4294440"/>
                  <a:ext cx="36000" cy="108000"/>
                </a:xfrm>
                <a:prstGeom prst="line">
                  <a:avLst/>
                </a:prstGeom>
                <a:ln w="9525">
                  <a:solidFill>
                    <a:srgbClr val="000000"/>
                  </a:solidFill>
                  <a:round/>
                </a:ln>
              </p:spPr>
              <p:style>
                <a:lnRef idx="0"/>
                <a:fillRef idx="0"/>
                <a:effectRef idx="0"/>
                <a:fontRef idx="minor"/>
              </p:style>
            </p:sp>
          </p:grpSp>
        </p:grpSp>
        <p:sp>
          <p:nvSpPr>
            <p:cNvPr id="4318" name="Line 59"/>
            <p:cNvSpPr/>
            <p:nvPr/>
          </p:nvSpPr>
          <p:spPr>
            <a:xfrm flipH="1">
              <a:off x="3413520" y="4121280"/>
              <a:ext cx="596880" cy="360"/>
            </a:xfrm>
            <a:prstGeom prst="line">
              <a:avLst/>
            </a:prstGeom>
            <a:ln w="19050">
              <a:solidFill>
                <a:srgbClr val="000000"/>
              </a:solidFill>
              <a:round/>
              <a:tailEnd len="med" type="triangle" w="med"/>
            </a:ln>
          </p:spPr>
          <p:style>
            <a:lnRef idx="0"/>
            <a:fillRef idx="0"/>
            <a:effectRef idx="0"/>
            <a:fontRef idx="minor"/>
          </p:style>
        </p:sp>
        <p:grpSp>
          <p:nvGrpSpPr>
            <p:cNvPr id="4319" name="Group 60"/>
            <p:cNvGrpSpPr/>
            <p:nvPr/>
          </p:nvGrpSpPr>
          <p:grpSpPr>
            <a:xfrm>
              <a:off x="3599640" y="3937320"/>
              <a:ext cx="345600" cy="364680"/>
              <a:chOff x="3599640" y="3937320"/>
              <a:chExt cx="345600" cy="364680"/>
            </a:xfrm>
          </p:grpSpPr>
          <p:sp>
            <p:nvSpPr>
              <p:cNvPr id="4320" name="CustomShape 61"/>
              <p:cNvSpPr/>
              <p:nvPr/>
            </p:nvSpPr>
            <p:spPr>
              <a:xfrm>
                <a:off x="3599640" y="3953160"/>
                <a:ext cx="345600" cy="345600"/>
              </a:xfrm>
              <a:prstGeom prst="ellipse">
                <a:avLst/>
              </a:prstGeom>
              <a:solidFill>
                <a:srgbClr val="ffffff"/>
              </a:solidFill>
              <a:ln w="9525">
                <a:solidFill>
                  <a:srgbClr val="ff0000"/>
                </a:solidFill>
                <a:round/>
              </a:ln>
            </p:spPr>
            <p:style>
              <a:lnRef idx="0"/>
              <a:fillRef idx="0"/>
              <a:effectRef idx="0"/>
              <a:fontRef idx="minor"/>
            </p:style>
          </p:sp>
          <p:sp>
            <p:nvSpPr>
              <p:cNvPr id="4321" name="CustomShape 62"/>
              <p:cNvSpPr/>
              <p:nvPr/>
            </p:nvSpPr>
            <p:spPr>
              <a:xfrm>
                <a:off x="3628440" y="393732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cc0000"/>
                    </a:solidFill>
                    <a:latin typeface="Calibri"/>
                    <a:ea typeface="ＭＳ Ｐゴシック"/>
                  </a:rPr>
                  <a:t>2</a:t>
                </a:r>
                <a:endParaRPr b="0" lang="en-US" sz="1800" spc="-1" strike="noStrike">
                  <a:latin typeface="Arial"/>
                </a:endParaRPr>
              </a:p>
            </p:txBody>
          </p:sp>
        </p:grpSp>
      </p:grpSp>
      <p:grpSp>
        <p:nvGrpSpPr>
          <p:cNvPr id="4322" name="Group 63"/>
          <p:cNvGrpSpPr/>
          <p:nvPr/>
        </p:nvGrpSpPr>
        <p:grpSpPr>
          <a:xfrm>
            <a:off x="570600" y="1870560"/>
            <a:ext cx="6465600" cy="2052360"/>
            <a:chOff x="570600" y="1870560"/>
            <a:chExt cx="6465600" cy="2052360"/>
          </a:xfrm>
        </p:grpSpPr>
        <p:sp>
          <p:nvSpPr>
            <p:cNvPr id="4323" name="CustomShape 64"/>
            <p:cNvSpPr/>
            <p:nvPr/>
          </p:nvSpPr>
          <p:spPr>
            <a:xfrm>
              <a:off x="570600" y="1870560"/>
              <a:ext cx="3152520" cy="1384560"/>
            </a:xfrm>
            <a:prstGeom prst="rect">
              <a:avLst/>
            </a:prstGeom>
            <a:noFill/>
            <a:ln w="0">
              <a:noFill/>
            </a:ln>
          </p:spPr>
          <p:style>
            <a:lnRef idx="0"/>
            <a:fillRef idx="0"/>
            <a:effectRef idx="0"/>
            <a:fontRef idx="minor"/>
          </p:style>
          <p:txBody>
            <a:bodyPr lIns="90000" rIns="90000" tIns="45000" bIns="45000">
              <a:spAutoFit/>
            </a:bodyPr>
            <a:p>
              <a:pPr>
                <a:lnSpc>
                  <a:spcPct val="85000"/>
                </a:lnSpc>
                <a:tabLst>
                  <a:tab algn="l" pos="0"/>
                </a:tabLst>
              </a:pPr>
              <a:r>
                <a:rPr b="1" i="1" lang="en-US" sz="2000" spc="-1" strike="noStrike">
                  <a:solidFill>
                    <a:srgbClr val="cc0000"/>
                  </a:solidFill>
                  <a:latin typeface="Calibri"/>
                  <a:ea typeface="ＭＳ Ｐゴシック"/>
                </a:rPr>
                <a:t>2:</a:t>
              </a:r>
              <a:r>
                <a:rPr b="0" lang="en-US" sz="2000" spc="-1" strike="noStrike">
                  <a:solidFill>
                    <a:srgbClr val="ff0000"/>
                  </a:solidFill>
                  <a:latin typeface="Calibri"/>
                  <a:ea typeface="ＭＳ Ｐゴシック"/>
                </a:rPr>
                <a:t> </a:t>
              </a:r>
              <a:r>
                <a:rPr b="0" lang="en-US" sz="2000" spc="-1" strike="noStrike">
                  <a:solidFill>
                    <a:srgbClr val="000099"/>
                  </a:solidFill>
                  <a:latin typeface="Calibri"/>
                  <a:ea typeface="ＭＳ Ｐゴシック"/>
                </a:rPr>
                <a:t>NAT router changes datagram source address from 10.0.0.1, 3345 to 138.76.29.7, 5001,</a:t>
              </a:r>
              <a:endParaRPr b="0" lang="en-US" sz="2000" spc="-1" strike="noStrike">
                <a:latin typeface="Arial"/>
              </a:endParaRPr>
            </a:p>
            <a:p>
              <a:pPr>
                <a:lnSpc>
                  <a:spcPct val="85000"/>
                </a:lnSpc>
                <a:tabLst>
                  <a:tab algn="l" pos="0"/>
                </a:tabLst>
              </a:pPr>
              <a:r>
                <a:rPr b="0" lang="en-US" sz="2000" spc="-1" strike="noStrike">
                  <a:solidFill>
                    <a:srgbClr val="000099"/>
                  </a:solidFill>
                  <a:latin typeface="Calibri"/>
                  <a:ea typeface="ＭＳ Ｐゴシック"/>
                </a:rPr>
                <a:t>updates table</a:t>
              </a:r>
              <a:endParaRPr b="0" lang="en-US" sz="2000" spc="-1" strike="noStrike">
                <a:latin typeface="Arial"/>
              </a:endParaRPr>
            </a:p>
          </p:txBody>
        </p:sp>
        <p:sp>
          <p:nvSpPr>
            <p:cNvPr id="4324" name="Line 65"/>
            <p:cNvSpPr/>
            <p:nvPr/>
          </p:nvSpPr>
          <p:spPr>
            <a:xfrm>
              <a:off x="3921480" y="3357720"/>
              <a:ext cx="233280" cy="565200"/>
            </a:xfrm>
            <a:prstGeom prst="line">
              <a:avLst/>
            </a:prstGeom>
            <a:ln w="12700">
              <a:solidFill>
                <a:srgbClr val="cc0000"/>
              </a:solidFill>
              <a:round/>
            </a:ln>
          </p:spPr>
          <p:style>
            <a:lnRef idx="0"/>
            <a:fillRef idx="0"/>
            <a:effectRef idx="0"/>
            <a:fontRef idx="minor"/>
          </p:style>
        </p:sp>
        <p:sp>
          <p:nvSpPr>
            <p:cNvPr id="4325" name="Line 66"/>
            <p:cNvSpPr/>
            <p:nvPr/>
          </p:nvSpPr>
          <p:spPr>
            <a:xfrm flipV="1">
              <a:off x="3905640" y="2635560"/>
              <a:ext cx="1052640" cy="722160"/>
            </a:xfrm>
            <a:prstGeom prst="line">
              <a:avLst/>
            </a:prstGeom>
            <a:ln w="12700">
              <a:solidFill>
                <a:srgbClr val="cc0000"/>
              </a:solidFill>
              <a:round/>
            </a:ln>
          </p:spPr>
          <p:style>
            <a:lnRef idx="0"/>
            <a:fillRef idx="0"/>
            <a:effectRef idx="0"/>
            <a:fontRef idx="minor"/>
          </p:style>
        </p:sp>
        <p:sp>
          <p:nvSpPr>
            <p:cNvPr id="4326" name="Line 67"/>
            <p:cNvSpPr/>
            <p:nvPr/>
          </p:nvSpPr>
          <p:spPr>
            <a:xfrm flipV="1">
              <a:off x="3905640" y="2576520"/>
              <a:ext cx="3130560" cy="779760"/>
            </a:xfrm>
            <a:prstGeom prst="line">
              <a:avLst/>
            </a:prstGeom>
            <a:ln w="12700">
              <a:solidFill>
                <a:srgbClr val="cc0000"/>
              </a:solidFill>
              <a:round/>
            </a:ln>
          </p:spPr>
          <p:style>
            <a:lnRef idx="0"/>
            <a:fillRef idx="0"/>
            <a:effectRef idx="0"/>
            <a:fontRef idx="minor"/>
          </p:style>
        </p:sp>
      </p:grpSp>
      <p:grpSp>
        <p:nvGrpSpPr>
          <p:cNvPr id="4327" name="Group 68"/>
          <p:cNvGrpSpPr/>
          <p:nvPr/>
        </p:nvGrpSpPr>
        <p:grpSpPr>
          <a:xfrm>
            <a:off x="3242160" y="4880160"/>
            <a:ext cx="2471760" cy="695160"/>
            <a:chOff x="3242160" y="4880160"/>
            <a:chExt cx="2471760" cy="695160"/>
          </a:xfrm>
        </p:grpSpPr>
        <p:sp>
          <p:nvSpPr>
            <p:cNvPr id="4328" name="CustomShape 69"/>
            <p:cNvSpPr/>
            <p:nvPr/>
          </p:nvSpPr>
          <p:spPr>
            <a:xfrm>
              <a:off x="3242160" y="4950000"/>
              <a:ext cx="1877760" cy="406080"/>
            </a:xfrm>
            <a:prstGeom prst="rect">
              <a:avLst/>
            </a:prstGeom>
            <a:solidFill>
              <a:srgbClr val="ffffff"/>
            </a:solidFill>
            <a:ln w="9525">
              <a:solidFill>
                <a:srgbClr val="000000"/>
              </a:solidFill>
              <a:miter/>
            </a:ln>
          </p:spPr>
          <p:style>
            <a:lnRef idx="0"/>
            <a:fillRef idx="0"/>
            <a:effectRef idx="0"/>
            <a:fontRef idx="minor"/>
          </p:style>
        </p:sp>
        <p:sp>
          <p:nvSpPr>
            <p:cNvPr id="4329" name="CustomShape 70"/>
            <p:cNvSpPr/>
            <p:nvPr/>
          </p:nvSpPr>
          <p:spPr>
            <a:xfrm>
              <a:off x="3429720" y="4937400"/>
              <a:ext cx="1777680" cy="6379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200" spc="-1" strike="noStrike">
                  <a:solidFill>
                    <a:srgbClr val="000000"/>
                  </a:solidFill>
                  <a:latin typeface="Calibri"/>
                  <a:ea typeface="ＭＳ Ｐゴシック"/>
                </a:rPr>
                <a:t>S: 128.119.40.186, 80 </a:t>
              </a:r>
              <a:endParaRPr b="0" lang="en-US" sz="1200" spc="-1" strike="noStrike">
                <a:latin typeface="Arial"/>
              </a:endParaRPr>
            </a:p>
            <a:p>
              <a:pPr>
                <a:lnSpc>
                  <a:spcPct val="100000"/>
                </a:lnSpc>
                <a:tabLst>
                  <a:tab algn="l" pos="0"/>
                </a:tabLst>
              </a:pPr>
              <a:r>
                <a:rPr b="0" lang="en-US" sz="1200" spc="-1" strike="noStrike">
                  <a:solidFill>
                    <a:srgbClr val="000000"/>
                  </a:solidFill>
                  <a:latin typeface="Calibri"/>
                  <a:ea typeface="ＭＳ Ｐゴシック"/>
                </a:rPr>
                <a:t>D: 138.76.29.7, 5001</a:t>
              </a:r>
              <a:endParaRPr b="0" lang="en-US" sz="1200" spc="-1" strike="noStrike">
                <a:latin typeface="Arial"/>
              </a:endParaRPr>
            </a:p>
            <a:p>
              <a:pPr>
                <a:lnSpc>
                  <a:spcPct val="100000"/>
                </a:lnSpc>
                <a:tabLst>
                  <a:tab algn="l" pos="0"/>
                </a:tabLst>
              </a:pPr>
              <a:endParaRPr b="0" lang="en-US" sz="1200" spc="-1" strike="noStrike">
                <a:latin typeface="Arial"/>
              </a:endParaRPr>
            </a:p>
          </p:txBody>
        </p:sp>
        <p:grpSp>
          <p:nvGrpSpPr>
            <p:cNvPr id="4330" name="Group 71"/>
            <p:cNvGrpSpPr/>
            <p:nvPr/>
          </p:nvGrpSpPr>
          <p:grpSpPr>
            <a:xfrm>
              <a:off x="3323160" y="4880160"/>
              <a:ext cx="82440" cy="156960"/>
              <a:chOff x="3323160" y="4880160"/>
              <a:chExt cx="82440" cy="156960"/>
            </a:xfrm>
          </p:grpSpPr>
          <p:sp>
            <p:nvSpPr>
              <p:cNvPr id="4331" name="CustomShape 72"/>
              <p:cNvSpPr/>
              <p:nvPr/>
            </p:nvSpPr>
            <p:spPr>
              <a:xfrm>
                <a:off x="3323160" y="4880160"/>
                <a:ext cx="82080" cy="156960"/>
              </a:xfrm>
              <a:custGeom>
                <a:avLst/>
                <a:gdLst/>
                <a:ahLst/>
                <a:rect l="l" t="t" r="r" b="b"/>
                <a:pathLst>
                  <a:path w="48" h="99">
                    <a:moveTo>
                      <a:pt x="21" y="0"/>
                    </a:moveTo>
                    <a:lnTo>
                      <a:pt x="0" y="72"/>
                    </a:lnTo>
                    <a:lnTo>
                      <a:pt x="27" y="99"/>
                    </a:lnTo>
                    <a:lnTo>
                      <a:pt x="48" y="21"/>
                    </a:lnTo>
                    <a:lnTo>
                      <a:pt x="21" y="0"/>
                    </a:lnTo>
                    <a:close/>
                  </a:path>
                </a:pathLst>
              </a:custGeom>
              <a:solidFill>
                <a:srgbClr val="ffffff"/>
              </a:solidFill>
              <a:ln w="0">
                <a:noFill/>
              </a:ln>
            </p:spPr>
            <p:style>
              <a:lnRef idx="0"/>
              <a:fillRef idx="0"/>
              <a:effectRef idx="0"/>
              <a:fontRef idx="minor"/>
            </p:style>
          </p:sp>
          <p:sp>
            <p:nvSpPr>
              <p:cNvPr id="4332" name="Line 73"/>
              <p:cNvSpPr/>
              <p:nvPr/>
            </p:nvSpPr>
            <p:spPr>
              <a:xfrm flipH="1">
                <a:off x="3330000" y="4894560"/>
                <a:ext cx="34200" cy="107640"/>
              </a:xfrm>
              <a:prstGeom prst="line">
                <a:avLst/>
              </a:prstGeom>
              <a:ln w="9525">
                <a:solidFill>
                  <a:srgbClr val="000000"/>
                </a:solidFill>
                <a:round/>
              </a:ln>
            </p:spPr>
            <p:style>
              <a:lnRef idx="0"/>
              <a:fillRef idx="0"/>
              <a:effectRef idx="0"/>
              <a:fontRef idx="minor"/>
            </p:style>
          </p:sp>
          <p:sp>
            <p:nvSpPr>
              <p:cNvPr id="4333" name="Line 74"/>
              <p:cNvSpPr/>
              <p:nvPr/>
            </p:nvSpPr>
            <p:spPr>
              <a:xfrm flipH="1">
                <a:off x="3371400" y="4913640"/>
                <a:ext cx="34200" cy="107640"/>
              </a:xfrm>
              <a:prstGeom prst="line">
                <a:avLst/>
              </a:prstGeom>
              <a:ln w="9525">
                <a:solidFill>
                  <a:srgbClr val="000000"/>
                </a:solidFill>
                <a:round/>
              </a:ln>
            </p:spPr>
            <p:style>
              <a:lnRef idx="0"/>
              <a:fillRef idx="0"/>
              <a:effectRef idx="0"/>
              <a:fontRef idx="minor"/>
            </p:style>
          </p:sp>
        </p:grpSp>
        <p:grpSp>
          <p:nvGrpSpPr>
            <p:cNvPr id="4334" name="Group 75"/>
            <p:cNvGrpSpPr/>
            <p:nvPr/>
          </p:nvGrpSpPr>
          <p:grpSpPr>
            <a:xfrm>
              <a:off x="3290040" y="5248800"/>
              <a:ext cx="82080" cy="156960"/>
              <a:chOff x="3290040" y="5248800"/>
              <a:chExt cx="82080" cy="156960"/>
            </a:xfrm>
          </p:grpSpPr>
          <p:sp>
            <p:nvSpPr>
              <p:cNvPr id="4335" name="CustomShape 76"/>
              <p:cNvSpPr/>
              <p:nvPr/>
            </p:nvSpPr>
            <p:spPr>
              <a:xfrm>
                <a:off x="3290040" y="5248800"/>
                <a:ext cx="82080" cy="156960"/>
              </a:xfrm>
              <a:custGeom>
                <a:avLst/>
                <a:gdLst/>
                <a:ahLst/>
                <a:rect l="l" t="t" r="r" b="b"/>
                <a:pathLst>
                  <a:path w="48" h="99">
                    <a:moveTo>
                      <a:pt x="21" y="0"/>
                    </a:moveTo>
                    <a:lnTo>
                      <a:pt x="0" y="72"/>
                    </a:lnTo>
                    <a:lnTo>
                      <a:pt x="27" y="99"/>
                    </a:lnTo>
                    <a:lnTo>
                      <a:pt x="48" y="21"/>
                    </a:lnTo>
                    <a:lnTo>
                      <a:pt x="21" y="0"/>
                    </a:lnTo>
                    <a:close/>
                  </a:path>
                </a:pathLst>
              </a:custGeom>
              <a:solidFill>
                <a:srgbClr val="ffffff"/>
              </a:solidFill>
              <a:ln w="0">
                <a:noFill/>
              </a:ln>
            </p:spPr>
            <p:style>
              <a:lnRef idx="0"/>
              <a:fillRef idx="0"/>
              <a:effectRef idx="0"/>
              <a:fontRef idx="minor"/>
            </p:style>
          </p:sp>
          <p:sp>
            <p:nvSpPr>
              <p:cNvPr id="4336" name="Line 77"/>
              <p:cNvSpPr/>
              <p:nvPr/>
            </p:nvSpPr>
            <p:spPr>
              <a:xfrm flipH="1">
                <a:off x="3296520" y="5262840"/>
                <a:ext cx="34560" cy="108000"/>
              </a:xfrm>
              <a:prstGeom prst="line">
                <a:avLst/>
              </a:prstGeom>
              <a:ln w="9525">
                <a:solidFill>
                  <a:srgbClr val="000000"/>
                </a:solidFill>
                <a:round/>
              </a:ln>
            </p:spPr>
            <p:style>
              <a:lnRef idx="0"/>
              <a:fillRef idx="0"/>
              <a:effectRef idx="0"/>
              <a:fontRef idx="minor"/>
            </p:style>
          </p:sp>
          <p:sp>
            <p:nvSpPr>
              <p:cNvPr id="4337" name="Line 78"/>
              <p:cNvSpPr/>
              <p:nvPr/>
            </p:nvSpPr>
            <p:spPr>
              <a:xfrm flipH="1">
                <a:off x="3337920" y="5281920"/>
                <a:ext cx="34200" cy="107640"/>
              </a:xfrm>
              <a:prstGeom prst="line">
                <a:avLst/>
              </a:prstGeom>
              <a:ln w="9525">
                <a:solidFill>
                  <a:srgbClr val="000000"/>
                </a:solidFill>
                <a:round/>
              </a:ln>
            </p:spPr>
            <p:style>
              <a:lnRef idx="0"/>
              <a:fillRef idx="0"/>
              <a:effectRef idx="0"/>
              <a:fontRef idx="minor"/>
            </p:style>
          </p:sp>
        </p:grpSp>
        <p:sp>
          <p:nvSpPr>
            <p:cNvPr id="4338" name="Line 79"/>
            <p:cNvSpPr/>
            <p:nvPr/>
          </p:nvSpPr>
          <p:spPr>
            <a:xfrm flipH="1">
              <a:off x="5117040" y="5164200"/>
              <a:ext cx="596880" cy="360"/>
            </a:xfrm>
            <a:prstGeom prst="line">
              <a:avLst/>
            </a:prstGeom>
            <a:ln w="19050">
              <a:solidFill>
                <a:srgbClr val="000000"/>
              </a:solidFill>
              <a:round/>
              <a:headEnd len="med" type="triangle" w="med"/>
            </a:ln>
          </p:spPr>
          <p:style>
            <a:lnRef idx="0"/>
            <a:fillRef idx="0"/>
            <a:effectRef idx="0"/>
            <a:fontRef idx="minor"/>
          </p:style>
        </p:sp>
        <p:grpSp>
          <p:nvGrpSpPr>
            <p:cNvPr id="4339" name="Group 80"/>
            <p:cNvGrpSpPr/>
            <p:nvPr/>
          </p:nvGrpSpPr>
          <p:grpSpPr>
            <a:xfrm>
              <a:off x="5220360" y="4980240"/>
              <a:ext cx="345600" cy="364680"/>
              <a:chOff x="5220360" y="4980240"/>
              <a:chExt cx="345600" cy="364680"/>
            </a:xfrm>
          </p:grpSpPr>
          <p:sp>
            <p:nvSpPr>
              <p:cNvPr id="4340" name="CustomShape 81"/>
              <p:cNvSpPr/>
              <p:nvPr/>
            </p:nvSpPr>
            <p:spPr>
              <a:xfrm>
                <a:off x="5220360" y="4996080"/>
                <a:ext cx="345600" cy="345600"/>
              </a:xfrm>
              <a:prstGeom prst="ellipse">
                <a:avLst/>
              </a:prstGeom>
              <a:solidFill>
                <a:srgbClr val="ffffff"/>
              </a:solidFill>
              <a:ln w="9525">
                <a:solidFill>
                  <a:srgbClr val="cc0000"/>
                </a:solidFill>
                <a:round/>
              </a:ln>
            </p:spPr>
            <p:style>
              <a:lnRef idx="0"/>
              <a:fillRef idx="0"/>
              <a:effectRef idx="0"/>
              <a:fontRef idx="minor"/>
            </p:style>
          </p:sp>
          <p:sp>
            <p:nvSpPr>
              <p:cNvPr id="4341" name="CustomShape 82"/>
              <p:cNvSpPr/>
              <p:nvPr/>
            </p:nvSpPr>
            <p:spPr>
              <a:xfrm>
                <a:off x="5249520" y="498024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cc0000"/>
                    </a:solidFill>
                    <a:latin typeface="Calibri"/>
                    <a:ea typeface="ＭＳ Ｐゴシック"/>
                  </a:rPr>
                  <a:t>3</a:t>
                </a:r>
                <a:endParaRPr b="0" lang="en-US" sz="1800" spc="-1" strike="noStrike">
                  <a:latin typeface="Arial"/>
                </a:endParaRPr>
              </a:p>
            </p:txBody>
          </p:sp>
        </p:grpSp>
      </p:grpSp>
      <p:sp>
        <p:nvSpPr>
          <p:cNvPr id="4342" name="CustomShape 83"/>
          <p:cNvSpPr/>
          <p:nvPr/>
        </p:nvSpPr>
        <p:spPr>
          <a:xfrm>
            <a:off x="3146400" y="5435640"/>
            <a:ext cx="3558960" cy="608040"/>
          </a:xfrm>
          <a:prstGeom prst="rect">
            <a:avLst/>
          </a:prstGeom>
          <a:noFill/>
          <a:ln w="0">
            <a:noFill/>
          </a:ln>
        </p:spPr>
        <p:style>
          <a:lnRef idx="0"/>
          <a:fillRef idx="0"/>
          <a:effectRef idx="0"/>
          <a:fontRef idx="minor"/>
        </p:style>
        <p:txBody>
          <a:bodyPr lIns="90000" rIns="90000" tIns="45000" bIns="45000">
            <a:spAutoFit/>
          </a:bodyPr>
          <a:p>
            <a:pPr>
              <a:lnSpc>
                <a:spcPct val="85000"/>
              </a:lnSpc>
              <a:tabLst>
                <a:tab algn="l" pos="0"/>
              </a:tabLst>
            </a:pPr>
            <a:r>
              <a:rPr b="1" i="1" lang="en-US" sz="2000" spc="-1" strike="noStrike">
                <a:solidFill>
                  <a:srgbClr val="cc0000"/>
                </a:solidFill>
                <a:latin typeface="Calibri"/>
                <a:ea typeface="ＭＳ Ｐゴシック"/>
              </a:rPr>
              <a:t>3:</a:t>
            </a:r>
            <a:r>
              <a:rPr b="0" lang="en-US" sz="2000" spc="-1" strike="noStrike">
                <a:solidFill>
                  <a:srgbClr val="ff0000"/>
                </a:solidFill>
                <a:latin typeface="Calibri"/>
                <a:ea typeface="ＭＳ Ｐゴシック"/>
              </a:rPr>
              <a:t> </a:t>
            </a:r>
            <a:r>
              <a:rPr b="0" lang="en-US" sz="2000" spc="-1" strike="noStrike">
                <a:solidFill>
                  <a:srgbClr val="000099"/>
                </a:solidFill>
                <a:latin typeface="Calibri"/>
                <a:ea typeface="ＭＳ Ｐゴシック"/>
              </a:rPr>
              <a:t>reply arrives, destination address: 138.76.29.7, 5001</a:t>
            </a:r>
            <a:endParaRPr b="0" lang="en-US" sz="2000" spc="-1" strike="noStrike">
              <a:latin typeface="Arial"/>
            </a:endParaRPr>
          </a:p>
        </p:txBody>
      </p:sp>
      <p:sp>
        <p:nvSpPr>
          <p:cNvPr id="4343" name="CustomShape 84"/>
          <p:cNvSpPr/>
          <p:nvPr/>
        </p:nvSpPr>
        <p:spPr>
          <a:xfrm>
            <a:off x="9448200" y="3445920"/>
            <a:ext cx="8470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10.0.0.1</a:t>
            </a:r>
            <a:endParaRPr b="0" lang="en-US" sz="1600" spc="-1" strike="noStrike">
              <a:latin typeface="Arial"/>
            </a:endParaRPr>
          </a:p>
        </p:txBody>
      </p:sp>
      <p:sp>
        <p:nvSpPr>
          <p:cNvPr id="4344" name="CustomShape 85"/>
          <p:cNvSpPr/>
          <p:nvPr/>
        </p:nvSpPr>
        <p:spPr>
          <a:xfrm>
            <a:off x="9393480" y="4139280"/>
            <a:ext cx="8470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10.0.0.2</a:t>
            </a:r>
            <a:endParaRPr b="0" lang="en-US" sz="1600" spc="-1" strike="noStrike">
              <a:latin typeface="Arial"/>
            </a:endParaRPr>
          </a:p>
        </p:txBody>
      </p:sp>
      <p:sp>
        <p:nvSpPr>
          <p:cNvPr id="4345" name="CustomShape 86"/>
          <p:cNvSpPr/>
          <p:nvPr/>
        </p:nvSpPr>
        <p:spPr>
          <a:xfrm>
            <a:off x="9367200" y="4861800"/>
            <a:ext cx="8470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10.0.0.3</a:t>
            </a:r>
            <a:endParaRPr b="0" lang="en-US" sz="1600" spc="-1" strike="noStrike">
              <a:latin typeface="Arial"/>
            </a:endParaRPr>
          </a:p>
        </p:txBody>
      </p:sp>
      <p:grpSp>
        <p:nvGrpSpPr>
          <p:cNvPr id="4346" name="Group 87"/>
          <p:cNvGrpSpPr/>
          <p:nvPr/>
        </p:nvGrpSpPr>
        <p:grpSpPr>
          <a:xfrm>
            <a:off x="10194120" y="3286080"/>
            <a:ext cx="641160" cy="558360"/>
            <a:chOff x="10194120" y="3286080"/>
            <a:chExt cx="641160" cy="558360"/>
          </a:xfrm>
        </p:grpSpPr>
        <p:pic>
          <p:nvPicPr>
            <p:cNvPr id="4347" name="Picture 108" descr="desktop_computer_stylized_medium"/>
            <p:cNvPicPr/>
            <p:nvPr/>
          </p:nvPicPr>
          <p:blipFill>
            <a:blip r:embed="rId1"/>
            <a:stretch/>
          </p:blipFill>
          <p:spPr>
            <a:xfrm>
              <a:off x="10194120" y="3286080"/>
              <a:ext cx="641160" cy="558360"/>
            </a:xfrm>
            <a:prstGeom prst="rect">
              <a:avLst/>
            </a:prstGeom>
            <a:ln w="0">
              <a:noFill/>
            </a:ln>
          </p:spPr>
        </p:pic>
        <p:sp>
          <p:nvSpPr>
            <p:cNvPr id="4348" name="CustomShape 88"/>
            <p:cNvSpPr/>
            <p:nvPr/>
          </p:nvSpPr>
          <p:spPr>
            <a:xfrm>
              <a:off x="10250280" y="333972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4349" name="Group 89"/>
          <p:cNvGrpSpPr/>
          <p:nvPr/>
        </p:nvGrpSpPr>
        <p:grpSpPr>
          <a:xfrm>
            <a:off x="10121040" y="3976920"/>
            <a:ext cx="641160" cy="558360"/>
            <a:chOff x="10121040" y="3976920"/>
            <a:chExt cx="641160" cy="558360"/>
          </a:xfrm>
        </p:grpSpPr>
        <p:pic>
          <p:nvPicPr>
            <p:cNvPr id="4350" name="Picture 111" descr="desktop_computer_stylized_medium"/>
            <p:cNvPicPr/>
            <p:nvPr/>
          </p:nvPicPr>
          <p:blipFill>
            <a:blip r:embed="rId2"/>
            <a:stretch/>
          </p:blipFill>
          <p:spPr>
            <a:xfrm>
              <a:off x="10121040" y="3976920"/>
              <a:ext cx="641160" cy="558360"/>
            </a:xfrm>
            <a:prstGeom prst="rect">
              <a:avLst/>
            </a:prstGeom>
            <a:ln w="0">
              <a:noFill/>
            </a:ln>
          </p:spPr>
        </p:pic>
        <p:sp>
          <p:nvSpPr>
            <p:cNvPr id="4351" name="CustomShape 90"/>
            <p:cNvSpPr/>
            <p:nvPr/>
          </p:nvSpPr>
          <p:spPr>
            <a:xfrm>
              <a:off x="10177200" y="403056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4352" name="Group 91"/>
          <p:cNvGrpSpPr/>
          <p:nvPr/>
        </p:nvGrpSpPr>
        <p:grpSpPr>
          <a:xfrm>
            <a:off x="10140120" y="4685760"/>
            <a:ext cx="641160" cy="558360"/>
            <a:chOff x="10140120" y="4685760"/>
            <a:chExt cx="641160" cy="558360"/>
          </a:xfrm>
        </p:grpSpPr>
        <p:pic>
          <p:nvPicPr>
            <p:cNvPr id="4353" name="Picture 114" descr="desktop_computer_stylized_medium"/>
            <p:cNvPicPr/>
            <p:nvPr/>
          </p:nvPicPr>
          <p:blipFill>
            <a:blip r:embed="rId3"/>
            <a:stretch/>
          </p:blipFill>
          <p:spPr>
            <a:xfrm>
              <a:off x="10140120" y="4685760"/>
              <a:ext cx="641160" cy="558360"/>
            </a:xfrm>
            <a:prstGeom prst="rect">
              <a:avLst/>
            </a:prstGeom>
            <a:ln w="0">
              <a:noFill/>
            </a:ln>
          </p:spPr>
        </p:pic>
        <p:sp>
          <p:nvSpPr>
            <p:cNvPr id="4354" name="CustomShape 92"/>
            <p:cNvSpPr/>
            <p:nvPr/>
          </p:nvSpPr>
          <p:spPr>
            <a:xfrm>
              <a:off x="10196280" y="4739400"/>
              <a:ext cx="311400" cy="2556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4355" name="Line 93"/>
          <p:cNvSpPr/>
          <p:nvPr/>
        </p:nvSpPr>
        <p:spPr>
          <a:xfrm>
            <a:off x="9963360" y="3732480"/>
            <a:ext cx="2934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4356" name="Line 94"/>
          <p:cNvSpPr/>
          <p:nvPr/>
        </p:nvSpPr>
        <p:spPr>
          <a:xfrm>
            <a:off x="9891000" y="4418280"/>
            <a:ext cx="2934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4357" name="Line 95"/>
          <p:cNvSpPr/>
          <p:nvPr/>
        </p:nvSpPr>
        <p:spPr>
          <a:xfrm>
            <a:off x="9910080" y="5134680"/>
            <a:ext cx="2934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4358" name="Group 96"/>
          <p:cNvGrpSpPr/>
          <p:nvPr/>
        </p:nvGrpSpPr>
        <p:grpSpPr>
          <a:xfrm>
            <a:off x="3937320" y="4333320"/>
            <a:ext cx="3034800" cy="304560"/>
            <a:chOff x="3937320" y="4333320"/>
            <a:chExt cx="3034800" cy="304560"/>
          </a:xfrm>
        </p:grpSpPr>
        <p:sp>
          <p:nvSpPr>
            <p:cNvPr id="4359" name="Line 97"/>
            <p:cNvSpPr/>
            <p:nvPr/>
          </p:nvSpPr>
          <p:spPr>
            <a:xfrm>
              <a:off x="3937320" y="4473000"/>
              <a:ext cx="3034800" cy="360"/>
            </a:xfrm>
            <a:prstGeom prst="line">
              <a:avLst/>
            </a:prstGeom>
            <a:ln w="25400">
              <a:solidFill>
                <a:schemeClr val="tx1"/>
              </a:solidFill>
            </a:ln>
          </p:spPr>
          <p:style>
            <a:lnRef idx="1">
              <a:schemeClr val="accent1"/>
            </a:lnRef>
            <a:fillRef idx="0">
              <a:schemeClr val="accent1"/>
            </a:fillRef>
            <a:effectRef idx="0">
              <a:schemeClr val="accent1"/>
            </a:effectRef>
            <a:fontRef idx="minor"/>
          </p:style>
        </p:sp>
        <p:grpSp>
          <p:nvGrpSpPr>
            <p:cNvPr id="4360" name="Group 98"/>
            <p:cNvGrpSpPr/>
            <p:nvPr/>
          </p:nvGrpSpPr>
          <p:grpSpPr>
            <a:xfrm>
              <a:off x="5855040" y="4333320"/>
              <a:ext cx="670680" cy="304560"/>
              <a:chOff x="5855040" y="4333320"/>
              <a:chExt cx="670680" cy="304560"/>
            </a:xfrm>
          </p:grpSpPr>
          <p:sp>
            <p:nvSpPr>
              <p:cNvPr id="4361" name="CustomShape 99"/>
              <p:cNvSpPr/>
              <p:nvPr/>
            </p:nvSpPr>
            <p:spPr>
              <a:xfrm>
                <a:off x="5855040" y="4438800"/>
                <a:ext cx="670680" cy="1990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4362" name="CustomShape 100"/>
              <p:cNvSpPr/>
              <p:nvPr/>
            </p:nvSpPr>
            <p:spPr>
              <a:xfrm>
                <a:off x="5855760" y="4333320"/>
                <a:ext cx="669960" cy="1969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4363" name="Group 101"/>
              <p:cNvGrpSpPr/>
              <p:nvPr/>
            </p:nvGrpSpPr>
            <p:grpSpPr>
              <a:xfrm>
                <a:off x="5954760" y="4358520"/>
                <a:ext cx="471600" cy="144720"/>
                <a:chOff x="5954760" y="4358520"/>
                <a:chExt cx="471600" cy="144720"/>
              </a:xfrm>
            </p:grpSpPr>
            <p:sp>
              <p:nvSpPr>
                <p:cNvPr id="4364" name="CustomShape 102"/>
                <p:cNvSpPr/>
                <p:nvPr/>
              </p:nvSpPr>
              <p:spPr>
                <a:xfrm>
                  <a:off x="5967720" y="4358520"/>
                  <a:ext cx="446040" cy="806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365" name="CustomShape 103"/>
                <p:cNvSpPr/>
                <p:nvPr/>
              </p:nvSpPr>
              <p:spPr>
                <a:xfrm>
                  <a:off x="6260040" y="4428000"/>
                  <a:ext cx="166320" cy="694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366" name="CustomShape 104"/>
                <p:cNvSpPr/>
                <p:nvPr/>
              </p:nvSpPr>
              <p:spPr>
                <a:xfrm>
                  <a:off x="5954760" y="4428000"/>
                  <a:ext cx="163440" cy="687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367" name="CustomShape 105"/>
                <p:cNvSpPr/>
                <p:nvPr/>
              </p:nvSpPr>
              <p:spPr>
                <a:xfrm>
                  <a:off x="6011640" y="4393800"/>
                  <a:ext cx="355680" cy="1094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sp>
        <p:nvSpPr>
          <p:cNvPr id="4368" name="CustomShape 106"/>
          <p:cNvSpPr/>
          <p:nvPr/>
        </p:nvSpPr>
        <p:spPr>
          <a:xfrm flipV="1">
            <a:off x="5701680" y="4503600"/>
            <a:ext cx="360" cy="273600"/>
          </a:xfrm>
          <a:custGeom>
            <a:avLst/>
            <a:gdLst/>
            <a:ahLst/>
            <a:rect l="l" t="t" r="r" b="b"/>
            <a:pathLst>
              <a:path w="21600" h="21600">
                <a:moveTo>
                  <a:pt x="0" y="0"/>
                </a:moveTo>
                <a:lnTo>
                  <a:pt x="21600" y="21600"/>
                </a:lnTo>
              </a:path>
            </a:pathLst>
          </a:custGeom>
          <a:noFill/>
          <a:ln w="19050">
            <a:solidFill>
              <a:schemeClr val="tx1"/>
            </a:solidFill>
            <a:tailEnd len="med" type="triangle" w="med"/>
          </a:ln>
        </p:spPr>
        <p:style>
          <a:lnRef idx="1">
            <a:schemeClr val="accent1"/>
          </a:lnRef>
          <a:fillRef idx="0">
            <a:schemeClr val="accent1"/>
          </a:fillRef>
          <a:effectRef idx="0">
            <a:schemeClr val="accent1"/>
          </a:effectRef>
          <a:fontRef idx="minor"/>
        </p:style>
      </p:sp>
      <p:sp>
        <p:nvSpPr>
          <p:cNvPr id="4369" name="CustomShape 107"/>
          <p:cNvSpPr/>
          <p:nvPr/>
        </p:nvSpPr>
        <p:spPr>
          <a:xfrm>
            <a:off x="6577560" y="4167000"/>
            <a:ext cx="360" cy="273600"/>
          </a:xfrm>
          <a:custGeom>
            <a:avLst/>
            <a:gdLst/>
            <a:ahLst/>
            <a:rect l="l" t="t" r="r" b="b"/>
            <a:pathLst>
              <a:path w="21600" h="21600">
                <a:moveTo>
                  <a:pt x="0" y="0"/>
                </a:moveTo>
                <a:lnTo>
                  <a:pt x="21600" y="21600"/>
                </a:lnTo>
              </a:path>
            </a:pathLst>
          </a:custGeom>
          <a:noFill/>
          <a:ln w="19050">
            <a:solidFill>
              <a:schemeClr val="tx1"/>
            </a:solidFill>
            <a:tailEnd len="med" type="triangle" w="med"/>
          </a:ln>
        </p:spPr>
        <p:style>
          <a:lnRef idx="1">
            <a:schemeClr val="accent1"/>
          </a:lnRef>
          <a:fillRef idx="0">
            <a:schemeClr val="accent1"/>
          </a:fillRef>
          <a:effectRef idx="0">
            <a:schemeClr val="accent1"/>
          </a:effectRef>
          <a:fontRef idx="minor"/>
        </p:style>
      </p:sp>
      <p:sp>
        <p:nvSpPr>
          <p:cNvPr id="4370" name="TextShape 108"/>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0A66933B-4308-4C4C-A353-0BC09BAC1013}"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1287" dur="indefinite" restart="never" nodeType="tmRoot">
          <p:childTnLst>
            <p:seq>
              <p:cTn id="1288" dur="indefinite" nodeType="mainSeq">
                <p:childTnLst>
                  <p:par>
                    <p:cTn id="1289" fill="hold">
                      <p:stCondLst>
                        <p:cond delay="indefinite"/>
                      </p:stCondLst>
                      <p:childTnLst>
                        <p:par>
                          <p:cTn id="1290" fill="hold">
                            <p:stCondLst>
                              <p:cond delay="0"/>
                            </p:stCondLst>
                            <p:childTnLst>
                              <p:par>
                                <p:cTn id="1291" nodeType="clickEffect" fill="hold" presetClass="entr" presetID="22" presetSubtype="2">
                                  <p:stCondLst>
                                    <p:cond delay="0"/>
                                  </p:stCondLst>
                                  <p:childTnLst>
                                    <p:set>
                                      <p:cBhvr>
                                        <p:cTn id="1292" dur="1" fill="hold">
                                          <p:stCondLst>
                                            <p:cond delay="0"/>
                                          </p:stCondLst>
                                        </p:cTn>
                                        <p:tgtEl>
                                          <p:spTgt spid="4263"/>
                                        </p:tgtEl>
                                        <p:attrNameLst>
                                          <p:attrName>style.visibility</p:attrName>
                                        </p:attrNameLst>
                                      </p:cBhvr>
                                      <p:to>
                                        <p:strVal val="visible"/>
                                      </p:to>
                                    </p:set>
                                    <p:animEffect filter="wipe(right)" transition="in">
                                      <p:cBhvr additive="repl">
                                        <p:cTn id="1293" dur="1000"/>
                                        <p:tgtEl>
                                          <p:spTgt spid="4263"/>
                                        </p:tgtEl>
                                      </p:cBhvr>
                                    </p:animEffect>
                                  </p:childTnLst>
                                </p:cTn>
                              </p:par>
                            </p:childTnLst>
                          </p:cTn>
                        </p:par>
                        <p:par>
                          <p:cTn id="1294" fill="hold">
                            <p:stCondLst>
                              <p:cond delay="1000"/>
                            </p:stCondLst>
                            <p:childTnLst>
                              <p:par>
                                <p:cTn id="1295" nodeType="afterEffect" fill="hold" presetClass="entr" presetID="1">
                                  <p:stCondLst>
                                    <p:cond delay="0"/>
                                  </p:stCondLst>
                                  <p:childTnLst>
                                    <p:set>
                                      <p:cBhvr>
                                        <p:cTn id="1296" dur="1" fill="hold">
                                          <p:stCondLst>
                                            <p:cond delay="0"/>
                                          </p:stCondLst>
                                        </p:cTn>
                                        <p:tgtEl>
                                          <p:spTgt spid="4281"/>
                                        </p:tgtEl>
                                        <p:attrNameLst>
                                          <p:attrName>style.visibility</p:attrName>
                                        </p:attrNameLst>
                                      </p:cBhvr>
                                      <p:to>
                                        <p:strVal val="visible"/>
                                      </p:to>
                                    </p:set>
                                    <p:set>
                                      <p:cBhvr>
                                        <p:cTn id="1297" dur="1" fill="hold"/>
                                        <p:tgtEl>
                                          <p:spTgt spid="4281"/>
                                        </p:tgtEl>
                                        <p:attrNameLst>
                                          <p:attrName>style.visibility</p:attrName>
                                        </p:attrNameLst>
                                      </p:cBhvr>
                                      <p:to>
                                        <p:strVal val="hidden"/>
                                      </p:to>
                                    </p:set>
                                  </p:childTnLst>
                                </p:cTn>
                              </p:par>
                            </p:childTnLst>
                          </p:cTn>
                        </p:par>
                      </p:childTnLst>
                    </p:cTn>
                  </p:par>
                  <p:par>
                    <p:cTn id="1298" fill="hold">
                      <p:stCondLst>
                        <p:cond delay="indefinite"/>
                      </p:stCondLst>
                      <p:childTnLst>
                        <p:par>
                          <p:cTn id="1299" fill="hold">
                            <p:stCondLst>
                              <p:cond delay="0"/>
                            </p:stCondLst>
                            <p:childTnLst>
                              <p:par>
                                <p:cTn id="1300" nodeType="clickEffect" fill="hold" presetClass="entr" presetID="22" presetSubtype="2">
                                  <p:stCondLst>
                                    <p:cond delay="0"/>
                                  </p:stCondLst>
                                  <p:childTnLst>
                                    <p:set>
                                      <p:cBhvr>
                                        <p:cTn id="1301" dur="1" fill="hold">
                                          <p:stCondLst>
                                            <p:cond delay="0"/>
                                          </p:stCondLst>
                                        </p:cTn>
                                        <p:tgtEl>
                                          <p:spTgt spid="4306"/>
                                        </p:tgtEl>
                                        <p:attrNameLst>
                                          <p:attrName>style.visibility</p:attrName>
                                        </p:attrNameLst>
                                      </p:cBhvr>
                                      <p:to>
                                        <p:strVal val="visible"/>
                                      </p:to>
                                    </p:set>
                                    <p:animEffect filter="wipe(right)" transition="in">
                                      <p:cBhvr additive="repl">
                                        <p:cTn id="1302" dur="1000"/>
                                        <p:tgtEl>
                                          <p:spTgt spid="4306"/>
                                        </p:tgtEl>
                                      </p:cBhvr>
                                    </p:animEffect>
                                  </p:childTnLst>
                                </p:cTn>
                              </p:par>
                            </p:childTnLst>
                          </p:cTn>
                        </p:par>
                        <p:par>
                          <p:cTn id="1303" fill="hold">
                            <p:stCondLst>
                              <p:cond delay="1000"/>
                            </p:stCondLst>
                            <p:childTnLst>
                              <p:par>
                                <p:cTn id="1304" nodeType="afterEffect" fill="hold" presetClass="entr" presetID="1">
                                  <p:stCondLst>
                                    <p:cond delay="0"/>
                                  </p:stCondLst>
                                  <p:childTnLst>
                                    <p:set>
                                      <p:cBhvr>
                                        <p:cTn id="1305" dur="1" fill="hold">
                                          <p:stCondLst>
                                            <p:cond delay="0"/>
                                          </p:stCondLst>
                                        </p:cTn>
                                        <p:tgtEl>
                                          <p:spTgt spid="4290"/>
                                        </p:tgtEl>
                                        <p:attrNameLst>
                                          <p:attrName>style.visibility</p:attrName>
                                        </p:attrNameLst>
                                      </p:cBhvr>
                                      <p:to>
                                        <p:strVal val="visible"/>
                                      </p:to>
                                    </p:set>
                                  </p:childTnLst>
                                </p:cTn>
                              </p:par>
                            </p:childTnLst>
                          </p:cTn>
                        </p:par>
                        <p:par>
                          <p:cTn id="1306" fill="hold">
                            <p:stCondLst>
                              <p:cond delay="1000"/>
                            </p:stCondLst>
                            <p:childTnLst>
                              <p:par>
                                <p:cTn id="1307" nodeType="afterEffect" fill="hold" presetClass="entr" presetID="1">
                                  <p:stCondLst>
                                    <p:cond delay="0"/>
                                  </p:stCondLst>
                                  <p:childTnLst>
                                    <p:set>
                                      <p:cBhvr>
                                        <p:cTn id="1308" dur="1" fill="hold">
                                          <p:stCondLst>
                                            <p:cond delay="0"/>
                                          </p:stCondLst>
                                        </p:cTn>
                                        <p:tgtEl>
                                          <p:spTgt spid="4322"/>
                                        </p:tgtEl>
                                        <p:attrNameLst>
                                          <p:attrName>style.visibility</p:attrName>
                                        </p:attrNameLst>
                                      </p:cBhvr>
                                      <p:to>
                                        <p:strVal val="visible"/>
                                      </p:to>
                                    </p:set>
                                    <p:set>
                                      <p:cBhvr>
                                        <p:cTn id="1309" dur="1" fill="hold"/>
                                        <p:tgtEl>
                                          <p:spTgt spid="4322"/>
                                        </p:tgtEl>
                                        <p:attrNameLst>
                                          <p:attrName>style.visibility</p:attrName>
                                        </p:attrNameLst>
                                      </p:cBhvr>
                                      <p:to>
                                        <p:strVal val="hidden"/>
                                      </p:to>
                                    </p:set>
                                  </p:childTnLst>
                                </p:cTn>
                              </p:par>
                            </p:childTnLst>
                          </p:cTn>
                        </p:par>
                      </p:childTnLst>
                    </p:cTn>
                  </p:par>
                  <p:par>
                    <p:cTn id="1310" fill="hold">
                      <p:stCondLst>
                        <p:cond delay="indefinite"/>
                      </p:stCondLst>
                      <p:childTnLst>
                        <p:par>
                          <p:cTn id="1311" fill="hold">
                            <p:stCondLst>
                              <p:cond delay="0"/>
                            </p:stCondLst>
                            <p:childTnLst>
                              <p:par>
                                <p:cTn id="1312" nodeType="clickEffect" fill="hold" presetClass="entr" presetID="22" presetSubtype="8">
                                  <p:stCondLst>
                                    <p:cond delay="0"/>
                                  </p:stCondLst>
                                  <p:childTnLst>
                                    <p:set>
                                      <p:cBhvr>
                                        <p:cTn id="1313" dur="1" fill="hold">
                                          <p:stCondLst>
                                            <p:cond delay="0"/>
                                          </p:stCondLst>
                                        </p:cTn>
                                        <p:tgtEl>
                                          <p:spTgt spid="4327"/>
                                        </p:tgtEl>
                                        <p:attrNameLst>
                                          <p:attrName>style.visibility</p:attrName>
                                        </p:attrNameLst>
                                      </p:cBhvr>
                                      <p:to>
                                        <p:strVal val="visible"/>
                                      </p:to>
                                    </p:set>
                                    <p:animEffect filter="wipe(left)" transition="in">
                                      <p:cBhvr additive="repl">
                                        <p:cTn id="1314" dur="1000"/>
                                        <p:tgtEl>
                                          <p:spTgt spid="4327"/>
                                        </p:tgtEl>
                                      </p:cBhvr>
                                    </p:animEffect>
                                  </p:childTnLst>
                                </p:cTn>
                              </p:par>
                            </p:childTnLst>
                          </p:cTn>
                        </p:par>
                        <p:par>
                          <p:cTn id="1315" fill="hold">
                            <p:stCondLst>
                              <p:cond delay="1000"/>
                            </p:stCondLst>
                            <p:childTnLst>
                              <p:par>
                                <p:cTn id="1316" nodeType="afterEffect" fill="hold" presetClass="entr" presetID="1">
                                  <p:stCondLst>
                                    <p:cond delay="0"/>
                                  </p:stCondLst>
                                  <p:childTnLst>
                                    <p:set>
                                      <p:cBhvr>
                                        <p:cTn id="1317" dur="1" fill="hold">
                                          <p:stCondLst>
                                            <p:cond delay="0"/>
                                          </p:stCondLst>
                                        </p:cTn>
                                        <p:tgtEl>
                                          <p:spTgt spid="4342"/>
                                        </p:tgtEl>
                                        <p:attrNameLst>
                                          <p:attrName>style.visibility</p:attrName>
                                        </p:attrNameLst>
                                      </p:cBhvr>
                                      <p:to>
                                        <p:strVal val="visible"/>
                                      </p:to>
                                    </p:set>
                                    <p:set>
                                      <p:cBhvr>
                                        <p:cTn id="1318" dur="1" fill="hold"/>
                                        <p:tgtEl>
                                          <p:spTgt spid="4342"/>
                                        </p:tgtEl>
                                        <p:attrNameLst>
                                          <p:attrName>style.visibility</p:attrName>
                                        </p:attrNameLst>
                                      </p:cBhvr>
                                      <p:to>
                                        <p:strVal val="hidden"/>
                                      </p:to>
                                    </p:set>
                                  </p:childTnLst>
                                </p:cTn>
                              </p:par>
                            </p:childTnLst>
                          </p:cTn>
                        </p:par>
                      </p:childTnLst>
                    </p:cTn>
                  </p:par>
                  <p:par>
                    <p:cTn id="1319" fill="hold">
                      <p:stCondLst>
                        <p:cond delay="indefinite"/>
                      </p:stCondLst>
                      <p:childTnLst>
                        <p:par>
                          <p:cTn id="1320" fill="hold">
                            <p:stCondLst>
                              <p:cond delay="0"/>
                            </p:stCondLst>
                            <p:childTnLst>
                              <p:par>
                                <p:cTn id="1321" nodeType="clickEffect" fill="hold" presetClass="entr" presetID="22" presetSubtype="8">
                                  <p:stCondLst>
                                    <p:cond delay="0"/>
                                  </p:stCondLst>
                                  <p:childTnLst>
                                    <p:set>
                                      <p:cBhvr>
                                        <p:cTn id="1322" dur="1" fill="hold">
                                          <p:stCondLst>
                                            <p:cond delay="0"/>
                                          </p:stCondLst>
                                        </p:cTn>
                                        <p:tgtEl>
                                          <p:spTgt spid="4291"/>
                                        </p:tgtEl>
                                        <p:attrNameLst>
                                          <p:attrName>style.visibility</p:attrName>
                                        </p:attrNameLst>
                                      </p:cBhvr>
                                      <p:to>
                                        <p:strVal val="visible"/>
                                      </p:to>
                                    </p:set>
                                    <p:animEffect filter="wipe(left)" transition="in">
                                      <p:cBhvr additive="repl">
                                        <p:cTn id="1323" dur="1000"/>
                                        <p:tgtEl>
                                          <p:spTgt spid="4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4" name="TextShape 1"/>
          <p:cNvSpPr txBox="1"/>
          <p:nvPr/>
        </p:nvSpPr>
        <p:spPr>
          <a:xfrm>
            <a:off x="838080" y="27972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rPr>
              <a:t>Per-router control plane</a:t>
            </a:r>
            <a:endParaRPr b="0" lang="en-US" sz="4800" spc="-1" strike="noStrike">
              <a:solidFill>
                <a:srgbClr val="000000"/>
              </a:solidFill>
              <a:latin typeface="Calibri"/>
            </a:endParaRPr>
          </a:p>
        </p:txBody>
      </p:sp>
      <p:sp>
        <p:nvSpPr>
          <p:cNvPr id="725" name="CustomShape 2"/>
          <p:cNvSpPr/>
          <p:nvPr/>
        </p:nvSpPr>
        <p:spPr>
          <a:xfrm>
            <a:off x="780840" y="1101240"/>
            <a:ext cx="10986840" cy="10652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3200" spc="-1" strike="noStrike">
                <a:solidFill>
                  <a:srgbClr val="000000"/>
                </a:solidFill>
                <a:latin typeface="Calibri"/>
                <a:ea typeface="ＭＳ Ｐゴシック"/>
              </a:rPr>
              <a:t>Individual routing algorithm components </a:t>
            </a:r>
            <a:r>
              <a:rPr b="0" i="1" lang="en-US" sz="3200" spc="-1" strike="noStrike">
                <a:solidFill>
                  <a:srgbClr val="000090"/>
                </a:solidFill>
                <a:latin typeface="Calibri"/>
                <a:ea typeface="ＭＳ Ｐゴシック"/>
              </a:rPr>
              <a:t>in each and every router </a:t>
            </a:r>
            <a:r>
              <a:rPr b="0" lang="en-US" sz="3200" spc="-1" strike="noStrike">
                <a:solidFill>
                  <a:srgbClr val="000000"/>
                </a:solidFill>
                <a:latin typeface="Calibri"/>
                <a:ea typeface="ＭＳ Ｐゴシック"/>
              </a:rPr>
              <a:t>interact in the control plane</a:t>
            </a:r>
            <a:endParaRPr b="0" lang="en-US" sz="3200" spc="-1" strike="noStrike">
              <a:latin typeface="Arial"/>
            </a:endParaRPr>
          </a:p>
        </p:txBody>
      </p:sp>
      <p:sp>
        <p:nvSpPr>
          <p:cNvPr id="726" name="CustomShape 3"/>
          <p:cNvSpPr/>
          <p:nvPr/>
        </p:nvSpPr>
        <p:spPr>
          <a:xfrm>
            <a:off x="4182480" y="5477040"/>
            <a:ext cx="4026960" cy="939600"/>
          </a:xfrm>
          <a:custGeom>
            <a:avLst/>
            <a:gdLst/>
            <a:ahLst/>
            <a:rect l="l" t="t"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w="0">
            <a:noFill/>
          </a:ln>
        </p:spPr>
        <p:style>
          <a:lnRef idx="0"/>
          <a:fillRef idx="0"/>
          <a:effectRef idx="0"/>
          <a:fontRef idx="minor"/>
        </p:style>
      </p:sp>
      <p:sp>
        <p:nvSpPr>
          <p:cNvPr id="727" name="Line 4"/>
          <p:cNvSpPr/>
          <p:nvPr/>
        </p:nvSpPr>
        <p:spPr>
          <a:xfrm flipV="1">
            <a:off x="4812840" y="5629320"/>
            <a:ext cx="1315800" cy="131760"/>
          </a:xfrm>
          <a:prstGeom prst="line">
            <a:avLst/>
          </a:prstGeom>
          <a:ln w="12700">
            <a:solidFill>
              <a:srgbClr val="000000"/>
            </a:solidFill>
            <a:round/>
          </a:ln>
        </p:spPr>
        <p:style>
          <a:lnRef idx="0"/>
          <a:fillRef idx="0"/>
          <a:effectRef idx="0"/>
          <a:fontRef idx="minor"/>
        </p:style>
      </p:sp>
      <p:sp>
        <p:nvSpPr>
          <p:cNvPr id="728" name="Line 5"/>
          <p:cNvSpPr/>
          <p:nvPr/>
        </p:nvSpPr>
        <p:spPr>
          <a:xfrm>
            <a:off x="4701600" y="5815080"/>
            <a:ext cx="2259000" cy="299880"/>
          </a:xfrm>
          <a:prstGeom prst="line">
            <a:avLst/>
          </a:prstGeom>
          <a:ln w="12700">
            <a:solidFill>
              <a:srgbClr val="000000"/>
            </a:solidFill>
            <a:round/>
          </a:ln>
        </p:spPr>
        <p:style>
          <a:lnRef idx="0"/>
          <a:fillRef idx="0"/>
          <a:effectRef idx="0"/>
          <a:fontRef idx="minor"/>
        </p:style>
      </p:sp>
      <p:sp>
        <p:nvSpPr>
          <p:cNvPr id="729" name="Line 6"/>
          <p:cNvSpPr/>
          <p:nvPr/>
        </p:nvSpPr>
        <p:spPr>
          <a:xfrm>
            <a:off x="4714200" y="5921280"/>
            <a:ext cx="714600" cy="274680"/>
          </a:xfrm>
          <a:prstGeom prst="line">
            <a:avLst/>
          </a:prstGeom>
          <a:ln w="12700">
            <a:solidFill>
              <a:srgbClr val="000000"/>
            </a:solidFill>
            <a:round/>
          </a:ln>
        </p:spPr>
        <p:style>
          <a:lnRef idx="0"/>
          <a:fillRef idx="0"/>
          <a:effectRef idx="0"/>
          <a:fontRef idx="minor"/>
        </p:style>
      </p:sp>
      <p:sp>
        <p:nvSpPr>
          <p:cNvPr id="730" name="Line 7"/>
          <p:cNvSpPr/>
          <p:nvPr/>
        </p:nvSpPr>
        <p:spPr>
          <a:xfrm flipV="1">
            <a:off x="5731920" y="6114960"/>
            <a:ext cx="1247760" cy="81000"/>
          </a:xfrm>
          <a:prstGeom prst="line">
            <a:avLst/>
          </a:prstGeom>
          <a:ln w="12700">
            <a:solidFill>
              <a:srgbClr val="000000"/>
            </a:solidFill>
            <a:round/>
          </a:ln>
        </p:spPr>
        <p:style>
          <a:lnRef idx="0"/>
          <a:fillRef idx="0"/>
          <a:effectRef idx="0"/>
          <a:fontRef idx="minor"/>
        </p:style>
      </p:sp>
      <p:sp>
        <p:nvSpPr>
          <p:cNvPr id="731" name="Line 8"/>
          <p:cNvSpPr/>
          <p:nvPr/>
        </p:nvSpPr>
        <p:spPr>
          <a:xfrm>
            <a:off x="6392160" y="5661000"/>
            <a:ext cx="1057320" cy="123840"/>
          </a:xfrm>
          <a:prstGeom prst="line">
            <a:avLst/>
          </a:prstGeom>
          <a:ln w="12700">
            <a:solidFill>
              <a:srgbClr val="000000"/>
            </a:solidFill>
            <a:round/>
          </a:ln>
        </p:spPr>
        <p:style>
          <a:lnRef idx="0"/>
          <a:fillRef idx="0"/>
          <a:effectRef idx="0"/>
          <a:fontRef idx="minor"/>
        </p:style>
      </p:sp>
      <p:sp>
        <p:nvSpPr>
          <p:cNvPr id="732" name="Line 9"/>
          <p:cNvSpPr/>
          <p:nvPr/>
        </p:nvSpPr>
        <p:spPr>
          <a:xfrm flipV="1">
            <a:off x="5676480" y="5815080"/>
            <a:ext cx="1790640" cy="299880"/>
          </a:xfrm>
          <a:prstGeom prst="line">
            <a:avLst/>
          </a:prstGeom>
          <a:ln w="12700">
            <a:solidFill>
              <a:srgbClr val="000000"/>
            </a:solidFill>
            <a:round/>
          </a:ln>
        </p:spPr>
        <p:style>
          <a:lnRef idx="0"/>
          <a:fillRef idx="0"/>
          <a:effectRef idx="0"/>
          <a:fontRef idx="minor"/>
        </p:style>
      </p:sp>
      <p:sp>
        <p:nvSpPr>
          <p:cNvPr id="733" name="Line 10"/>
          <p:cNvSpPr/>
          <p:nvPr/>
        </p:nvSpPr>
        <p:spPr>
          <a:xfrm flipV="1">
            <a:off x="7003440" y="5843520"/>
            <a:ext cx="588960" cy="271440"/>
          </a:xfrm>
          <a:prstGeom prst="line">
            <a:avLst/>
          </a:prstGeom>
          <a:ln w="12700">
            <a:solidFill>
              <a:srgbClr val="000000"/>
            </a:solidFill>
            <a:round/>
          </a:ln>
        </p:spPr>
        <p:style>
          <a:lnRef idx="0"/>
          <a:fillRef idx="0"/>
          <a:effectRef idx="0"/>
          <a:fontRef idx="minor"/>
        </p:style>
      </p:sp>
      <p:sp>
        <p:nvSpPr>
          <p:cNvPr id="734" name="Line 11"/>
          <p:cNvSpPr/>
          <p:nvPr/>
        </p:nvSpPr>
        <p:spPr>
          <a:xfrm>
            <a:off x="6146280" y="5629320"/>
            <a:ext cx="814320" cy="399960"/>
          </a:xfrm>
          <a:prstGeom prst="line">
            <a:avLst/>
          </a:prstGeom>
          <a:ln w="12700">
            <a:solidFill>
              <a:srgbClr val="000000"/>
            </a:solidFill>
            <a:round/>
          </a:ln>
        </p:spPr>
        <p:style>
          <a:lnRef idx="0"/>
          <a:fillRef idx="0"/>
          <a:effectRef idx="0"/>
          <a:fontRef idx="minor"/>
        </p:style>
      </p:sp>
      <p:grpSp>
        <p:nvGrpSpPr>
          <p:cNvPr id="735" name="Group 12"/>
          <p:cNvGrpSpPr/>
          <p:nvPr/>
        </p:nvGrpSpPr>
        <p:grpSpPr>
          <a:xfrm>
            <a:off x="5271480" y="6054840"/>
            <a:ext cx="563400" cy="293040"/>
            <a:chOff x="5271480" y="6054840"/>
            <a:chExt cx="563400" cy="293040"/>
          </a:xfrm>
        </p:grpSpPr>
        <p:sp>
          <p:nvSpPr>
            <p:cNvPr id="736" name="CustomShape 13"/>
            <p:cNvSpPr/>
            <p:nvPr/>
          </p:nvSpPr>
          <p:spPr>
            <a:xfrm flipV="1">
              <a:off x="5273280" y="6134040"/>
              <a:ext cx="561600" cy="21384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37" name="CustomShape 14"/>
            <p:cNvSpPr/>
            <p:nvPr/>
          </p:nvSpPr>
          <p:spPr>
            <a:xfrm>
              <a:off x="5271840" y="6164280"/>
              <a:ext cx="563040" cy="7740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738" name="CustomShape 15"/>
            <p:cNvSpPr/>
            <p:nvPr/>
          </p:nvSpPr>
          <p:spPr>
            <a:xfrm flipV="1">
              <a:off x="5271840" y="6054840"/>
              <a:ext cx="561600" cy="21384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39" name="CustomShape 16"/>
            <p:cNvSpPr/>
            <p:nvPr/>
          </p:nvSpPr>
          <p:spPr>
            <a:xfrm>
              <a:off x="5416200" y="6120000"/>
              <a:ext cx="272520" cy="1076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740" name="CustomShape 17"/>
            <p:cNvSpPr/>
            <p:nvPr/>
          </p:nvSpPr>
          <p:spPr>
            <a:xfrm>
              <a:off x="5387400" y="6093000"/>
              <a:ext cx="329760" cy="741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41" name="CustomShape 18"/>
            <p:cNvSpPr/>
            <p:nvPr/>
          </p:nvSpPr>
          <p:spPr>
            <a:xfrm>
              <a:off x="5605200" y="6156360"/>
              <a:ext cx="120240" cy="64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42" name="CustomShape 19"/>
            <p:cNvSpPr/>
            <p:nvPr/>
          </p:nvSpPr>
          <p:spPr>
            <a:xfrm>
              <a:off x="5381280" y="6158160"/>
              <a:ext cx="118800" cy="64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43" name="Line 20"/>
            <p:cNvSpPr/>
            <p:nvPr/>
          </p:nvSpPr>
          <p:spPr>
            <a:xfrm flipH="1" flipV="1">
              <a:off x="5271480" y="6162480"/>
              <a:ext cx="1440" cy="82800"/>
            </a:xfrm>
            <a:prstGeom prst="line">
              <a:avLst/>
            </a:prstGeom>
            <a:ln w="6350">
              <a:solidFill>
                <a:srgbClr val="000000"/>
              </a:solidFill>
              <a:round/>
            </a:ln>
          </p:spPr>
          <p:style>
            <a:lnRef idx="0"/>
            <a:fillRef idx="0"/>
            <a:effectRef idx="0"/>
            <a:fontRef idx="minor"/>
          </p:style>
        </p:sp>
        <p:sp>
          <p:nvSpPr>
            <p:cNvPr id="744" name="Line 21"/>
            <p:cNvSpPr/>
            <p:nvPr/>
          </p:nvSpPr>
          <p:spPr>
            <a:xfrm flipH="1" flipV="1">
              <a:off x="5833440" y="6161040"/>
              <a:ext cx="1440" cy="82440"/>
            </a:xfrm>
            <a:prstGeom prst="line">
              <a:avLst/>
            </a:prstGeom>
            <a:ln w="6350">
              <a:solidFill>
                <a:srgbClr val="000000"/>
              </a:solidFill>
              <a:round/>
            </a:ln>
          </p:spPr>
          <p:style>
            <a:lnRef idx="0"/>
            <a:fillRef idx="0"/>
            <a:effectRef idx="0"/>
            <a:fontRef idx="minor"/>
          </p:style>
        </p:sp>
      </p:grpSp>
      <p:grpSp>
        <p:nvGrpSpPr>
          <p:cNvPr id="745" name="Group 22"/>
          <p:cNvGrpSpPr/>
          <p:nvPr/>
        </p:nvGrpSpPr>
        <p:grpSpPr>
          <a:xfrm>
            <a:off x="5966640" y="5513400"/>
            <a:ext cx="565200" cy="291600"/>
            <a:chOff x="5966640" y="5513400"/>
            <a:chExt cx="565200" cy="291600"/>
          </a:xfrm>
        </p:grpSpPr>
        <p:sp>
          <p:nvSpPr>
            <p:cNvPr id="746" name="CustomShape 23"/>
            <p:cNvSpPr/>
            <p:nvPr/>
          </p:nvSpPr>
          <p:spPr>
            <a:xfrm flipV="1">
              <a:off x="5968440" y="5591160"/>
              <a:ext cx="563040" cy="21384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47" name="CustomShape 24"/>
            <p:cNvSpPr/>
            <p:nvPr/>
          </p:nvSpPr>
          <p:spPr>
            <a:xfrm>
              <a:off x="5967000" y="5622840"/>
              <a:ext cx="564840" cy="7596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748" name="CustomShape 25"/>
            <p:cNvSpPr/>
            <p:nvPr/>
          </p:nvSpPr>
          <p:spPr>
            <a:xfrm flipV="1">
              <a:off x="5967000" y="5513400"/>
              <a:ext cx="563040" cy="21384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49" name="CustomShape 26"/>
            <p:cNvSpPr/>
            <p:nvPr/>
          </p:nvSpPr>
          <p:spPr>
            <a:xfrm>
              <a:off x="6111360" y="5578560"/>
              <a:ext cx="274320" cy="1058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750" name="CustomShape 27"/>
            <p:cNvSpPr/>
            <p:nvPr/>
          </p:nvSpPr>
          <p:spPr>
            <a:xfrm>
              <a:off x="6082920" y="5551560"/>
              <a:ext cx="331560" cy="741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51" name="CustomShape 28"/>
            <p:cNvSpPr/>
            <p:nvPr/>
          </p:nvSpPr>
          <p:spPr>
            <a:xfrm>
              <a:off x="6300360" y="5614920"/>
              <a:ext cx="122040" cy="64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52" name="CustomShape 29"/>
            <p:cNvSpPr/>
            <p:nvPr/>
          </p:nvSpPr>
          <p:spPr>
            <a:xfrm>
              <a:off x="6076440" y="5616720"/>
              <a:ext cx="120240" cy="630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53" name="Line 30"/>
            <p:cNvSpPr/>
            <p:nvPr/>
          </p:nvSpPr>
          <p:spPr>
            <a:xfrm flipH="1" flipV="1">
              <a:off x="5966640" y="5619600"/>
              <a:ext cx="1800" cy="82440"/>
            </a:xfrm>
            <a:prstGeom prst="line">
              <a:avLst/>
            </a:prstGeom>
            <a:ln w="6350">
              <a:solidFill>
                <a:srgbClr val="000000"/>
              </a:solidFill>
              <a:round/>
            </a:ln>
          </p:spPr>
          <p:style>
            <a:lnRef idx="0"/>
            <a:fillRef idx="0"/>
            <a:effectRef idx="0"/>
            <a:fontRef idx="minor"/>
          </p:style>
        </p:sp>
        <p:sp>
          <p:nvSpPr>
            <p:cNvPr id="754" name="Line 31"/>
            <p:cNvSpPr/>
            <p:nvPr/>
          </p:nvSpPr>
          <p:spPr>
            <a:xfrm flipH="1" flipV="1">
              <a:off x="6530400" y="5618160"/>
              <a:ext cx="1440" cy="82440"/>
            </a:xfrm>
            <a:prstGeom prst="line">
              <a:avLst/>
            </a:prstGeom>
            <a:ln w="6350">
              <a:solidFill>
                <a:srgbClr val="000000"/>
              </a:solidFill>
              <a:round/>
            </a:ln>
          </p:spPr>
          <p:style>
            <a:lnRef idx="0"/>
            <a:fillRef idx="0"/>
            <a:effectRef idx="0"/>
            <a:fontRef idx="minor"/>
          </p:style>
        </p:sp>
      </p:grpSp>
      <p:grpSp>
        <p:nvGrpSpPr>
          <p:cNvPr id="755" name="Group 32"/>
          <p:cNvGrpSpPr/>
          <p:nvPr/>
        </p:nvGrpSpPr>
        <p:grpSpPr>
          <a:xfrm>
            <a:off x="6609600" y="5967360"/>
            <a:ext cx="563760" cy="293400"/>
            <a:chOff x="6609600" y="5967360"/>
            <a:chExt cx="563760" cy="293400"/>
          </a:xfrm>
        </p:grpSpPr>
        <p:sp>
          <p:nvSpPr>
            <p:cNvPr id="756" name="CustomShape 33"/>
            <p:cNvSpPr/>
            <p:nvPr/>
          </p:nvSpPr>
          <p:spPr>
            <a:xfrm flipV="1">
              <a:off x="6611400" y="6046920"/>
              <a:ext cx="561600" cy="21384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57" name="CustomShape 34"/>
            <p:cNvSpPr/>
            <p:nvPr/>
          </p:nvSpPr>
          <p:spPr>
            <a:xfrm>
              <a:off x="6609960" y="6077160"/>
              <a:ext cx="563040" cy="7740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758" name="CustomShape 35"/>
            <p:cNvSpPr/>
            <p:nvPr/>
          </p:nvSpPr>
          <p:spPr>
            <a:xfrm flipV="1">
              <a:off x="6609960" y="5967360"/>
              <a:ext cx="561600" cy="21384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59" name="CustomShape 36"/>
            <p:cNvSpPr/>
            <p:nvPr/>
          </p:nvSpPr>
          <p:spPr>
            <a:xfrm>
              <a:off x="6754320" y="6032520"/>
              <a:ext cx="272520" cy="1076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760" name="CustomShape 37"/>
            <p:cNvSpPr/>
            <p:nvPr/>
          </p:nvSpPr>
          <p:spPr>
            <a:xfrm>
              <a:off x="6725880" y="6005520"/>
              <a:ext cx="329760" cy="741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61" name="CustomShape 38"/>
            <p:cNvSpPr/>
            <p:nvPr/>
          </p:nvSpPr>
          <p:spPr>
            <a:xfrm>
              <a:off x="6943320" y="6069240"/>
              <a:ext cx="120240" cy="64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62" name="CustomShape 39"/>
            <p:cNvSpPr/>
            <p:nvPr/>
          </p:nvSpPr>
          <p:spPr>
            <a:xfrm>
              <a:off x="6719400" y="6070680"/>
              <a:ext cx="118800" cy="64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63" name="Line 40"/>
            <p:cNvSpPr/>
            <p:nvPr/>
          </p:nvSpPr>
          <p:spPr>
            <a:xfrm flipH="1" flipV="1">
              <a:off x="6609600" y="6075360"/>
              <a:ext cx="1800" cy="82440"/>
            </a:xfrm>
            <a:prstGeom prst="line">
              <a:avLst/>
            </a:prstGeom>
            <a:ln w="6350">
              <a:solidFill>
                <a:srgbClr val="000000"/>
              </a:solidFill>
              <a:round/>
            </a:ln>
          </p:spPr>
          <p:style>
            <a:lnRef idx="0"/>
            <a:fillRef idx="0"/>
            <a:effectRef idx="0"/>
            <a:fontRef idx="minor"/>
          </p:style>
        </p:sp>
        <p:sp>
          <p:nvSpPr>
            <p:cNvPr id="764" name="Line 41"/>
            <p:cNvSpPr/>
            <p:nvPr/>
          </p:nvSpPr>
          <p:spPr>
            <a:xfrm flipH="1" flipV="1">
              <a:off x="7171560" y="6073560"/>
              <a:ext cx="1800" cy="82800"/>
            </a:xfrm>
            <a:prstGeom prst="line">
              <a:avLst/>
            </a:prstGeom>
            <a:ln w="6350">
              <a:solidFill>
                <a:srgbClr val="000000"/>
              </a:solidFill>
              <a:round/>
            </a:ln>
          </p:spPr>
          <p:style>
            <a:lnRef idx="0"/>
            <a:fillRef idx="0"/>
            <a:effectRef idx="0"/>
            <a:fontRef idx="minor"/>
          </p:style>
        </p:sp>
      </p:grpSp>
      <p:grpSp>
        <p:nvGrpSpPr>
          <p:cNvPr id="765" name="Group 42"/>
          <p:cNvGrpSpPr/>
          <p:nvPr/>
        </p:nvGrpSpPr>
        <p:grpSpPr>
          <a:xfrm>
            <a:off x="7332120" y="5653080"/>
            <a:ext cx="565200" cy="293400"/>
            <a:chOff x="7332120" y="5653080"/>
            <a:chExt cx="565200" cy="293400"/>
          </a:xfrm>
        </p:grpSpPr>
        <p:sp>
          <p:nvSpPr>
            <p:cNvPr id="766" name="CustomShape 43"/>
            <p:cNvSpPr/>
            <p:nvPr/>
          </p:nvSpPr>
          <p:spPr>
            <a:xfrm flipV="1">
              <a:off x="7333920" y="5732640"/>
              <a:ext cx="563040" cy="21384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67" name="CustomShape 44"/>
            <p:cNvSpPr/>
            <p:nvPr/>
          </p:nvSpPr>
          <p:spPr>
            <a:xfrm>
              <a:off x="7332120" y="5762520"/>
              <a:ext cx="564840" cy="7740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768" name="CustomShape 45"/>
            <p:cNvSpPr/>
            <p:nvPr/>
          </p:nvSpPr>
          <p:spPr>
            <a:xfrm flipV="1">
              <a:off x="7332120" y="5653080"/>
              <a:ext cx="563040" cy="21384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69" name="CustomShape 46"/>
            <p:cNvSpPr/>
            <p:nvPr/>
          </p:nvSpPr>
          <p:spPr>
            <a:xfrm>
              <a:off x="7476840" y="5718240"/>
              <a:ext cx="274320" cy="1076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770" name="CustomShape 47"/>
            <p:cNvSpPr/>
            <p:nvPr/>
          </p:nvSpPr>
          <p:spPr>
            <a:xfrm>
              <a:off x="7448040" y="5691240"/>
              <a:ext cx="331560" cy="741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71" name="CustomShape 48"/>
            <p:cNvSpPr/>
            <p:nvPr/>
          </p:nvSpPr>
          <p:spPr>
            <a:xfrm>
              <a:off x="7665480" y="5754600"/>
              <a:ext cx="122040" cy="64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72" name="CustomShape 49"/>
            <p:cNvSpPr/>
            <p:nvPr/>
          </p:nvSpPr>
          <p:spPr>
            <a:xfrm>
              <a:off x="7441920" y="5756400"/>
              <a:ext cx="120240" cy="64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73" name="Line 50"/>
            <p:cNvSpPr/>
            <p:nvPr/>
          </p:nvSpPr>
          <p:spPr>
            <a:xfrm flipH="1" flipV="1">
              <a:off x="7332120" y="5761080"/>
              <a:ext cx="1440" cy="82440"/>
            </a:xfrm>
            <a:prstGeom prst="line">
              <a:avLst/>
            </a:prstGeom>
            <a:ln w="6350">
              <a:solidFill>
                <a:srgbClr val="000000"/>
              </a:solidFill>
              <a:round/>
            </a:ln>
          </p:spPr>
          <p:style>
            <a:lnRef idx="0"/>
            <a:fillRef idx="0"/>
            <a:effectRef idx="0"/>
            <a:fontRef idx="minor"/>
          </p:style>
        </p:sp>
        <p:sp>
          <p:nvSpPr>
            <p:cNvPr id="774" name="Line 51"/>
            <p:cNvSpPr/>
            <p:nvPr/>
          </p:nvSpPr>
          <p:spPr>
            <a:xfrm flipH="1" flipV="1">
              <a:off x="7895520" y="5759280"/>
              <a:ext cx="1800" cy="82440"/>
            </a:xfrm>
            <a:prstGeom prst="line">
              <a:avLst/>
            </a:prstGeom>
            <a:ln w="6350">
              <a:solidFill>
                <a:srgbClr val="000000"/>
              </a:solidFill>
              <a:round/>
            </a:ln>
          </p:spPr>
          <p:style>
            <a:lnRef idx="0"/>
            <a:fillRef idx="0"/>
            <a:effectRef idx="0"/>
            <a:fontRef idx="minor"/>
          </p:style>
        </p:sp>
      </p:grpSp>
      <p:grpSp>
        <p:nvGrpSpPr>
          <p:cNvPr id="775" name="Group 52"/>
          <p:cNvGrpSpPr/>
          <p:nvPr/>
        </p:nvGrpSpPr>
        <p:grpSpPr>
          <a:xfrm>
            <a:off x="3347280" y="2370240"/>
            <a:ext cx="5270400" cy="3804840"/>
            <a:chOff x="3347280" y="2370240"/>
            <a:chExt cx="5270400" cy="3804840"/>
          </a:xfrm>
        </p:grpSpPr>
        <p:sp>
          <p:nvSpPr>
            <p:cNvPr id="776" name="CustomShape 53"/>
            <p:cNvSpPr/>
            <p:nvPr/>
          </p:nvSpPr>
          <p:spPr>
            <a:xfrm>
              <a:off x="3366720" y="4869000"/>
              <a:ext cx="1220400" cy="920520"/>
            </a:xfrm>
            <a:custGeom>
              <a:avLst/>
              <a:gdLst/>
              <a:ahLst/>
              <a:rect l="l" t="t" r="r" b="b"/>
              <a:pathLst>
                <a:path w="1220510" h="921649">
                  <a:moveTo>
                    <a:pt x="1060159" y="921649"/>
                  </a:moveTo>
                  <a:cubicBezTo>
                    <a:pt x="166591" y="183345"/>
                    <a:pt x="908943" y="790884"/>
                    <a:pt x="0" y="51716"/>
                  </a:cubicBezTo>
                  <a:cubicBezTo>
                    <a:pt x="346878" y="57311"/>
                    <a:pt x="712340" y="-5240"/>
                    <a:pt x="1059218" y="355"/>
                  </a:cubicBezTo>
                  <a:cubicBezTo>
                    <a:pt x="1192967" y="751903"/>
                    <a:pt x="1090859" y="157699"/>
                    <a:pt x="1220510" y="849923"/>
                  </a:cubicBezTo>
                  <a:cubicBezTo>
                    <a:pt x="1126090" y="855456"/>
                    <a:pt x="1222187" y="863235"/>
                    <a:pt x="1060159" y="921649"/>
                  </a:cubicBezTo>
                  <a:close/>
                </a:path>
              </a:pathLst>
            </a:custGeom>
            <a:gradFill rotWithShape="0">
              <a:gsLst>
                <a:gs pos="0">
                  <a:srgbClr val="f2f2f2"/>
                </a:gs>
                <a:gs pos="100000">
                  <a:srgbClr val="bfbfbf"/>
                </a:gs>
              </a:gsLst>
              <a:lin ang="16200000"/>
            </a:gradFill>
            <a:ln w="9525">
              <a:solidFill>
                <a:srgbClr val="bfbfbf"/>
              </a:solidFill>
              <a:round/>
            </a:ln>
          </p:spPr>
          <p:style>
            <a:lnRef idx="0"/>
            <a:fillRef idx="0"/>
            <a:effectRef idx="0"/>
            <a:fontRef idx="minor"/>
          </p:style>
        </p:sp>
        <p:sp>
          <p:nvSpPr>
            <p:cNvPr id="777" name="CustomShape 54"/>
            <p:cNvSpPr/>
            <p:nvPr/>
          </p:nvSpPr>
          <p:spPr>
            <a:xfrm>
              <a:off x="7692480" y="4956120"/>
              <a:ext cx="925200" cy="756720"/>
            </a:xfrm>
            <a:custGeom>
              <a:avLst/>
              <a:gdLst/>
              <a:ahLst/>
              <a:rect l="l" t="t" r="r" b="b"/>
              <a:pathLst>
                <a:path w="926304" h="758185">
                  <a:moveTo>
                    <a:pt x="0" y="735614"/>
                  </a:moveTo>
                  <a:cubicBezTo>
                    <a:pt x="309918" y="169731"/>
                    <a:pt x="59088" y="622691"/>
                    <a:pt x="405840" y="13939"/>
                  </a:cubicBezTo>
                  <a:cubicBezTo>
                    <a:pt x="580581" y="18247"/>
                    <a:pt x="751563" y="-3745"/>
                    <a:pt x="926304" y="563"/>
                  </a:cubicBezTo>
                  <a:cubicBezTo>
                    <a:pt x="312762" y="607705"/>
                    <a:pt x="474902" y="459041"/>
                    <a:pt x="183705" y="758185"/>
                  </a:cubicBezTo>
                  <a:cubicBezTo>
                    <a:pt x="49420" y="729549"/>
                    <a:pt x="196198" y="734148"/>
                    <a:pt x="0" y="735614"/>
                  </a:cubicBezTo>
                  <a:close/>
                </a:path>
              </a:pathLst>
            </a:custGeom>
            <a:gradFill rotWithShape="0">
              <a:gsLst>
                <a:gs pos="0">
                  <a:srgbClr val="f2f2f2">
                    <a:alpha val="55294"/>
                  </a:srgbClr>
                </a:gs>
                <a:gs pos="100000">
                  <a:srgbClr val="bfbfbf"/>
                </a:gs>
              </a:gsLst>
              <a:lin ang="16200000"/>
            </a:gradFill>
            <a:ln w="9525">
              <a:solidFill>
                <a:srgbClr val="bfbfbf"/>
              </a:solidFill>
              <a:round/>
            </a:ln>
          </p:spPr>
          <p:style>
            <a:lnRef idx="0"/>
            <a:fillRef idx="0"/>
            <a:effectRef idx="0"/>
            <a:fontRef idx="minor"/>
          </p:style>
        </p:sp>
        <p:sp>
          <p:nvSpPr>
            <p:cNvPr id="778" name="CustomShape 55"/>
            <p:cNvSpPr/>
            <p:nvPr/>
          </p:nvSpPr>
          <p:spPr>
            <a:xfrm>
              <a:off x="6878160" y="4977000"/>
              <a:ext cx="725040" cy="1099800"/>
            </a:xfrm>
            <a:custGeom>
              <a:avLst/>
              <a:gdLst/>
              <a:ahLst/>
              <a:rect l="l" t="t" r="r" b="b"/>
              <a:pathLst>
                <a:path w="725009" h="1101479">
                  <a:moveTo>
                    <a:pt x="0" y="1073986"/>
                  </a:moveTo>
                  <a:cubicBezTo>
                    <a:pt x="95638" y="589814"/>
                    <a:pt x="96800" y="618448"/>
                    <a:pt x="206612" y="1724"/>
                  </a:cubicBezTo>
                  <a:cubicBezTo>
                    <a:pt x="451440" y="14348"/>
                    <a:pt x="499346" y="35256"/>
                    <a:pt x="725009" y="0"/>
                  </a:cubicBezTo>
                  <a:cubicBezTo>
                    <a:pt x="326141" y="749497"/>
                    <a:pt x="642687" y="159790"/>
                    <a:pt x="159092" y="1101479"/>
                  </a:cubicBezTo>
                  <a:cubicBezTo>
                    <a:pt x="24807" y="1072843"/>
                    <a:pt x="92525" y="1088071"/>
                    <a:pt x="0" y="1073986"/>
                  </a:cubicBezTo>
                  <a:close/>
                </a:path>
              </a:pathLst>
            </a:custGeom>
            <a:gradFill rotWithShape="0">
              <a:gsLst>
                <a:gs pos="0">
                  <a:srgbClr val="f2f2f2">
                    <a:alpha val="55294"/>
                  </a:srgbClr>
                </a:gs>
                <a:gs pos="100000">
                  <a:srgbClr val="bfbfbf"/>
                </a:gs>
              </a:gsLst>
              <a:lin ang="16200000"/>
            </a:gradFill>
            <a:ln w="9525">
              <a:solidFill>
                <a:srgbClr val="bfbfbf"/>
              </a:solidFill>
              <a:round/>
            </a:ln>
          </p:spPr>
          <p:style>
            <a:lnRef idx="0"/>
            <a:fillRef idx="0"/>
            <a:effectRef idx="0"/>
            <a:fontRef idx="minor"/>
          </p:style>
        </p:sp>
        <p:sp>
          <p:nvSpPr>
            <p:cNvPr id="779" name="CustomShape 56"/>
            <p:cNvSpPr/>
            <p:nvPr/>
          </p:nvSpPr>
          <p:spPr>
            <a:xfrm>
              <a:off x="5890680" y="4996080"/>
              <a:ext cx="514080" cy="577440"/>
            </a:xfrm>
            <a:custGeom>
              <a:avLst/>
              <a:gdLst/>
              <a:ahLst/>
              <a:rect l="l" t="t" r="r" b="b"/>
              <a:pathLst>
                <a:path w="514180" h="578353">
                  <a:moveTo>
                    <a:pt x="135770" y="577341"/>
                  </a:moveTo>
                  <a:cubicBezTo>
                    <a:pt x="50587" y="214237"/>
                    <a:pt x="96631" y="442038"/>
                    <a:pt x="0" y="0"/>
                  </a:cubicBezTo>
                  <a:lnTo>
                    <a:pt x="514180" y="10891"/>
                  </a:lnTo>
                  <a:cubicBezTo>
                    <a:pt x="417353" y="348331"/>
                    <a:pt x="426658" y="280104"/>
                    <a:pt x="339280" y="576561"/>
                  </a:cubicBezTo>
                  <a:cubicBezTo>
                    <a:pt x="292835" y="580865"/>
                    <a:pt x="203869" y="575875"/>
                    <a:pt x="135770" y="577341"/>
                  </a:cubicBezTo>
                  <a:close/>
                </a:path>
              </a:pathLst>
            </a:custGeom>
            <a:gradFill rotWithShape="0">
              <a:gsLst>
                <a:gs pos="0">
                  <a:srgbClr val="f2f2f2">
                    <a:alpha val="55294"/>
                  </a:srgbClr>
                </a:gs>
                <a:gs pos="100000">
                  <a:srgbClr val="bfbfbf"/>
                </a:gs>
              </a:gsLst>
              <a:lin ang="16200000"/>
            </a:gradFill>
            <a:ln w="9525">
              <a:solidFill>
                <a:srgbClr val="bfbfbf"/>
              </a:solidFill>
              <a:round/>
            </a:ln>
          </p:spPr>
          <p:style>
            <a:lnRef idx="0"/>
            <a:fillRef idx="0"/>
            <a:effectRef idx="0"/>
            <a:fontRef idx="minor"/>
          </p:style>
        </p:sp>
        <p:sp>
          <p:nvSpPr>
            <p:cNvPr id="780" name="CustomShape 57"/>
            <p:cNvSpPr/>
            <p:nvPr/>
          </p:nvSpPr>
          <p:spPr>
            <a:xfrm>
              <a:off x="5111280" y="4959360"/>
              <a:ext cx="593280" cy="1215720"/>
            </a:xfrm>
            <a:custGeom>
              <a:avLst/>
              <a:gdLst/>
              <a:ahLst/>
              <a:rect l="l" t="t" r="r" b="b"/>
              <a:pathLst>
                <a:path w="594113" h="1215612">
                  <a:moveTo>
                    <a:pt x="403236" y="1215612"/>
                  </a:moveTo>
                  <a:cubicBezTo>
                    <a:pt x="223947" y="663007"/>
                    <a:pt x="295574" y="908506"/>
                    <a:pt x="0" y="4757"/>
                  </a:cubicBezTo>
                  <a:cubicBezTo>
                    <a:pt x="166537" y="861"/>
                    <a:pt x="336246" y="3896"/>
                    <a:pt x="502783" y="0"/>
                  </a:cubicBezTo>
                  <a:cubicBezTo>
                    <a:pt x="555943" y="995541"/>
                    <a:pt x="557486" y="515061"/>
                    <a:pt x="594113" y="1179818"/>
                  </a:cubicBezTo>
                  <a:cubicBezTo>
                    <a:pt x="496428" y="1184123"/>
                    <a:pt x="599434" y="1214146"/>
                    <a:pt x="403236" y="1215612"/>
                  </a:cubicBezTo>
                  <a:close/>
                </a:path>
              </a:pathLst>
            </a:custGeom>
            <a:gradFill rotWithShape="0">
              <a:gsLst>
                <a:gs pos="0">
                  <a:srgbClr val="f2f2f2">
                    <a:alpha val="55294"/>
                  </a:srgbClr>
                </a:gs>
                <a:gs pos="100000">
                  <a:srgbClr val="bfbfbf"/>
                </a:gs>
              </a:gsLst>
              <a:lin ang="16200000"/>
            </a:gradFill>
            <a:ln w="9525">
              <a:solidFill>
                <a:srgbClr val="bfbfbf"/>
              </a:solidFill>
              <a:round/>
            </a:ln>
          </p:spPr>
          <p:style>
            <a:lnRef idx="0"/>
            <a:fillRef idx="0"/>
            <a:effectRef idx="0"/>
            <a:fontRef idx="minor"/>
          </p:style>
        </p:sp>
        <p:grpSp>
          <p:nvGrpSpPr>
            <p:cNvPr id="781" name="Group 58"/>
            <p:cNvGrpSpPr/>
            <p:nvPr/>
          </p:nvGrpSpPr>
          <p:grpSpPr>
            <a:xfrm>
              <a:off x="3347280" y="2370240"/>
              <a:ext cx="1079640" cy="2674800"/>
              <a:chOff x="3347280" y="2370240"/>
              <a:chExt cx="1079640" cy="2674800"/>
            </a:xfrm>
          </p:grpSpPr>
          <p:sp>
            <p:nvSpPr>
              <p:cNvPr id="782" name="CustomShape 59"/>
              <p:cNvSpPr/>
              <p:nvPr/>
            </p:nvSpPr>
            <p:spPr>
              <a:xfrm rot="10800000">
                <a:off x="3379680" y="2619360"/>
                <a:ext cx="1026720" cy="108396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grpSp>
            <p:nvGrpSpPr>
              <p:cNvPr id="783" name="Group 60"/>
              <p:cNvGrpSpPr/>
              <p:nvPr/>
            </p:nvGrpSpPr>
            <p:grpSpPr>
              <a:xfrm>
                <a:off x="3372840" y="4656240"/>
                <a:ext cx="1030680" cy="388800"/>
                <a:chOff x="3372840" y="4656240"/>
                <a:chExt cx="1030680" cy="388800"/>
              </a:xfrm>
            </p:grpSpPr>
            <p:sp>
              <p:nvSpPr>
                <p:cNvPr id="784" name="CustomShape 61"/>
                <p:cNvSpPr/>
                <p:nvPr/>
              </p:nvSpPr>
              <p:spPr>
                <a:xfrm>
                  <a:off x="3373200" y="4786560"/>
                  <a:ext cx="1029960" cy="258480"/>
                </a:xfrm>
                <a:prstGeom prst="ellipse">
                  <a:avLst/>
                </a:prstGeom>
                <a:solidFill>
                  <a:srgbClr val="262699"/>
                </a:solidFill>
                <a:ln w="6350">
                  <a:solidFill>
                    <a:srgbClr val="000000"/>
                  </a:solidFill>
                  <a:round/>
                </a:ln>
              </p:spPr>
              <p:style>
                <a:lnRef idx="0"/>
                <a:fillRef idx="0"/>
                <a:effectRef idx="0"/>
                <a:fontRef idx="minor"/>
              </p:style>
            </p:sp>
            <p:sp>
              <p:nvSpPr>
                <p:cNvPr id="785" name="CustomShape 62"/>
                <p:cNvSpPr/>
                <p:nvPr/>
              </p:nvSpPr>
              <p:spPr>
                <a:xfrm>
                  <a:off x="3373200" y="4786560"/>
                  <a:ext cx="1029960" cy="128160"/>
                </a:xfrm>
                <a:prstGeom prst="rect">
                  <a:avLst/>
                </a:prstGeom>
                <a:solidFill>
                  <a:srgbClr val="262699"/>
                </a:solidFill>
                <a:ln w="9525">
                  <a:noFill/>
                </a:ln>
              </p:spPr>
              <p:style>
                <a:lnRef idx="0"/>
                <a:fillRef idx="0"/>
                <a:effectRef idx="0"/>
                <a:fontRef idx="minor"/>
              </p:style>
            </p:sp>
            <p:sp>
              <p:nvSpPr>
                <p:cNvPr id="786" name="CustomShape 63"/>
                <p:cNvSpPr/>
                <p:nvPr/>
              </p:nvSpPr>
              <p:spPr>
                <a:xfrm>
                  <a:off x="3373200" y="4656240"/>
                  <a:ext cx="1029960" cy="258480"/>
                </a:xfrm>
                <a:prstGeom prst="ellipse">
                  <a:avLst/>
                </a:prstGeom>
                <a:solidFill>
                  <a:srgbClr val="8585e0">
                    <a:alpha val="70000"/>
                  </a:srgbClr>
                </a:solidFill>
                <a:ln w="9525">
                  <a:noFill/>
                </a:ln>
              </p:spPr>
              <p:style>
                <a:lnRef idx="0"/>
                <a:fillRef idx="0"/>
                <a:effectRef idx="0"/>
                <a:fontRef idx="minor"/>
              </p:style>
            </p:sp>
            <p:sp>
              <p:nvSpPr>
                <p:cNvPr id="787" name="Line 64"/>
                <p:cNvSpPr/>
                <p:nvPr/>
              </p:nvSpPr>
              <p:spPr>
                <a:xfrm>
                  <a:off x="4403160" y="4786200"/>
                  <a:ext cx="360" cy="128520"/>
                </a:xfrm>
                <a:prstGeom prst="line">
                  <a:avLst/>
                </a:prstGeom>
                <a:ln w="6350">
                  <a:solidFill>
                    <a:srgbClr val="000000"/>
                  </a:solidFill>
                  <a:round/>
                </a:ln>
              </p:spPr>
              <p:style>
                <a:lnRef idx="0"/>
                <a:fillRef idx="0"/>
                <a:effectRef idx="0"/>
                <a:fontRef idx="minor"/>
              </p:style>
            </p:sp>
            <p:sp>
              <p:nvSpPr>
                <p:cNvPr id="788" name="Line 65"/>
                <p:cNvSpPr/>
                <p:nvPr/>
              </p:nvSpPr>
              <p:spPr>
                <a:xfrm>
                  <a:off x="3372840" y="4786200"/>
                  <a:ext cx="360" cy="128520"/>
                </a:xfrm>
                <a:prstGeom prst="line">
                  <a:avLst/>
                </a:prstGeom>
                <a:ln w="6350">
                  <a:solidFill>
                    <a:srgbClr val="000000"/>
                  </a:solidFill>
                  <a:round/>
                </a:ln>
              </p:spPr>
              <p:style>
                <a:lnRef idx="0"/>
                <a:fillRef idx="0"/>
                <a:effectRef idx="0"/>
                <a:fontRef idx="minor"/>
              </p:style>
            </p:sp>
          </p:grpSp>
          <p:sp>
            <p:nvSpPr>
              <p:cNvPr id="789" name="CustomShape 66"/>
              <p:cNvSpPr/>
              <p:nvPr/>
            </p:nvSpPr>
            <p:spPr>
              <a:xfrm>
                <a:off x="3391920" y="3641760"/>
                <a:ext cx="1026720" cy="1163160"/>
              </a:xfrm>
              <a:prstGeom prst="rect">
                <a:avLst/>
              </a:prstGeom>
              <a:gradFill rotWithShape="0">
                <a:gsLst>
                  <a:gs pos="0">
                    <a:srgbClr val="adadeb"/>
                  </a:gs>
                  <a:gs pos="100000">
                    <a:srgbClr val="ffffff"/>
                  </a:gs>
                </a:gsLst>
                <a:lin ang="16200000"/>
              </a:gradFill>
              <a:ln w="9525">
                <a:noFill/>
              </a:ln>
            </p:spPr>
            <p:style>
              <a:lnRef idx="0"/>
              <a:fillRef idx="0"/>
              <a:effectRef idx="0"/>
              <a:fontRef idx="minor"/>
            </p:style>
          </p:sp>
          <p:sp>
            <p:nvSpPr>
              <p:cNvPr id="790" name="Line 67"/>
              <p:cNvSpPr/>
              <p:nvPr/>
            </p:nvSpPr>
            <p:spPr>
              <a:xfrm>
                <a:off x="3371400" y="2844720"/>
                <a:ext cx="20520" cy="2020680"/>
              </a:xfrm>
              <a:prstGeom prst="line">
                <a:avLst/>
              </a:prstGeom>
              <a:ln w="3175">
                <a:solidFill>
                  <a:srgbClr val="000000"/>
                </a:solidFill>
                <a:prstDash val="sysDash"/>
                <a:round/>
              </a:ln>
            </p:spPr>
            <p:style>
              <a:lnRef idx="0"/>
              <a:fillRef idx="0"/>
              <a:effectRef idx="0"/>
              <a:fontRef idx="minor"/>
            </p:style>
          </p:sp>
          <p:sp>
            <p:nvSpPr>
              <p:cNvPr id="791" name="Line 68"/>
              <p:cNvSpPr/>
              <p:nvPr/>
            </p:nvSpPr>
            <p:spPr>
              <a:xfrm flipH="1">
                <a:off x="4407840" y="2844720"/>
                <a:ext cx="4680" cy="1976400"/>
              </a:xfrm>
              <a:prstGeom prst="line">
                <a:avLst/>
              </a:prstGeom>
              <a:ln w="3175">
                <a:solidFill>
                  <a:srgbClr val="000000"/>
                </a:solidFill>
                <a:prstDash val="sysDash"/>
                <a:round/>
              </a:ln>
            </p:spPr>
            <p:style>
              <a:lnRef idx="0"/>
              <a:fillRef idx="0"/>
              <a:effectRef idx="0"/>
              <a:fontRef idx="minor"/>
            </p:style>
          </p:sp>
          <p:grpSp>
            <p:nvGrpSpPr>
              <p:cNvPr id="792" name="Group 69"/>
              <p:cNvGrpSpPr/>
              <p:nvPr/>
            </p:nvGrpSpPr>
            <p:grpSpPr>
              <a:xfrm>
                <a:off x="3347280" y="2370240"/>
                <a:ext cx="1079640" cy="429840"/>
                <a:chOff x="3347280" y="2370240"/>
                <a:chExt cx="1079640" cy="429840"/>
              </a:xfrm>
            </p:grpSpPr>
            <p:sp>
              <p:nvSpPr>
                <p:cNvPr id="793" name="CustomShape 70"/>
                <p:cNvSpPr/>
                <p:nvPr/>
              </p:nvSpPr>
              <p:spPr>
                <a:xfrm flipV="1">
                  <a:off x="3350880" y="2485800"/>
                  <a:ext cx="1074240" cy="313920"/>
                </a:xfrm>
                <a:prstGeom prst="ellipse">
                  <a:avLst/>
                </a:prstGeom>
                <a:gradFill rotWithShape="0">
                  <a:gsLst>
                    <a:gs pos="0">
                      <a:srgbClr val="8585e0"/>
                    </a:gs>
                    <a:gs pos="100000">
                      <a:srgbClr val="d6d6f5"/>
                    </a:gs>
                  </a:gsLst>
                  <a:lin ang="5400000"/>
                </a:gradFill>
                <a:ln w="6350">
                  <a:noFill/>
                </a:ln>
              </p:spPr>
              <p:style>
                <a:lnRef idx="0"/>
                <a:fillRef idx="0"/>
                <a:effectRef idx="0"/>
                <a:fontRef idx="minor"/>
              </p:style>
            </p:sp>
            <p:sp>
              <p:nvSpPr>
                <p:cNvPr id="794" name="CustomShape 71"/>
                <p:cNvSpPr/>
                <p:nvPr/>
              </p:nvSpPr>
              <p:spPr>
                <a:xfrm>
                  <a:off x="3347640" y="2530440"/>
                  <a:ext cx="1077480" cy="11232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795" name="CustomShape 72"/>
                <p:cNvSpPr/>
                <p:nvPr/>
              </p:nvSpPr>
              <p:spPr>
                <a:xfrm flipV="1">
                  <a:off x="3347640" y="2369880"/>
                  <a:ext cx="1076040" cy="31392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96" name="CustomShape 73"/>
                <p:cNvSpPr/>
                <p:nvPr/>
              </p:nvSpPr>
              <p:spPr>
                <a:xfrm>
                  <a:off x="3623760" y="2467080"/>
                  <a:ext cx="523440" cy="1569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797" name="CustomShape 74"/>
                <p:cNvSpPr/>
                <p:nvPr/>
              </p:nvSpPr>
              <p:spPr>
                <a:xfrm>
                  <a:off x="3569760" y="2425680"/>
                  <a:ext cx="631440" cy="10908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98" name="CustomShape 75"/>
                <p:cNvSpPr/>
                <p:nvPr/>
              </p:nvSpPr>
              <p:spPr>
                <a:xfrm>
                  <a:off x="3985920" y="2519280"/>
                  <a:ext cx="231480" cy="950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99" name="CustomShape 76"/>
                <p:cNvSpPr/>
                <p:nvPr/>
              </p:nvSpPr>
              <p:spPr>
                <a:xfrm>
                  <a:off x="3558600" y="2521080"/>
                  <a:ext cx="228240" cy="950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00" name="Line 77"/>
                <p:cNvSpPr/>
                <p:nvPr/>
              </p:nvSpPr>
              <p:spPr>
                <a:xfrm flipH="1" flipV="1">
                  <a:off x="3347280" y="2527200"/>
                  <a:ext cx="3240" cy="122400"/>
                </a:xfrm>
                <a:prstGeom prst="line">
                  <a:avLst/>
                </a:prstGeom>
                <a:ln w="6350">
                  <a:solidFill>
                    <a:srgbClr val="000000"/>
                  </a:solidFill>
                  <a:round/>
                </a:ln>
              </p:spPr>
              <p:style>
                <a:lnRef idx="0"/>
                <a:fillRef idx="0"/>
                <a:effectRef idx="0"/>
                <a:fontRef idx="minor"/>
              </p:style>
            </p:sp>
            <p:sp>
              <p:nvSpPr>
                <p:cNvPr id="801" name="Line 78"/>
                <p:cNvSpPr/>
                <p:nvPr/>
              </p:nvSpPr>
              <p:spPr>
                <a:xfrm flipH="1" flipV="1">
                  <a:off x="4423680" y="2523960"/>
                  <a:ext cx="3240" cy="122400"/>
                </a:xfrm>
                <a:prstGeom prst="line">
                  <a:avLst/>
                </a:prstGeom>
                <a:ln w="6350">
                  <a:solidFill>
                    <a:srgbClr val="000000"/>
                  </a:solidFill>
                  <a:round/>
                </a:ln>
              </p:spPr>
              <p:style>
                <a:lnRef idx="0"/>
                <a:fillRef idx="0"/>
                <a:effectRef idx="0"/>
                <a:fontRef idx="minor"/>
              </p:style>
            </p:sp>
          </p:grpSp>
        </p:grpSp>
        <p:grpSp>
          <p:nvGrpSpPr>
            <p:cNvPr id="802" name="Group 79"/>
            <p:cNvGrpSpPr/>
            <p:nvPr/>
          </p:nvGrpSpPr>
          <p:grpSpPr>
            <a:xfrm>
              <a:off x="5090400" y="3212640"/>
              <a:ext cx="522000" cy="1832040"/>
              <a:chOff x="5090400" y="3212640"/>
              <a:chExt cx="522000" cy="1832040"/>
            </a:xfrm>
          </p:grpSpPr>
          <p:sp>
            <p:nvSpPr>
              <p:cNvPr id="803" name="CustomShape 80"/>
              <p:cNvSpPr/>
              <p:nvPr/>
            </p:nvSpPr>
            <p:spPr>
              <a:xfrm rot="10800000">
                <a:off x="5097960" y="3326760"/>
                <a:ext cx="497880" cy="30636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804" name="Line 81"/>
              <p:cNvSpPr/>
              <p:nvPr/>
            </p:nvSpPr>
            <p:spPr>
              <a:xfrm flipH="1">
                <a:off x="5609520" y="3360600"/>
                <a:ext cx="1800" cy="1536840"/>
              </a:xfrm>
              <a:prstGeom prst="line">
                <a:avLst/>
              </a:prstGeom>
              <a:ln w="3175">
                <a:solidFill>
                  <a:srgbClr val="000000"/>
                </a:solidFill>
                <a:prstDash val="sysDash"/>
                <a:round/>
              </a:ln>
            </p:spPr>
            <p:style>
              <a:lnRef idx="0"/>
              <a:fillRef idx="0"/>
              <a:effectRef idx="0"/>
              <a:fontRef idx="minor"/>
            </p:style>
          </p:sp>
          <p:pic>
            <p:nvPicPr>
              <p:cNvPr id="805" name="Picture 86" descr="router_top.png"/>
              <p:cNvPicPr/>
              <p:nvPr/>
            </p:nvPicPr>
            <p:blipFill>
              <a:blip r:embed="rId1"/>
              <a:stretch/>
            </p:blipFill>
            <p:spPr>
              <a:xfrm>
                <a:off x="5090400" y="3233520"/>
                <a:ext cx="522000" cy="220320"/>
              </a:xfrm>
              <a:prstGeom prst="rect">
                <a:avLst/>
              </a:prstGeom>
              <a:ln w="0">
                <a:noFill/>
              </a:ln>
            </p:spPr>
          </p:pic>
          <p:grpSp>
            <p:nvGrpSpPr>
              <p:cNvPr id="806" name="Group 82"/>
              <p:cNvGrpSpPr/>
              <p:nvPr/>
            </p:nvGrpSpPr>
            <p:grpSpPr>
              <a:xfrm>
                <a:off x="5101560" y="4822920"/>
                <a:ext cx="508320" cy="221760"/>
                <a:chOff x="5101560" y="4822920"/>
                <a:chExt cx="508320" cy="221760"/>
              </a:xfrm>
            </p:grpSpPr>
            <p:sp>
              <p:nvSpPr>
                <p:cNvPr id="807" name="CustomShape 83"/>
                <p:cNvSpPr/>
                <p:nvPr/>
              </p:nvSpPr>
              <p:spPr>
                <a:xfrm>
                  <a:off x="5101920" y="4897440"/>
                  <a:ext cx="507600" cy="147240"/>
                </a:xfrm>
                <a:prstGeom prst="ellipse">
                  <a:avLst/>
                </a:prstGeom>
                <a:solidFill>
                  <a:srgbClr val="262699"/>
                </a:solidFill>
                <a:ln w="6350">
                  <a:solidFill>
                    <a:srgbClr val="000000"/>
                  </a:solidFill>
                  <a:round/>
                </a:ln>
              </p:spPr>
              <p:style>
                <a:lnRef idx="0"/>
                <a:fillRef idx="0"/>
                <a:effectRef idx="0"/>
                <a:fontRef idx="minor"/>
              </p:style>
            </p:sp>
            <p:sp>
              <p:nvSpPr>
                <p:cNvPr id="808" name="CustomShape 84"/>
                <p:cNvSpPr/>
                <p:nvPr/>
              </p:nvSpPr>
              <p:spPr>
                <a:xfrm>
                  <a:off x="5101920" y="4897440"/>
                  <a:ext cx="507600" cy="72720"/>
                </a:xfrm>
                <a:prstGeom prst="rect">
                  <a:avLst/>
                </a:prstGeom>
                <a:solidFill>
                  <a:srgbClr val="262699"/>
                </a:solidFill>
                <a:ln w="9525">
                  <a:noFill/>
                </a:ln>
              </p:spPr>
              <p:style>
                <a:lnRef idx="0"/>
                <a:fillRef idx="0"/>
                <a:effectRef idx="0"/>
                <a:fontRef idx="minor"/>
              </p:style>
            </p:sp>
            <p:sp>
              <p:nvSpPr>
                <p:cNvPr id="809" name="CustomShape 85"/>
                <p:cNvSpPr/>
                <p:nvPr/>
              </p:nvSpPr>
              <p:spPr>
                <a:xfrm>
                  <a:off x="5101920" y="4822920"/>
                  <a:ext cx="507600" cy="147240"/>
                </a:xfrm>
                <a:prstGeom prst="ellipse">
                  <a:avLst/>
                </a:prstGeom>
                <a:solidFill>
                  <a:srgbClr val="adadeb">
                    <a:alpha val="55000"/>
                  </a:srgbClr>
                </a:solidFill>
                <a:ln w="9525">
                  <a:noFill/>
                </a:ln>
              </p:spPr>
              <p:style>
                <a:lnRef idx="0"/>
                <a:fillRef idx="0"/>
                <a:effectRef idx="0"/>
                <a:fontRef idx="minor"/>
              </p:style>
            </p:sp>
            <p:sp>
              <p:nvSpPr>
                <p:cNvPr id="810" name="Line 86"/>
                <p:cNvSpPr/>
                <p:nvPr/>
              </p:nvSpPr>
              <p:spPr>
                <a:xfrm>
                  <a:off x="5609520" y="4897440"/>
                  <a:ext cx="360" cy="73080"/>
                </a:xfrm>
                <a:prstGeom prst="line">
                  <a:avLst/>
                </a:prstGeom>
                <a:ln w="6350">
                  <a:solidFill>
                    <a:srgbClr val="000000"/>
                  </a:solidFill>
                  <a:round/>
                </a:ln>
              </p:spPr>
              <p:style>
                <a:lnRef idx="0"/>
                <a:fillRef idx="0"/>
                <a:effectRef idx="0"/>
                <a:fontRef idx="minor"/>
              </p:style>
            </p:sp>
            <p:sp>
              <p:nvSpPr>
                <p:cNvPr id="811" name="Line 87"/>
                <p:cNvSpPr/>
                <p:nvPr/>
              </p:nvSpPr>
              <p:spPr>
                <a:xfrm>
                  <a:off x="5101560" y="4897440"/>
                  <a:ext cx="360" cy="73080"/>
                </a:xfrm>
                <a:prstGeom prst="line">
                  <a:avLst/>
                </a:prstGeom>
                <a:ln w="6350">
                  <a:solidFill>
                    <a:srgbClr val="000000"/>
                  </a:solidFill>
                  <a:round/>
                </a:ln>
              </p:spPr>
              <p:style>
                <a:lnRef idx="0"/>
                <a:fillRef idx="0"/>
                <a:effectRef idx="0"/>
                <a:fontRef idx="minor"/>
              </p:style>
            </p:sp>
          </p:grpSp>
          <p:sp>
            <p:nvSpPr>
              <p:cNvPr id="812" name="CustomShape 88"/>
              <p:cNvSpPr/>
              <p:nvPr/>
            </p:nvSpPr>
            <p:spPr>
              <a:xfrm>
                <a:off x="5106600" y="3737160"/>
                <a:ext cx="498240" cy="116316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813" name="Line 89"/>
              <p:cNvSpPr/>
              <p:nvPr/>
            </p:nvSpPr>
            <p:spPr>
              <a:xfrm flipH="1">
                <a:off x="5096880" y="3301920"/>
                <a:ext cx="4680" cy="1689120"/>
              </a:xfrm>
              <a:prstGeom prst="line">
                <a:avLst/>
              </a:prstGeom>
              <a:ln w="3175">
                <a:solidFill>
                  <a:srgbClr val="000000"/>
                </a:solidFill>
                <a:prstDash val="sysDash"/>
                <a:round/>
              </a:ln>
            </p:spPr>
            <p:style>
              <a:lnRef idx="0"/>
              <a:fillRef idx="0"/>
              <a:effectRef idx="0"/>
              <a:fontRef idx="minor"/>
            </p:style>
          </p:sp>
          <p:grpSp>
            <p:nvGrpSpPr>
              <p:cNvPr id="814" name="Group 90"/>
              <p:cNvGrpSpPr/>
              <p:nvPr/>
            </p:nvGrpSpPr>
            <p:grpSpPr>
              <a:xfrm>
                <a:off x="5101560" y="3212640"/>
                <a:ext cx="503280" cy="242640"/>
                <a:chOff x="5101560" y="3212640"/>
                <a:chExt cx="503280" cy="242640"/>
              </a:xfrm>
            </p:grpSpPr>
            <p:sp>
              <p:nvSpPr>
                <p:cNvPr id="815" name="CustomShape 91"/>
                <p:cNvSpPr/>
                <p:nvPr/>
              </p:nvSpPr>
              <p:spPr>
                <a:xfrm flipV="1">
                  <a:off x="5103360" y="3277440"/>
                  <a:ext cx="501120" cy="177480"/>
                </a:xfrm>
                <a:prstGeom prst="ellipse">
                  <a:avLst/>
                </a:prstGeom>
                <a:gradFill rotWithShape="0">
                  <a:gsLst>
                    <a:gs pos="0">
                      <a:srgbClr val="8585e0"/>
                    </a:gs>
                    <a:gs pos="100000">
                      <a:srgbClr val="ffffff"/>
                    </a:gs>
                  </a:gsLst>
                  <a:lin ang="5400000"/>
                </a:gradFill>
                <a:ln w="6350">
                  <a:noFill/>
                </a:ln>
              </p:spPr>
              <p:style>
                <a:lnRef idx="0"/>
                <a:fillRef idx="0"/>
                <a:effectRef idx="0"/>
                <a:fontRef idx="minor"/>
              </p:style>
            </p:sp>
            <p:sp>
              <p:nvSpPr>
                <p:cNvPr id="816" name="CustomShape 92"/>
                <p:cNvSpPr/>
                <p:nvPr/>
              </p:nvSpPr>
              <p:spPr>
                <a:xfrm>
                  <a:off x="5101920" y="3303720"/>
                  <a:ext cx="502920" cy="6300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817" name="CustomShape 93"/>
                <p:cNvSpPr/>
                <p:nvPr/>
              </p:nvSpPr>
              <p:spPr>
                <a:xfrm flipV="1">
                  <a:off x="5101920" y="3212280"/>
                  <a:ext cx="501120" cy="17748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818" name="CustomShape 94"/>
                <p:cNvSpPr/>
                <p:nvPr/>
              </p:nvSpPr>
              <p:spPr>
                <a:xfrm>
                  <a:off x="5230440" y="3267000"/>
                  <a:ext cx="244080" cy="885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819" name="CustomShape 95"/>
                <p:cNvSpPr/>
                <p:nvPr/>
              </p:nvSpPr>
              <p:spPr>
                <a:xfrm>
                  <a:off x="5204880" y="3245040"/>
                  <a:ext cx="294840" cy="615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20" name="CustomShape 96"/>
                <p:cNvSpPr/>
                <p:nvPr/>
              </p:nvSpPr>
              <p:spPr>
                <a:xfrm>
                  <a:off x="5398560" y="3297240"/>
                  <a:ext cx="109080" cy="536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21" name="CustomShape 97"/>
                <p:cNvSpPr/>
                <p:nvPr/>
              </p:nvSpPr>
              <p:spPr>
                <a:xfrm>
                  <a:off x="5200200" y="3299040"/>
                  <a:ext cx="105840" cy="522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22" name="Line 98"/>
                <p:cNvSpPr/>
                <p:nvPr/>
              </p:nvSpPr>
              <p:spPr>
                <a:xfrm flipH="1" flipV="1">
                  <a:off x="5101560" y="3301920"/>
                  <a:ext cx="1800" cy="68400"/>
                </a:xfrm>
                <a:prstGeom prst="line">
                  <a:avLst/>
                </a:prstGeom>
                <a:ln w="6350">
                  <a:solidFill>
                    <a:srgbClr val="000000"/>
                  </a:solidFill>
                  <a:round/>
                </a:ln>
              </p:spPr>
              <p:style>
                <a:lnRef idx="0"/>
                <a:fillRef idx="0"/>
                <a:effectRef idx="0"/>
                <a:fontRef idx="minor"/>
              </p:style>
            </p:sp>
            <p:sp>
              <p:nvSpPr>
                <p:cNvPr id="823" name="Line 99"/>
                <p:cNvSpPr/>
                <p:nvPr/>
              </p:nvSpPr>
              <p:spPr>
                <a:xfrm flipH="1" flipV="1">
                  <a:off x="5603400" y="3300480"/>
                  <a:ext cx="1440" cy="68040"/>
                </a:xfrm>
                <a:prstGeom prst="line">
                  <a:avLst/>
                </a:prstGeom>
                <a:ln w="6350">
                  <a:solidFill>
                    <a:srgbClr val="000000"/>
                  </a:solidFill>
                  <a:round/>
                </a:ln>
              </p:spPr>
              <p:style>
                <a:lnRef idx="0"/>
                <a:fillRef idx="0"/>
                <a:effectRef idx="0"/>
                <a:fontRef idx="minor"/>
              </p:style>
            </p:sp>
          </p:grpSp>
        </p:grpSp>
        <p:grpSp>
          <p:nvGrpSpPr>
            <p:cNvPr id="824" name="Group 100"/>
            <p:cNvGrpSpPr/>
            <p:nvPr/>
          </p:nvGrpSpPr>
          <p:grpSpPr>
            <a:xfrm>
              <a:off x="5888880" y="2525400"/>
              <a:ext cx="529200" cy="2517840"/>
              <a:chOff x="5888880" y="2525400"/>
              <a:chExt cx="529200" cy="2517840"/>
            </a:xfrm>
          </p:grpSpPr>
          <p:sp>
            <p:nvSpPr>
              <p:cNvPr id="825" name="CustomShape 101"/>
              <p:cNvSpPr/>
              <p:nvPr/>
            </p:nvSpPr>
            <p:spPr>
              <a:xfrm rot="10800000">
                <a:off x="5905800" y="2715840"/>
                <a:ext cx="497880" cy="91620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826" name="Line 102"/>
              <p:cNvSpPr/>
              <p:nvPr/>
            </p:nvSpPr>
            <p:spPr>
              <a:xfrm>
                <a:off x="6411240" y="2681280"/>
                <a:ext cx="6480" cy="2214360"/>
              </a:xfrm>
              <a:prstGeom prst="line">
                <a:avLst/>
              </a:prstGeom>
              <a:ln w="3175">
                <a:solidFill>
                  <a:srgbClr val="000000"/>
                </a:solidFill>
                <a:prstDash val="sysDash"/>
                <a:round/>
              </a:ln>
            </p:spPr>
            <p:style>
              <a:lnRef idx="0"/>
              <a:fillRef idx="0"/>
              <a:effectRef idx="0"/>
              <a:fontRef idx="minor"/>
            </p:style>
          </p:sp>
          <p:grpSp>
            <p:nvGrpSpPr>
              <p:cNvPr id="827" name="Group 103"/>
              <p:cNvGrpSpPr/>
              <p:nvPr/>
            </p:nvGrpSpPr>
            <p:grpSpPr>
              <a:xfrm>
                <a:off x="5909760" y="4821480"/>
                <a:ext cx="508320" cy="221760"/>
                <a:chOff x="5909760" y="4821480"/>
                <a:chExt cx="508320" cy="221760"/>
              </a:xfrm>
            </p:grpSpPr>
            <p:sp>
              <p:nvSpPr>
                <p:cNvPr id="828" name="CustomShape 104"/>
                <p:cNvSpPr/>
                <p:nvPr/>
              </p:nvSpPr>
              <p:spPr>
                <a:xfrm>
                  <a:off x="5909760" y="4896000"/>
                  <a:ext cx="507600" cy="147240"/>
                </a:xfrm>
                <a:prstGeom prst="ellipse">
                  <a:avLst/>
                </a:prstGeom>
                <a:solidFill>
                  <a:srgbClr val="262699"/>
                </a:solidFill>
                <a:ln w="6350">
                  <a:solidFill>
                    <a:srgbClr val="000000"/>
                  </a:solidFill>
                  <a:round/>
                </a:ln>
              </p:spPr>
              <p:style>
                <a:lnRef idx="0"/>
                <a:fillRef idx="0"/>
                <a:effectRef idx="0"/>
                <a:fontRef idx="minor"/>
              </p:style>
            </p:sp>
            <p:sp>
              <p:nvSpPr>
                <p:cNvPr id="829" name="CustomShape 105"/>
                <p:cNvSpPr/>
                <p:nvPr/>
              </p:nvSpPr>
              <p:spPr>
                <a:xfrm>
                  <a:off x="5909760" y="4896000"/>
                  <a:ext cx="507600" cy="72720"/>
                </a:xfrm>
                <a:prstGeom prst="rect">
                  <a:avLst/>
                </a:prstGeom>
                <a:solidFill>
                  <a:srgbClr val="262699"/>
                </a:solidFill>
                <a:ln w="9525">
                  <a:noFill/>
                </a:ln>
              </p:spPr>
              <p:style>
                <a:lnRef idx="0"/>
                <a:fillRef idx="0"/>
                <a:effectRef idx="0"/>
                <a:fontRef idx="minor"/>
              </p:style>
            </p:sp>
            <p:sp>
              <p:nvSpPr>
                <p:cNvPr id="830" name="CustomShape 106"/>
                <p:cNvSpPr/>
                <p:nvPr/>
              </p:nvSpPr>
              <p:spPr>
                <a:xfrm>
                  <a:off x="5909760" y="4821480"/>
                  <a:ext cx="507600" cy="147240"/>
                </a:xfrm>
                <a:prstGeom prst="ellipse">
                  <a:avLst/>
                </a:prstGeom>
                <a:solidFill>
                  <a:srgbClr val="adadeb">
                    <a:alpha val="55000"/>
                  </a:srgbClr>
                </a:solidFill>
                <a:ln w="9525">
                  <a:noFill/>
                </a:ln>
              </p:spPr>
              <p:style>
                <a:lnRef idx="0"/>
                <a:fillRef idx="0"/>
                <a:effectRef idx="0"/>
                <a:fontRef idx="minor"/>
              </p:style>
            </p:sp>
            <p:sp>
              <p:nvSpPr>
                <p:cNvPr id="831" name="Line 107"/>
                <p:cNvSpPr/>
                <p:nvPr/>
              </p:nvSpPr>
              <p:spPr>
                <a:xfrm>
                  <a:off x="6417720" y="4895640"/>
                  <a:ext cx="360" cy="73080"/>
                </a:xfrm>
                <a:prstGeom prst="line">
                  <a:avLst/>
                </a:prstGeom>
                <a:ln w="6350">
                  <a:solidFill>
                    <a:srgbClr val="000000"/>
                  </a:solidFill>
                  <a:round/>
                </a:ln>
              </p:spPr>
              <p:style>
                <a:lnRef idx="0"/>
                <a:fillRef idx="0"/>
                <a:effectRef idx="0"/>
                <a:fontRef idx="minor"/>
              </p:style>
            </p:sp>
            <p:sp>
              <p:nvSpPr>
                <p:cNvPr id="832" name="Line 108"/>
                <p:cNvSpPr/>
                <p:nvPr/>
              </p:nvSpPr>
              <p:spPr>
                <a:xfrm>
                  <a:off x="5909760" y="4895640"/>
                  <a:ext cx="360" cy="73080"/>
                </a:xfrm>
                <a:prstGeom prst="line">
                  <a:avLst/>
                </a:prstGeom>
                <a:ln w="6350">
                  <a:solidFill>
                    <a:srgbClr val="000000"/>
                  </a:solidFill>
                  <a:round/>
                </a:ln>
              </p:spPr>
              <p:style>
                <a:lnRef idx="0"/>
                <a:fillRef idx="0"/>
                <a:effectRef idx="0"/>
                <a:fontRef idx="minor"/>
              </p:style>
            </p:sp>
          </p:grpSp>
          <p:sp>
            <p:nvSpPr>
              <p:cNvPr id="833" name="CustomShape 109"/>
              <p:cNvSpPr/>
              <p:nvPr/>
            </p:nvSpPr>
            <p:spPr>
              <a:xfrm>
                <a:off x="5914440" y="3735360"/>
                <a:ext cx="498240" cy="116316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834" name="Line 110"/>
              <p:cNvSpPr/>
              <p:nvPr/>
            </p:nvSpPr>
            <p:spPr>
              <a:xfrm>
                <a:off x="5890680" y="2679480"/>
                <a:ext cx="14400" cy="2309760"/>
              </a:xfrm>
              <a:prstGeom prst="line">
                <a:avLst/>
              </a:prstGeom>
              <a:ln w="3175">
                <a:solidFill>
                  <a:srgbClr val="000000"/>
                </a:solidFill>
                <a:prstDash val="sysDash"/>
                <a:round/>
              </a:ln>
            </p:spPr>
            <p:style>
              <a:lnRef idx="0"/>
              <a:fillRef idx="0"/>
              <a:effectRef idx="0"/>
              <a:fontRef idx="minor"/>
            </p:style>
          </p:sp>
          <p:grpSp>
            <p:nvGrpSpPr>
              <p:cNvPr id="835" name="Group 111"/>
              <p:cNvGrpSpPr/>
              <p:nvPr/>
            </p:nvGrpSpPr>
            <p:grpSpPr>
              <a:xfrm>
                <a:off x="5888880" y="2525400"/>
                <a:ext cx="505080" cy="242640"/>
                <a:chOff x="5888880" y="2525400"/>
                <a:chExt cx="505080" cy="242640"/>
              </a:xfrm>
            </p:grpSpPr>
            <p:sp>
              <p:nvSpPr>
                <p:cNvPr id="836" name="CustomShape 112"/>
                <p:cNvSpPr/>
                <p:nvPr/>
              </p:nvSpPr>
              <p:spPr>
                <a:xfrm flipV="1">
                  <a:off x="5890680" y="2590200"/>
                  <a:ext cx="502920" cy="177480"/>
                </a:xfrm>
                <a:prstGeom prst="ellipse">
                  <a:avLst/>
                </a:prstGeom>
                <a:gradFill rotWithShape="0">
                  <a:gsLst>
                    <a:gs pos="0">
                      <a:srgbClr val="8585e0"/>
                    </a:gs>
                    <a:gs pos="100000">
                      <a:srgbClr val="ffffff"/>
                    </a:gs>
                  </a:gsLst>
                  <a:lin ang="5400000"/>
                </a:gradFill>
                <a:ln w="6350">
                  <a:noFill/>
                </a:ln>
              </p:spPr>
              <p:style>
                <a:lnRef idx="0"/>
                <a:fillRef idx="0"/>
                <a:effectRef idx="0"/>
                <a:fontRef idx="minor"/>
              </p:style>
            </p:sp>
            <p:sp>
              <p:nvSpPr>
                <p:cNvPr id="837" name="CustomShape 113"/>
                <p:cNvSpPr/>
                <p:nvPr/>
              </p:nvSpPr>
              <p:spPr>
                <a:xfrm>
                  <a:off x="5889240" y="2616120"/>
                  <a:ext cx="504360" cy="6300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838" name="CustomShape 114"/>
                <p:cNvSpPr/>
                <p:nvPr/>
              </p:nvSpPr>
              <p:spPr>
                <a:xfrm flipV="1">
                  <a:off x="5889240" y="2525040"/>
                  <a:ext cx="502920" cy="17748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839" name="CustomShape 115"/>
                <p:cNvSpPr/>
                <p:nvPr/>
              </p:nvSpPr>
              <p:spPr>
                <a:xfrm>
                  <a:off x="6017760" y="2579760"/>
                  <a:ext cx="245880" cy="885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840" name="CustomShape 116"/>
                <p:cNvSpPr/>
                <p:nvPr/>
              </p:nvSpPr>
              <p:spPr>
                <a:xfrm>
                  <a:off x="5992560" y="2557440"/>
                  <a:ext cx="296640" cy="615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41" name="CustomShape 117"/>
                <p:cNvSpPr/>
                <p:nvPr/>
              </p:nvSpPr>
              <p:spPr>
                <a:xfrm>
                  <a:off x="6187680" y="2610000"/>
                  <a:ext cx="107640" cy="536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42" name="CustomShape 118"/>
                <p:cNvSpPr/>
                <p:nvPr/>
              </p:nvSpPr>
              <p:spPr>
                <a:xfrm>
                  <a:off x="5987520" y="2611440"/>
                  <a:ext cx="105840" cy="522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43" name="Line 119"/>
                <p:cNvSpPr/>
                <p:nvPr/>
              </p:nvSpPr>
              <p:spPr>
                <a:xfrm flipH="1" flipV="1">
                  <a:off x="5888880" y="2614680"/>
                  <a:ext cx="1800" cy="68040"/>
                </a:xfrm>
                <a:prstGeom prst="line">
                  <a:avLst/>
                </a:prstGeom>
                <a:ln w="6350">
                  <a:solidFill>
                    <a:srgbClr val="000000"/>
                  </a:solidFill>
                  <a:round/>
                </a:ln>
              </p:spPr>
              <p:style>
                <a:lnRef idx="0"/>
                <a:fillRef idx="0"/>
                <a:effectRef idx="0"/>
                <a:fontRef idx="minor"/>
              </p:style>
            </p:sp>
            <p:sp>
              <p:nvSpPr>
                <p:cNvPr id="844" name="Line 120"/>
                <p:cNvSpPr/>
                <p:nvPr/>
              </p:nvSpPr>
              <p:spPr>
                <a:xfrm flipH="1" flipV="1">
                  <a:off x="6392160" y="2612880"/>
                  <a:ext cx="1800" cy="68400"/>
                </a:xfrm>
                <a:prstGeom prst="line">
                  <a:avLst/>
                </a:prstGeom>
                <a:ln w="6350">
                  <a:solidFill>
                    <a:srgbClr val="000000"/>
                  </a:solidFill>
                  <a:round/>
                </a:ln>
              </p:spPr>
              <p:style>
                <a:lnRef idx="0"/>
                <a:fillRef idx="0"/>
                <a:effectRef idx="0"/>
                <a:fontRef idx="minor"/>
              </p:style>
            </p:sp>
          </p:grpSp>
        </p:grpSp>
        <p:grpSp>
          <p:nvGrpSpPr>
            <p:cNvPr id="845" name="Group 121"/>
            <p:cNvGrpSpPr/>
            <p:nvPr/>
          </p:nvGrpSpPr>
          <p:grpSpPr>
            <a:xfrm>
              <a:off x="7081200" y="3217680"/>
              <a:ext cx="522000" cy="1825560"/>
              <a:chOff x="7081200" y="3217680"/>
              <a:chExt cx="522000" cy="1825560"/>
            </a:xfrm>
          </p:grpSpPr>
          <p:sp>
            <p:nvSpPr>
              <p:cNvPr id="846" name="CustomShape 122"/>
              <p:cNvSpPr/>
              <p:nvPr/>
            </p:nvSpPr>
            <p:spPr>
              <a:xfrm rot="10800000">
                <a:off x="7088760" y="3306600"/>
                <a:ext cx="497880" cy="325440"/>
              </a:xfrm>
              <a:prstGeom prst="rect">
                <a:avLst/>
              </a:prstGeom>
              <a:gradFill rotWithShape="0">
                <a:gsLst>
                  <a:gs pos="0">
                    <a:srgbClr val="262699">
                      <a:alpha val="62352"/>
                    </a:srgbClr>
                  </a:gs>
                  <a:gs pos="100000">
                    <a:srgbClr val="8585e0"/>
                  </a:gs>
                </a:gsLst>
                <a:lin ang="5400000"/>
              </a:gradFill>
              <a:ln w="9525">
                <a:noFill/>
              </a:ln>
            </p:spPr>
            <p:style>
              <a:lnRef idx="0"/>
              <a:fillRef idx="0"/>
              <a:effectRef idx="0"/>
              <a:fontRef idx="minor"/>
            </p:style>
          </p:sp>
          <p:sp>
            <p:nvSpPr>
              <p:cNvPr id="847" name="Line 123"/>
              <p:cNvSpPr/>
              <p:nvPr/>
            </p:nvSpPr>
            <p:spPr>
              <a:xfrm>
                <a:off x="7593840" y="3306600"/>
                <a:ext cx="6480" cy="1582920"/>
              </a:xfrm>
              <a:prstGeom prst="line">
                <a:avLst/>
              </a:prstGeom>
              <a:ln w="3175">
                <a:solidFill>
                  <a:srgbClr val="000000"/>
                </a:solidFill>
                <a:prstDash val="sysDash"/>
                <a:round/>
              </a:ln>
            </p:spPr>
            <p:style>
              <a:lnRef idx="0"/>
              <a:fillRef idx="0"/>
              <a:effectRef idx="0"/>
              <a:fontRef idx="minor"/>
            </p:style>
          </p:sp>
          <p:pic>
            <p:nvPicPr>
              <p:cNvPr id="848" name="Picture 469" descr="router_top.png"/>
              <p:cNvPicPr/>
              <p:nvPr/>
            </p:nvPicPr>
            <p:blipFill>
              <a:blip r:embed="rId2"/>
              <a:stretch/>
            </p:blipFill>
            <p:spPr>
              <a:xfrm>
                <a:off x="7081200" y="3246120"/>
                <a:ext cx="522000" cy="219960"/>
              </a:xfrm>
              <a:prstGeom prst="rect">
                <a:avLst/>
              </a:prstGeom>
              <a:ln w="0">
                <a:noFill/>
              </a:ln>
            </p:spPr>
          </p:pic>
          <p:grpSp>
            <p:nvGrpSpPr>
              <p:cNvPr id="849" name="Group 124"/>
              <p:cNvGrpSpPr/>
              <p:nvPr/>
            </p:nvGrpSpPr>
            <p:grpSpPr>
              <a:xfrm>
                <a:off x="7092360" y="4821480"/>
                <a:ext cx="508320" cy="221760"/>
                <a:chOff x="7092360" y="4821480"/>
                <a:chExt cx="508320" cy="221760"/>
              </a:xfrm>
            </p:grpSpPr>
            <p:sp>
              <p:nvSpPr>
                <p:cNvPr id="850" name="CustomShape 125"/>
                <p:cNvSpPr/>
                <p:nvPr/>
              </p:nvSpPr>
              <p:spPr>
                <a:xfrm>
                  <a:off x="7092360" y="4896000"/>
                  <a:ext cx="507600" cy="147240"/>
                </a:xfrm>
                <a:prstGeom prst="ellipse">
                  <a:avLst/>
                </a:prstGeom>
                <a:solidFill>
                  <a:srgbClr val="262699"/>
                </a:solidFill>
                <a:ln w="6350">
                  <a:solidFill>
                    <a:srgbClr val="000000"/>
                  </a:solidFill>
                  <a:round/>
                </a:ln>
              </p:spPr>
              <p:style>
                <a:lnRef idx="0"/>
                <a:fillRef idx="0"/>
                <a:effectRef idx="0"/>
                <a:fontRef idx="minor"/>
              </p:style>
            </p:sp>
            <p:sp>
              <p:nvSpPr>
                <p:cNvPr id="851" name="CustomShape 126"/>
                <p:cNvSpPr/>
                <p:nvPr/>
              </p:nvSpPr>
              <p:spPr>
                <a:xfrm>
                  <a:off x="7092360" y="4896000"/>
                  <a:ext cx="507600" cy="72720"/>
                </a:xfrm>
                <a:prstGeom prst="rect">
                  <a:avLst/>
                </a:prstGeom>
                <a:solidFill>
                  <a:srgbClr val="262699"/>
                </a:solidFill>
                <a:ln w="9525">
                  <a:noFill/>
                </a:ln>
              </p:spPr>
              <p:style>
                <a:lnRef idx="0"/>
                <a:fillRef idx="0"/>
                <a:effectRef idx="0"/>
                <a:fontRef idx="minor"/>
              </p:style>
            </p:sp>
            <p:sp>
              <p:nvSpPr>
                <p:cNvPr id="852" name="CustomShape 127"/>
                <p:cNvSpPr/>
                <p:nvPr/>
              </p:nvSpPr>
              <p:spPr>
                <a:xfrm>
                  <a:off x="7092360" y="4821480"/>
                  <a:ext cx="507600" cy="147240"/>
                </a:xfrm>
                <a:prstGeom prst="ellipse">
                  <a:avLst/>
                </a:prstGeom>
                <a:solidFill>
                  <a:srgbClr val="adadeb">
                    <a:alpha val="55000"/>
                  </a:srgbClr>
                </a:solidFill>
                <a:ln w="9525">
                  <a:noFill/>
                </a:ln>
              </p:spPr>
              <p:style>
                <a:lnRef idx="0"/>
                <a:fillRef idx="0"/>
                <a:effectRef idx="0"/>
                <a:fontRef idx="minor"/>
              </p:style>
            </p:sp>
            <p:sp>
              <p:nvSpPr>
                <p:cNvPr id="853" name="Line 128"/>
                <p:cNvSpPr/>
                <p:nvPr/>
              </p:nvSpPr>
              <p:spPr>
                <a:xfrm>
                  <a:off x="7600320" y="4895640"/>
                  <a:ext cx="360" cy="73080"/>
                </a:xfrm>
                <a:prstGeom prst="line">
                  <a:avLst/>
                </a:prstGeom>
                <a:ln w="6350">
                  <a:solidFill>
                    <a:srgbClr val="000000"/>
                  </a:solidFill>
                  <a:round/>
                </a:ln>
              </p:spPr>
              <p:style>
                <a:lnRef idx="0"/>
                <a:fillRef idx="0"/>
                <a:effectRef idx="0"/>
                <a:fontRef idx="minor"/>
              </p:style>
            </p:sp>
            <p:sp>
              <p:nvSpPr>
                <p:cNvPr id="854" name="Line 129"/>
                <p:cNvSpPr/>
                <p:nvPr/>
              </p:nvSpPr>
              <p:spPr>
                <a:xfrm>
                  <a:off x="7092360" y="4895640"/>
                  <a:ext cx="360" cy="73080"/>
                </a:xfrm>
                <a:prstGeom prst="line">
                  <a:avLst/>
                </a:prstGeom>
                <a:ln w="6350">
                  <a:solidFill>
                    <a:srgbClr val="000000"/>
                  </a:solidFill>
                  <a:round/>
                </a:ln>
              </p:spPr>
              <p:style>
                <a:lnRef idx="0"/>
                <a:fillRef idx="0"/>
                <a:effectRef idx="0"/>
                <a:fontRef idx="minor"/>
              </p:style>
            </p:sp>
          </p:grpSp>
          <p:sp>
            <p:nvSpPr>
              <p:cNvPr id="855" name="CustomShape 130"/>
              <p:cNvSpPr/>
              <p:nvPr/>
            </p:nvSpPr>
            <p:spPr>
              <a:xfrm>
                <a:off x="7097400" y="3733920"/>
                <a:ext cx="498240" cy="116496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856" name="Line 131"/>
              <p:cNvSpPr/>
              <p:nvPr/>
            </p:nvSpPr>
            <p:spPr>
              <a:xfrm>
                <a:off x="7081200" y="3355920"/>
                <a:ext cx="6480" cy="1633320"/>
              </a:xfrm>
              <a:prstGeom prst="line">
                <a:avLst/>
              </a:prstGeom>
              <a:ln w="3175">
                <a:solidFill>
                  <a:srgbClr val="000000"/>
                </a:solidFill>
                <a:prstDash val="sysDash"/>
                <a:round/>
              </a:ln>
            </p:spPr>
            <p:style>
              <a:lnRef idx="0"/>
              <a:fillRef idx="0"/>
              <a:effectRef idx="0"/>
              <a:fontRef idx="minor"/>
            </p:style>
          </p:sp>
          <p:grpSp>
            <p:nvGrpSpPr>
              <p:cNvPr id="857" name="Group 132"/>
              <p:cNvGrpSpPr/>
              <p:nvPr/>
            </p:nvGrpSpPr>
            <p:grpSpPr>
              <a:xfrm>
                <a:off x="7090920" y="3217680"/>
                <a:ext cx="504720" cy="242280"/>
                <a:chOff x="7090920" y="3217680"/>
                <a:chExt cx="504720" cy="242280"/>
              </a:xfrm>
            </p:grpSpPr>
            <p:sp>
              <p:nvSpPr>
                <p:cNvPr id="858" name="CustomShape 133"/>
                <p:cNvSpPr/>
                <p:nvPr/>
              </p:nvSpPr>
              <p:spPr>
                <a:xfrm flipV="1">
                  <a:off x="7092360" y="3282120"/>
                  <a:ext cx="502920" cy="177480"/>
                </a:xfrm>
                <a:prstGeom prst="ellipse">
                  <a:avLst/>
                </a:prstGeom>
                <a:gradFill rotWithShape="0">
                  <a:gsLst>
                    <a:gs pos="0">
                      <a:srgbClr val="8585e0"/>
                    </a:gs>
                    <a:gs pos="100000">
                      <a:srgbClr val="ffffff"/>
                    </a:gs>
                  </a:gsLst>
                  <a:lin ang="5400000"/>
                </a:gradFill>
                <a:ln w="6350">
                  <a:noFill/>
                </a:ln>
              </p:spPr>
              <p:style>
                <a:lnRef idx="0"/>
                <a:fillRef idx="0"/>
                <a:effectRef idx="0"/>
                <a:fontRef idx="minor"/>
              </p:style>
            </p:sp>
            <p:sp>
              <p:nvSpPr>
                <p:cNvPr id="859" name="CustomShape 134"/>
                <p:cNvSpPr/>
                <p:nvPr/>
              </p:nvSpPr>
              <p:spPr>
                <a:xfrm>
                  <a:off x="7090920" y="3308400"/>
                  <a:ext cx="504360" cy="6300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860" name="CustomShape 135"/>
                <p:cNvSpPr/>
                <p:nvPr/>
              </p:nvSpPr>
              <p:spPr>
                <a:xfrm flipV="1">
                  <a:off x="7090920" y="3217320"/>
                  <a:ext cx="502920" cy="17748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861" name="CustomShape 136"/>
                <p:cNvSpPr/>
                <p:nvPr/>
              </p:nvSpPr>
              <p:spPr>
                <a:xfrm>
                  <a:off x="7219440" y="3272040"/>
                  <a:ext cx="245880" cy="885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862" name="CustomShape 137"/>
                <p:cNvSpPr/>
                <p:nvPr/>
              </p:nvSpPr>
              <p:spPr>
                <a:xfrm>
                  <a:off x="7194240" y="3249720"/>
                  <a:ext cx="296640" cy="615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63" name="CustomShape 138"/>
                <p:cNvSpPr/>
                <p:nvPr/>
              </p:nvSpPr>
              <p:spPr>
                <a:xfrm>
                  <a:off x="7389360" y="3301920"/>
                  <a:ext cx="107640" cy="536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64" name="CustomShape 139"/>
                <p:cNvSpPr/>
                <p:nvPr/>
              </p:nvSpPr>
              <p:spPr>
                <a:xfrm>
                  <a:off x="7189200" y="3303720"/>
                  <a:ext cx="105840" cy="522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65" name="Line 140"/>
                <p:cNvSpPr/>
                <p:nvPr/>
              </p:nvSpPr>
              <p:spPr>
                <a:xfrm flipH="1" flipV="1">
                  <a:off x="7090920" y="3306600"/>
                  <a:ext cx="1440" cy="68400"/>
                </a:xfrm>
                <a:prstGeom prst="line">
                  <a:avLst/>
                </a:prstGeom>
                <a:ln w="6350">
                  <a:solidFill>
                    <a:srgbClr val="000000"/>
                  </a:solidFill>
                  <a:round/>
                </a:ln>
              </p:spPr>
              <p:style>
                <a:lnRef idx="0"/>
                <a:fillRef idx="0"/>
                <a:effectRef idx="0"/>
                <a:fontRef idx="minor"/>
              </p:style>
            </p:sp>
            <p:sp>
              <p:nvSpPr>
                <p:cNvPr id="866" name="Line 141"/>
                <p:cNvSpPr/>
                <p:nvPr/>
              </p:nvSpPr>
              <p:spPr>
                <a:xfrm flipH="1" flipV="1">
                  <a:off x="7593840" y="3305160"/>
                  <a:ext cx="1800" cy="68040"/>
                </a:xfrm>
                <a:prstGeom prst="line">
                  <a:avLst/>
                </a:prstGeom>
                <a:ln w="6350">
                  <a:solidFill>
                    <a:srgbClr val="000000"/>
                  </a:solidFill>
                  <a:round/>
                </a:ln>
              </p:spPr>
              <p:style>
                <a:lnRef idx="0"/>
                <a:fillRef idx="0"/>
                <a:effectRef idx="0"/>
                <a:fontRef idx="minor"/>
              </p:style>
            </p:sp>
          </p:grpSp>
        </p:grpSp>
        <p:grpSp>
          <p:nvGrpSpPr>
            <p:cNvPr id="867" name="Group 142"/>
            <p:cNvGrpSpPr/>
            <p:nvPr/>
          </p:nvGrpSpPr>
          <p:grpSpPr>
            <a:xfrm>
              <a:off x="8062200" y="2687400"/>
              <a:ext cx="522720" cy="2354400"/>
              <a:chOff x="8062200" y="2687400"/>
              <a:chExt cx="522720" cy="2354400"/>
            </a:xfrm>
          </p:grpSpPr>
          <p:sp>
            <p:nvSpPr>
              <p:cNvPr id="868" name="CustomShape 143"/>
              <p:cNvSpPr/>
              <p:nvPr/>
            </p:nvSpPr>
            <p:spPr>
              <a:xfrm rot="10800000">
                <a:off x="8073000" y="2817360"/>
                <a:ext cx="497880" cy="72180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869" name="Line 144"/>
              <p:cNvSpPr/>
              <p:nvPr/>
            </p:nvSpPr>
            <p:spPr>
              <a:xfrm>
                <a:off x="8584560" y="2886120"/>
                <a:ext cx="360" cy="1998360"/>
              </a:xfrm>
              <a:prstGeom prst="line">
                <a:avLst/>
              </a:prstGeom>
              <a:ln w="3175">
                <a:solidFill>
                  <a:srgbClr val="000000"/>
                </a:solidFill>
                <a:prstDash val="sysDash"/>
                <a:round/>
              </a:ln>
            </p:spPr>
            <p:style>
              <a:lnRef idx="0"/>
              <a:fillRef idx="0"/>
              <a:effectRef idx="0"/>
              <a:fontRef idx="minor"/>
            </p:style>
          </p:sp>
          <p:grpSp>
            <p:nvGrpSpPr>
              <p:cNvPr id="870" name="Group 145"/>
              <p:cNvGrpSpPr/>
              <p:nvPr/>
            </p:nvGrpSpPr>
            <p:grpSpPr>
              <a:xfrm>
                <a:off x="8076600" y="4805280"/>
                <a:ext cx="508320" cy="236520"/>
                <a:chOff x="8076600" y="4805280"/>
                <a:chExt cx="508320" cy="236520"/>
              </a:xfrm>
            </p:grpSpPr>
            <p:sp>
              <p:nvSpPr>
                <p:cNvPr id="871" name="CustomShape 146"/>
                <p:cNvSpPr/>
                <p:nvPr/>
              </p:nvSpPr>
              <p:spPr>
                <a:xfrm>
                  <a:off x="8076960" y="4884840"/>
                  <a:ext cx="507600" cy="156960"/>
                </a:xfrm>
                <a:prstGeom prst="ellipse">
                  <a:avLst/>
                </a:prstGeom>
                <a:solidFill>
                  <a:srgbClr val="262699"/>
                </a:solidFill>
                <a:ln w="6350">
                  <a:solidFill>
                    <a:srgbClr val="000000"/>
                  </a:solidFill>
                  <a:round/>
                </a:ln>
              </p:spPr>
              <p:style>
                <a:lnRef idx="0"/>
                <a:fillRef idx="0"/>
                <a:effectRef idx="0"/>
                <a:fontRef idx="minor"/>
              </p:style>
            </p:sp>
            <p:sp>
              <p:nvSpPr>
                <p:cNvPr id="872" name="CustomShape 147"/>
                <p:cNvSpPr/>
                <p:nvPr/>
              </p:nvSpPr>
              <p:spPr>
                <a:xfrm>
                  <a:off x="8076960" y="4884840"/>
                  <a:ext cx="507600" cy="77400"/>
                </a:xfrm>
                <a:prstGeom prst="rect">
                  <a:avLst/>
                </a:prstGeom>
                <a:solidFill>
                  <a:srgbClr val="262699"/>
                </a:solidFill>
                <a:ln w="9525">
                  <a:noFill/>
                </a:ln>
              </p:spPr>
              <p:style>
                <a:lnRef idx="0"/>
                <a:fillRef idx="0"/>
                <a:effectRef idx="0"/>
                <a:fontRef idx="minor"/>
              </p:style>
            </p:sp>
            <p:sp>
              <p:nvSpPr>
                <p:cNvPr id="873" name="CustomShape 148"/>
                <p:cNvSpPr/>
                <p:nvPr/>
              </p:nvSpPr>
              <p:spPr>
                <a:xfrm>
                  <a:off x="8076960" y="4805280"/>
                  <a:ext cx="507600" cy="156960"/>
                </a:xfrm>
                <a:prstGeom prst="ellipse">
                  <a:avLst/>
                </a:prstGeom>
                <a:solidFill>
                  <a:srgbClr val="adadeb">
                    <a:alpha val="55000"/>
                  </a:srgbClr>
                </a:solidFill>
                <a:ln w="9525">
                  <a:noFill/>
                </a:ln>
              </p:spPr>
              <p:style>
                <a:lnRef idx="0"/>
                <a:fillRef idx="0"/>
                <a:effectRef idx="0"/>
                <a:fontRef idx="minor"/>
              </p:style>
            </p:sp>
            <p:sp>
              <p:nvSpPr>
                <p:cNvPr id="874" name="Line 149"/>
                <p:cNvSpPr/>
                <p:nvPr/>
              </p:nvSpPr>
              <p:spPr>
                <a:xfrm>
                  <a:off x="8584560" y="4884480"/>
                  <a:ext cx="360" cy="77760"/>
                </a:xfrm>
                <a:prstGeom prst="line">
                  <a:avLst/>
                </a:prstGeom>
                <a:ln w="6350">
                  <a:solidFill>
                    <a:srgbClr val="000000"/>
                  </a:solidFill>
                  <a:round/>
                </a:ln>
              </p:spPr>
              <p:style>
                <a:lnRef idx="0"/>
                <a:fillRef idx="0"/>
                <a:effectRef idx="0"/>
                <a:fontRef idx="minor"/>
              </p:style>
            </p:sp>
            <p:sp>
              <p:nvSpPr>
                <p:cNvPr id="875" name="Line 150"/>
                <p:cNvSpPr/>
                <p:nvPr/>
              </p:nvSpPr>
              <p:spPr>
                <a:xfrm>
                  <a:off x="8076600" y="4884480"/>
                  <a:ext cx="360" cy="77760"/>
                </a:xfrm>
                <a:prstGeom prst="line">
                  <a:avLst/>
                </a:prstGeom>
                <a:ln w="6350">
                  <a:solidFill>
                    <a:srgbClr val="000000"/>
                  </a:solidFill>
                  <a:round/>
                </a:ln>
              </p:spPr>
              <p:style>
                <a:lnRef idx="0"/>
                <a:fillRef idx="0"/>
                <a:effectRef idx="0"/>
                <a:fontRef idx="minor"/>
              </p:style>
            </p:sp>
          </p:grpSp>
          <p:sp>
            <p:nvSpPr>
              <p:cNvPr id="876" name="CustomShape 151"/>
              <p:cNvSpPr/>
              <p:nvPr/>
            </p:nvSpPr>
            <p:spPr>
              <a:xfrm>
                <a:off x="8081640" y="3649680"/>
                <a:ext cx="498240" cy="123804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877" name="Line 152"/>
              <p:cNvSpPr/>
              <p:nvPr/>
            </p:nvSpPr>
            <p:spPr>
              <a:xfrm>
                <a:off x="8062200" y="2857320"/>
                <a:ext cx="9720" cy="2127240"/>
              </a:xfrm>
              <a:prstGeom prst="line">
                <a:avLst/>
              </a:prstGeom>
              <a:ln w="3175">
                <a:solidFill>
                  <a:srgbClr val="000000"/>
                </a:solidFill>
                <a:prstDash val="sysDash"/>
                <a:round/>
              </a:ln>
            </p:spPr>
            <p:style>
              <a:lnRef idx="0"/>
              <a:fillRef idx="0"/>
              <a:effectRef idx="0"/>
              <a:fontRef idx="minor"/>
            </p:style>
          </p:sp>
          <p:grpSp>
            <p:nvGrpSpPr>
              <p:cNvPr id="878" name="Group 153"/>
              <p:cNvGrpSpPr/>
              <p:nvPr/>
            </p:nvGrpSpPr>
            <p:grpSpPr>
              <a:xfrm>
                <a:off x="8068680" y="2687400"/>
                <a:ext cx="504720" cy="242640"/>
                <a:chOff x="8068680" y="2687400"/>
                <a:chExt cx="504720" cy="242640"/>
              </a:xfrm>
            </p:grpSpPr>
            <p:sp>
              <p:nvSpPr>
                <p:cNvPr id="879" name="CustomShape 154"/>
                <p:cNvSpPr/>
                <p:nvPr/>
              </p:nvSpPr>
              <p:spPr>
                <a:xfrm flipV="1">
                  <a:off x="8070480" y="2752200"/>
                  <a:ext cx="502920" cy="177480"/>
                </a:xfrm>
                <a:prstGeom prst="ellipse">
                  <a:avLst/>
                </a:prstGeom>
                <a:gradFill rotWithShape="0">
                  <a:gsLst>
                    <a:gs pos="0">
                      <a:srgbClr val="8585e0"/>
                    </a:gs>
                    <a:gs pos="100000">
                      <a:srgbClr val="ffffff"/>
                    </a:gs>
                  </a:gsLst>
                  <a:lin ang="5400000"/>
                </a:gradFill>
                <a:ln w="6350">
                  <a:noFill/>
                </a:ln>
              </p:spPr>
              <p:style>
                <a:lnRef idx="0"/>
                <a:fillRef idx="0"/>
                <a:effectRef idx="0"/>
                <a:fontRef idx="minor"/>
              </p:style>
            </p:sp>
            <p:sp>
              <p:nvSpPr>
                <p:cNvPr id="880" name="CustomShape 155"/>
                <p:cNvSpPr/>
                <p:nvPr/>
              </p:nvSpPr>
              <p:spPr>
                <a:xfrm>
                  <a:off x="8068680" y="2778120"/>
                  <a:ext cx="504360" cy="6300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881" name="CustomShape 156"/>
                <p:cNvSpPr/>
                <p:nvPr/>
              </p:nvSpPr>
              <p:spPr>
                <a:xfrm flipV="1">
                  <a:off x="8068680" y="2687040"/>
                  <a:ext cx="502920" cy="17748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882" name="CustomShape 157"/>
                <p:cNvSpPr/>
                <p:nvPr/>
              </p:nvSpPr>
              <p:spPr>
                <a:xfrm>
                  <a:off x="8197560" y="2741760"/>
                  <a:ext cx="245880" cy="885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883" name="CustomShape 158"/>
                <p:cNvSpPr/>
                <p:nvPr/>
              </p:nvSpPr>
              <p:spPr>
                <a:xfrm>
                  <a:off x="8172000" y="2719440"/>
                  <a:ext cx="296640" cy="615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84" name="CustomShape 159"/>
                <p:cNvSpPr/>
                <p:nvPr/>
              </p:nvSpPr>
              <p:spPr>
                <a:xfrm>
                  <a:off x="8367120" y="2772000"/>
                  <a:ext cx="107640" cy="536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85" name="CustomShape 160"/>
                <p:cNvSpPr/>
                <p:nvPr/>
              </p:nvSpPr>
              <p:spPr>
                <a:xfrm>
                  <a:off x="8167320" y="2773440"/>
                  <a:ext cx="105840" cy="522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86" name="Line 161"/>
                <p:cNvSpPr/>
                <p:nvPr/>
              </p:nvSpPr>
              <p:spPr>
                <a:xfrm flipH="1" flipV="1">
                  <a:off x="8068680" y="2776320"/>
                  <a:ext cx="1440" cy="68400"/>
                </a:xfrm>
                <a:prstGeom prst="line">
                  <a:avLst/>
                </a:prstGeom>
                <a:ln w="6350">
                  <a:solidFill>
                    <a:srgbClr val="000000"/>
                  </a:solidFill>
                  <a:round/>
                </a:ln>
              </p:spPr>
              <p:style>
                <a:lnRef idx="0"/>
                <a:fillRef idx="0"/>
                <a:effectRef idx="0"/>
                <a:fontRef idx="minor"/>
              </p:style>
            </p:sp>
            <p:sp>
              <p:nvSpPr>
                <p:cNvPr id="887" name="Line 162"/>
                <p:cNvSpPr/>
                <p:nvPr/>
              </p:nvSpPr>
              <p:spPr>
                <a:xfrm flipH="1" flipV="1">
                  <a:off x="8571960" y="2774880"/>
                  <a:ext cx="1440" cy="68400"/>
                </a:xfrm>
                <a:prstGeom prst="line">
                  <a:avLst/>
                </a:prstGeom>
                <a:ln w="6350">
                  <a:solidFill>
                    <a:srgbClr val="000000"/>
                  </a:solidFill>
                  <a:round/>
                </a:ln>
              </p:spPr>
              <p:style>
                <a:lnRef idx="0"/>
                <a:fillRef idx="0"/>
                <a:effectRef idx="0"/>
                <a:fontRef idx="minor"/>
              </p:style>
            </p:sp>
          </p:grpSp>
        </p:grpSp>
      </p:grpSp>
      <p:grpSp>
        <p:nvGrpSpPr>
          <p:cNvPr id="888" name="Group 163"/>
          <p:cNvGrpSpPr/>
          <p:nvPr/>
        </p:nvGrpSpPr>
        <p:grpSpPr>
          <a:xfrm>
            <a:off x="3418920" y="2725920"/>
            <a:ext cx="5111640" cy="879120"/>
            <a:chOff x="3418920" y="2725920"/>
            <a:chExt cx="5111640" cy="879120"/>
          </a:xfrm>
        </p:grpSpPr>
        <p:sp>
          <p:nvSpPr>
            <p:cNvPr id="889" name="CustomShape 164"/>
            <p:cNvSpPr/>
            <p:nvPr/>
          </p:nvSpPr>
          <p:spPr>
            <a:xfrm>
              <a:off x="3418920" y="2803680"/>
              <a:ext cx="953640" cy="491760"/>
            </a:xfrm>
            <a:prstGeom prst="ellipse">
              <a:avLst/>
            </a:prstGeom>
            <a:solidFill>
              <a:srgbClr val="cc0000">
                <a:alpha val="28000"/>
              </a:srgbClr>
            </a:solidFill>
            <a:ln w="3175">
              <a:solidFill>
                <a:srgbClr val="cc0000"/>
              </a:solidFill>
              <a:round/>
            </a:ln>
          </p:spPr>
          <p:style>
            <a:lnRef idx="0"/>
            <a:fillRef idx="0"/>
            <a:effectRef idx="0"/>
            <a:fontRef idx="minor"/>
          </p:style>
        </p:sp>
        <p:sp>
          <p:nvSpPr>
            <p:cNvPr id="890" name="CustomShape 165"/>
            <p:cNvSpPr/>
            <p:nvPr/>
          </p:nvSpPr>
          <p:spPr>
            <a:xfrm>
              <a:off x="3432960" y="2801520"/>
              <a:ext cx="932400" cy="464760"/>
            </a:xfrm>
            <a:prstGeom prst="rect">
              <a:avLst/>
            </a:prstGeom>
            <a:noFill/>
            <a:ln w="0">
              <a:noFill/>
            </a:ln>
          </p:spPr>
          <p:style>
            <a:lnRef idx="0"/>
            <a:fillRef idx="0"/>
            <a:effectRef idx="0"/>
            <a:fontRef idx="minor"/>
          </p:style>
          <p:txBody>
            <a:bodyPr wrap="none" lIns="90000" rIns="90000" tIns="45000" bIns="45000">
              <a:spAutoFit/>
            </a:bodyPr>
            <a:p>
              <a:pPr algn="ctr">
                <a:lnSpc>
                  <a:spcPts val="1474"/>
                </a:lnSpc>
                <a:tabLst>
                  <a:tab algn="l" pos="0"/>
                </a:tabLst>
              </a:pPr>
              <a:r>
                <a:rPr b="0" lang="en-US" sz="1400" spc="-1" strike="noStrike">
                  <a:solidFill>
                    <a:srgbClr val="000000"/>
                  </a:solidFill>
                  <a:latin typeface="Arial"/>
                  <a:ea typeface="ＭＳ Ｐゴシック"/>
                </a:rPr>
                <a:t>Routing</a:t>
              </a:r>
              <a:endParaRPr b="0" lang="en-US" sz="1400" spc="-1" strike="noStrike">
                <a:latin typeface="Arial"/>
              </a:endParaRPr>
            </a:p>
            <a:p>
              <a:pPr algn="ctr">
                <a:lnSpc>
                  <a:spcPts val="1474"/>
                </a:lnSpc>
                <a:tabLst>
                  <a:tab algn="l" pos="0"/>
                </a:tabLst>
              </a:pPr>
              <a:r>
                <a:rPr b="0" lang="en-US" sz="1400" spc="-1" strike="noStrike">
                  <a:solidFill>
                    <a:srgbClr val="000000"/>
                  </a:solidFill>
                  <a:latin typeface="Arial"/>
                  <a:ea typeface="ＭＳ Ｐゴシック"/>
                </a:rPr>
                <a:t>Algorithm</a:t>
              </a:r>
              <a:endParaRPr b="0" lang="en-US" sz="1400" spc="-1" strike="noStrike">
                <a:latin typeface="Arial"/>
              </a:endParaRPr>
            </a:p>
          </p:txBody>
        </p:sp>
        <p:sp>
          <p:nvSpPr>
            <p:cNvPr id="891" name="CustomShape 166"/>
            <p:cNvSpPr/>
            <p:nvPr/>
          </p:nvSpPr>
          <p:spPr>
            <a:xfrm flipV="1">
              <a:off x="4385880" y="2825280"/>
              <a:ext cx="1517400" cy="213840"/>
            </a:xfrm>
            <a:custGeom>
              <a:avLst/>
              <a:gdLst/>
              <a:ahLst/>
              <a:rect l="l" t="t" r="r" b="b"/>
              <a:pathLst>
                <a:path w="21600" h="21600">
                  <a:moveTo>
                    <a:pt x="0" y="0"/>
                  </a:moveTo>
                  <a:lnTo>
                    <a:pt x="21600" y="21600"/>
                  </a:lnTo>
                </a:path>
              </a:pathLst>
            </a:custGeom>
            <a:noFill/>
            <a:ln w="25400">
              <a:solidFill>
                <a:srgbClr val="cc0000"/>
              </a:solidFill>
              <a:round/>
              <a:headEnd len="med" type="triangle" w="med"/>
              <a:tailEnd len="med" type="triangle" w="med"/>
            </a:ln>
          </p:spPr>
          <p:style>
            <a:lnRef idx="0"/>
            <a:fillRef idx="0"/>
            <a:effectRef idx="0"/>
            <a:fontRef idx="minor"/>
          </p:style>
        </p:sp>
        <p:sp>
          <p:nvSpPr>
            <p:cNvPr id="892" name="CustomShape 167"/>
            <p:cNvSpPr/>
            <p:nvPr/>
          </p:nvSpPr>
          <p:spPr>
            <a:xfrm>
              <a:off x="4303440" y="3219480"/>
              <a:ext cx="796680" cy="279000"/>
            </a:xfrm>
            <a:custGeom>
              <a:avLst/>
              <a:gdLst/>
              <a:ahLst/>
              <a:rect l="l" t="t" r="r" b="b"/>
              <a:pathLst>
                <a:path w="21600" h="21600">
                  <a:moveTo>
                    <a:pt x="0" y="0"/>
                  </a:moveTo>
                  <a:lnTo>
                    <a:pt x="21600" y="21600"/>
                  </a:lnTo>
                </a:path>
              </a:pathLst>
            </a:custGeom>
            <a:noFill/>
            <a:ln w="25400">
              <a:solidFill>
                <a:srgbClr val="cc0000"/>
              </a:solidFill>
              <a:round/>
              <a:headEnd len="med" type="triangle" w="med"/>
              <a:tailEnd len="med" type="triangle" w="med"/>
            </a:ln>
          </p:spPr>
          <p:style>
            <a:lnRef idx="0"/>
            <a:fillRef idx="0"/>
            <a:effectRef idx="0"/>
            <a:fontRef idx="minor"/>
          </p:style>
        </p:sp>
        <p:sp>
          <p:nvSpPr>
            <p:cNvPr id="893" name="CustomShape 168"/>
            <p:cNvSpPr/>
            <p:nvPr/>
          </p:nvSpPr>
          <p:spPr>
            <a:xfrm>
              <a:off x="6237000" y="2913120"/>
              <a:ext cx="891720" cy="509400"/>
            </a:xfrm>
            <a:custGeom>
              <a:avLst/>
              <a:gdLst/>
              <a:ahLst/>
              <a:rect l="l" t="t" r="r" b="b"/>
              <a:pathLst>
                <a:path w="21600" h="21600">
                  <a:moveTo>
                    <a:pt x="0" y="0"/>
                  </a:moveTo>
                  <a:lnTo>
                    <a:pt x="21600" y="21600"/>
                  </a:lnTo>
                </a:path>
              </a:pathLst>
            </a:custGeom>
            <a:noFill/>
            <a:ln w="25400">
              <a:solidFill>
                <a:srgbClr val="cc0000"/>
              </a:solidFill>
              <a:round/>
              <a:headEnd len="med" type="triangle" w="med"/>
              <a:tailEnd len="med" type="triangle" w="med"/>
            </a:ln>
          </p:spPr>
          <p:style>
            <a:lnRef idx="0"/>
            <a:fillRef idx="0"/>
            <a:effectRef idx="0"/>
            <a:fontRef idx="minor"/>
          </p:style>
        </p:sp>
        <p:sp>
          <p:nvSpPr>
            <p:cNvPr id="894" name="CustomShape 169"/>
            <p:cNvSpPr/>
            <p:nvPr/>
          </p:nvSpPr>
          <p:spPr>
            <a:xfrm>
              <a:off x="6352920" y="2819520"/>
              <a:ext cx="1695240" cy="129960"/>
            </a:xfrm>
            <a:custGeom>
              <a:avLst/>
              <a:gdLst/>
              <a:ahLst/>
              <a:rect l="l" t="t" r="r" b="b"/>
              <a:pathLst>
                <a:path w="21600" h="21600">
                  <a:moveTo>
                    <a:pt x="0" y="0"/>
                  </a:moveTo>
                  <a:lnTo>
                    <a:pt x="21600" y="21600"/>
                  </a:lnTo>
                </a:path>
              </a:pathLst>
            </a:custGeom>
            <a:noFill/>
            <a:ln w="25400">
              <a:solidFill>
                <a:srgbClr val="cc0000"/>
              </a:solidFill>
              <a:round/>
              <a:headEnd len="med" type="triangle" w="med"/>
              <a:tailEnd len="med" type="triangle" w="med"/>
            </a:ln>
          </p:spPr>
          <p:style>
            <a:lnRef idx="0"/>
            <a:fillRef idx="0"/>
            <a:effectRef idx="0"/>
            <a:fontRef idx="minor"/>
          </p:style>
        </p:sp>
        <p:sp>
          <p:nvSpPr>
            <p:cNvPr id="895" name="CustomShape 170"/>
            <p:cNvSpPr/>
            <p:nvPr/>
          </p:nvSpPr>
          <p:spPr>
            <a:xfrm>
              <a:off x="8110080" y="2913120"/>
              <a:ext cx="420480" cy="180720"/>
            </a:xfrm>
            <a:prstGeom prst="ellipse">
              <a:avLst/>
            </a:prstGeom>
            <a:solidFill>
              <a:srgbClr val="cc0000">
                <a:alpha val="28000"/>
              </a:srgbClr>
            </a:solidFill>
            <a:ln w="3175">
              <a:solidFill>
                <a:srgbClr val="cc0000"/>
              </a:solidFill>
              <a:round/>
            </a:ln>
          </p:spPr>
          <p:style>
            <a:lnRef idx="0"/>
            <a:fillRef idx="0"/>
            <a:effectRef idx="0"/>
            <a:fontRef idx="minor"/>
          </p:style>
        </p:sp>
        <p:sp>
          <p:nvSpPr>
            <p:cNvPr id="896" name="CustomShape 171"/>
            <p:cNvSpPr/>
            <p:nvPr/>
          </p:nvSpPr>
          <p:spPr>
            <a:xfrm>
              <a:off x="7124400" y="3422880"/>
              <a:ext cx="420480" cy="182160"/>
            </a:xfrm>
            <a:prstGeom prst="ellipse">
              <a:avLst/>
            </a:prstGeom>
            <a:solidFill>
              <a:srgbClr val="cc0000">
                <a:alpha val="28000"/>
              </a:srgbClr>
            </a:solidFill>
            <a:ln w="3175">
              <a:solidFill>
                <a:srgbClr val="cc0000"/>
              </a:solidFill>
              <a:round/>
            </a:ln>
          </p:spPr>
          <p:style>
            <a:lnRef idx="0"/>
            <a:fillRef idx="0"/>
            <a:effectRef idx="0"/>
            <a:fontRef idx="minor"/>
          </p:style>
        </p:sp>
        <p:sp>
          <p:nvSpPr>
            <p:cNvPr id="897" name="CustomShape 172"/>
            <p:cNvSpPr/>
            <p:nvPr/>
          </p:nvSpPr>
          <p:spPr>
            <a:xfrm>
              <a:off x="5919480" y="2725920"/>
              <a:ext cx="420480" cy="182160"/>
            </a:xfrm>
            <a:prstGeom prst="ellipse">
              <a:avLst/>
            </a:prstGeom>
            <a:solidFill>
              <a:srgbClr val="cc0000">
                <a:alpha val="28000"/>
              </a:srgbClr>
            </a:solidFill>
            <a:ln w="3175">
              <a:solidFill>
                <a:srgbClr val="cc0000"/>
              </a:solidFill>
              <a:round/>
            </a:ln>
          </p:spPr>
          <p:style>
            <a:lnRef idx="0"/>
            <a:fillRef idx="0"/>
            <a:effectRef idx="0"/>
            <a:fontRef idx="minor"/>
          </p:style>
        </p:sp>
        <p:sp>
          <p:nvSpPr>
            <p:cNvPr id="898" name="CustomShape 173"/>
            <p:cNvSpPr/>
            <p:nvPr/>
          </p:nvSpPr>
          <p:spPr>
            <a:xfrm>
              <a:off x="5123880" y="3421080"/>
              <a:ext cx="420480" cy="180720"/>
            </a:xfrm>
            <a:prstGeom prst="ellipse">
              <a:avLst/>
            </a:prstGeom>
            <a:solidFill>
              <a:srgbClr val="cc0000">
                <a:alpha val="28000"/>
              </a:srgbClr>
            </a:solidFill>
            <a:ln w="3175">
              <a:solidFill>
                <a:srgbClr val="cc0000"/>
              </a:solidFill>
              <a:round/>
            </a:ln>
          </p:spPr>
          <p:style>
            <a:lnRef idx="0"/>
            <a:fillRef idx="0"/>
            <a:effectRef idx="0"/>
            <a:fontRef idx="minor"/>
          </p:style>
        </p:sp>
        <p:sp>
          <p:nvSpPr>
            <p:cNvPr id="899" name="CustomShape 174"/>
            <p:cNvSpPr/>
            <p:nvPr/>
          </p:nvSpPr>
          <p:spPr>
            <a:xfrm>
              <a:off x="4373280" y="3124440"/>
              <a:ext cx="2738160" cy="339480"/>
            </a:xfrm>
            <a:custGeom>
              <a:avLst/>
              <a:gdLst/>
              <a:ahLst/>
              <a:rect l="l" t="t" r="r" b="b"/>
              <a:pathLst>
                <a:path w="21600" h="21600">
                  <a:moveTo>
                    <a:pt x="0" y="0"/>
                  </a:moveTo>
                  <a:lnTo>
                    <a:pt x="21600" y="21600"/>
                  </a:lnTo>
                </a:path>
              </a:pathLst>
            </a:custGeom>
            <a:noFill/>
            <a:ln w="25400">
              <a:solidFill>
                <a:srgbClr val="cc0000"/>
              </a:solidFill>
              <a:round/>
              <a:headEnd len="med" type="triangle" w="med"/>
              <a:tailEnd len="med" type="triangle" w="med"/>
            </a:ln>
          </p:spPr>
          <p:style>
            <a:lnRef idx="0"/>
            <a:fillRef idx="0"/>
            <a:effectRef idx="0"/>
            <a:fontRef idx="minor"/>
          </p:style>
        </p:sp>
        <p:sp>
          <p:nvSpPr>
            <p:cNvPr id="900" name="CustomShape 175"/>
            <p:cNvSpPr/>
            <p:nvPr/>
          </p:nvSpPr>
          <p:spPr>
            <a:xfrm flipV="1">
              <a:off x="5549400" y="3003120"/>
              <a:ext cx="2560320" cy="469440"/>
            </a:xfrm>
            <a:custGeom>
              <a:avLst/>
              <a:gdLst/>
              <a:ahLst/>
              <a:rect l="l" t="t" r="r" b="b"/>
              <a:pathLst>
                <a:path w="21600" h="21600">
                  <a:moveTo>
                    <a:pt x="0" y="0"/>
                  </a:moveTo>
                  <a:lnTo>
                    <a:pt x="21600" y="21600"/>
                  </a:lnTo>
                </a:path>
              </a:pathLst>
            </a:custGeom>
            <a:noFill/>
            <a:ln w="25400">
              <a:solidFill>
                <a:srgbClr val="cc0000"/>
              </a:solidFill>
              <a:round/>
              <a:headEnd len="med" type="triangle" w="med"/>
              <a:tailEnd len="med" type="triangle" w="med"/>
            </a:ln>
          </p:spPr>
          <p:style>
            <a:lnRef idx="0"/>
            <a:fillRef idx="0"/>
            <a:effectRef idx="0"/>
            <a:fontRef idx="minor"/>
          </p:style>
        </p:sp>
        <p:sp>
          <p:nvSpPr>
            <p:cNvPr id="901" name="CustomShape 176"/>
            <p:cNvSpPr/>
            <p:nvPr/>
          </p:nvSpPr>
          <p:spPr>
            <a:xfrm flipV="1">
              <a:off x="5543280" y="3526560"/>
              <a:ext cx="1580760" cy="360"/>
            </a:xfrm>
            <a:custGeom>
              <a:avLst/>
              <a:gdLst/>
              <a:ahLst/>
              <a:rect l="l" t="t" r="r" b="b"/>
              <a:pathLst>
                <a:path w="21600" h="21600">
                  <a:moveTo>
                    <a:pt x="0" y="0"/>
                  </a:moveTo>
                  <a:lnTo>
                    <a:pt x="21600" y="21600"/>
                  </a:lnTo>
                </a:path>
              </a:pathLst>
            </a:custGeom>
            <a:noFill/>
            <a:ln w="25400">
              <a:solidFill>
                <a:srgbClr val="cc0000"/>
              </a:solidFill>
              <a:round/>
              <a:headEnd len="med" type="triangle" w="med"/>
              <a:tailEnd len="med" type="triangle" w="med"/>
            </a:ln>
          </p:spPr>
          <p:style>
            <a:lnRef idx="0"/>
            <a:fillRef idx="0"/>
            <a:effectRef idx="0"/>
            <a:fontRef idx="minor"/>
          </p:style>
        </p:sp>
        <p:sp>
          <p:nvSpPr>
            <p:cNvPr id="902" name="CustomShape 177"/>
            <p:cNvSpPr/>
            <p:nvPr/>
          </p:nvSpPr>
          <p:spPr>
            <a:xfrm flipV="1">
              <a:off x="7548120" y="3101400"/>
              <a:ext cx="750600" cy="396360"/>
            </a:xfrm>
            <a:custGeom>
              <a:avLst/>
              <a:gdLst/>
              <a:ahLst/>
              <a:rect l="l" t="t" r="r" b="b"/>
              <a:pathLst>
                <a:path w="21600" h="21600">
                  <a:moveTo>
                    <a:pt x="0" y="0"/>
                  </a:moveTo>
                  <a:lnTo>
                    <a:pt x="21600" y="21600"/>
                  </a:lnTo>
                </a:path>
              </a:pathLst>
            </a:custGeom>
            <a:noFill/>
            <a:ln w="25400">
              <a:solidFill>
                <a:srgbClr val="cc0000"/>
              </a:solidFill>
              <a:round/>
              <a:headEnd len="med" type="triangle" w="med"/>
              <a:tailEnd len="med" type="triangle" w="med"/>
            </a:ln>
          </p:spPr>
          <p:style>
            <a:lnRef idx="0"/>
            <a:fillRef idx="0"/>
            <a:effectRef idx="0"/>
            <a:fontRef idx="minor"/>
          </p:style>
        </p:sp>
      </p:grpSp>
      <p:grpSp>
        <p:nvGrpSpPr>
          <p:cNvPr id="903" name="Group 178"/>
          <p:cNvGrpSpPr/>
          <p:nvPr/>
        </p:nvGrpSpPr>
        <p:grpSpPr>
          <a:xfrm>
            <a:off x="3147480" y="3114720"/>
            <a:ext cx="6379560" cy="1038240"/>
            <a:chOff x="3147480" y="3114720"/>
            <a:chExt cx="6379560" cy="1038240"/>
          </a:xfrm>
        </p:grpSpPr>
        <p:sp>
          <p:nvSpPr>
            <p:cNvPr id="904" name="CustomShape 179"/>
            <p:cNvSpPr/>
            <p:nvPr/>
          </p:nvSpPr>
          <p:spPr>
            <a:xfrm>
              <a:off x="8873280" y="3691080"/>
              <a:ext cx="615600" cy="461880"/>
            </a:xfrm>
            <a:prstGeom prst="rect">
              <a:avLst/>
            </a:prstGeom>
            <a:noFill/>
            <a:ln w="0">
              <a:noFill/>
            </a:ln>
          </p:spPr>
          <p:style>
            <a:lnRef idx="0"/>
            <a:fillRef idx="0"/>
            <a:effectRef idx="0"/>
            <a:fontRef idx="minor"/>
          </p:style>
          <p:txBody>
            <a:bodyPr wrap="none" lIns="90000" rIns="90000" tIns="45000" bIns="45000">
              <a:spAutoFit/>
            </a:bodyPr>
            <a:p>
              <a:pPr algn="ctr">
                <a:lnSpc>
                  <a:spcPts val="1463"/>
                </a:lnSpc>
                <a:tabLst>
                  <a:tab algn="l" pos="0"/>
                </a:tabLst>
              </a:pPr>
              <a:r>
                <a:rPr b="0" lang="en-US" sz="1400" spc="-1" strike="noStrike">
                  <a:solidFill>
                    <a:srgbClr val="000000"/>
                  </a:solidFill>
                  <a:latin typeface="Arial"/>
                  <a:ea typeface="ＭＳ Ｐゴシック"/>
                </a:rPr>
                <a:t>data</a:t>
              </a:r>
              <a:endParaRPr b="0" lang="en-US" sz="1400" spc="-1" strike="noStrike">
                <a:latin typeface="Arial"/>
              </a:endParaRPr>
            </a:p>
            <a:p>
              <a:pPr algn="ctr">
                <a:lnSpc>
                  <a:spcPts val="1463"/>
                </a:lnSpc>
                <a:tabLst>
                  <a:tab algn="l" pos="0"/>
                </a:tabLst>
              </a:pPr>
              <a:r>
                <a:rPr b="0" lang="en-US" sz="1400" spc="-1" strike="noStrike">
                  <a:solidFill>
                    <a:srgbClr val="000000"/>
                  </a:solidFill>
                  <a:latin typeface="Arial"/>
                  <a:ea typeface="ＭＳ Ｐゴシック"/>
                </a:rPr>
                <a:t>plane</a:t>
              </a:r>
              <a:endParaRPr b="0" lang="en-US" sz="1400" spc="-1" strike="noStrike">
                <a:latin typeface="Arial"/>
              </a:endParaRPr>
            </a:p>
          </p:txBody>
        </p:sp>
        <p:sp>
          <p:nvSpPr>
            <p:cNvPr id="905" name="CustomShape 180"/>
            <p:cNvSpPr/>
            <p:nvPr/>
          </p:nvSpPr>
          <p:spPr>
            <a:xfrm>
              <a:off x="8811000" y="3114720"/>
              <a:ext cx="716040" cy="461880"/>
            </a:xfrm>
            <a:prstGeom prst="rect">
              <a:avLst/>
            </a:prstGeom>
            <a:noFill/>
            <a:ln w="0">
              <a:noFill/>
            </a:ln>
          </p:spPr>
          <p:style>
            <a:lnRef idx="0"/>
            <a:fillRef idx="0"/>
            <a:effectRef idx="0"/>
            <a:fontRef idx="minor"/>
          </p:style>
          <p:txBody>
            <a:bodyPr wrap="none" lIns="90000" rIns="90000" tIns="45000" bIns="45000">
              <a:spAutoFit/>
            </a:bodyPr>
            <a:p>
              <a:pPr algn="ctr">
                <a:lnSpc>
                  <a:spcPts val="1463"/>
                </a:lnSpc>
                <a:tabLst>
                  <a:tab algn="l" pos="0"/>
                </a:tabLst>
              </a:pPr>
              <a:r>
                <a:rPr b="0" lang="en-US" sz="1400" spc="-1" strike="noStrike">
                  <a:solidFill>
                    <a:srgbClr val="000000"/>
                  </a:solidFill>
                  <a:latin typeface="Arial"/>
                  <a:ea typeface="ＭＳ Ｐゴシック"/>
                </a:rPr>
                <a:t>control</a:t>
              </a:r>
              <a:endParaRPr b="0" lang="en-US" sz="1400" spc="-1" strike="noStrike">
                <a:latin typeface="Arial"/>
              </a:endParaRPr>
            </a:p>
            <a:p>
              <a:pPr algn="ctr">
                <a:lnSpc>
                  <a:spcPts val="1463"/>
                </a:lnSpc>
                <a:tabLst>
                  <a:tab algn="l" pos="0"/>
                </a:tabLst>
              </a:pPr>
              <a:r>
                <a:rPr b="0" lang="en-US" sz="1400" spc="-1" strike="noStrike">
                  <a:solidFill>
                    <a:srgbClr val="000000"/>
                  </a:solidFill>
                  <a:latin typeface="Arial"/>
                  <a:ea typeface="ＭＳ Ｐゴシック"/>
                </a:rPr>
                <a:t>plane</a:t>
              </a:r>
              <a:endParaRPr b="0" lang="en-US" sz="1400" spc="-1" strike="noStrike">
                <a:latin typeface="Arial"/>
              </a:endParaRPr>
            </a:p>
          </p:txBody>
        </p:sp>
        <p:sp>
          <p:nvSpPr>
            <p:cNvPr id="906" name="Line 181"/>
            <p:cNvSpPr/>
            <p:nvPr/>
          </p:nvSpPr>
          <p:spPr>
            <a:xfrm>
              <a:off x="3147480" y="3652560"/>
              <a:ext cx="6207120" cy="360"/>
            </a:xfrm>
            <a:prstGeom prst="line">
              <a:avLst/>
            </a:prstGeom>
            <a:ln w="25400">
              <a:solidFill>
                <a:srgbClr val="000000"/>
              </a:solidFill>
              <a:prstDash val="dash"/>
              <a:round/>
            </a:ln>
          </p:spPr>
          <p:style>
            <a:lnRef idx="0"/>
            <a:fillRef idx="0"/>
            <a:effectRef idx="0"/>
            <a:fontRef idx="minor"/>
          </p:style>
        </p:sp>
      </p:grpSp>
      <p:grpSp>
        <p:nvGrpSpPr>
          <p:cNvPr id="907" name="Group 182"/>
          <p:cNvGrpSpPr/>
          <p:nvPr/>
        </p:nvGrpSpPr>
        <p:grpSpPr>
          <a:xfrm>
            <a:off x="3418920" y="3741840"/>
            <a:ext cx="5126040" cy="1120680"/>
            <a:chOff x="3418920" y="3741840"/>
            <a:chExt cx="5126040" cy="1120680"/>
          </a:xfrm>
        </p:grpSpPr>
        <p:pic>
          <p:nvPicPr>
            <p:cNvPr id="908" name="Picture 10" descr="fig42_table.pdf"/>
            <p:cNvPicPr/>
            <p:nvPr/>
          </p:nvPicPr>
          <p:blipFill>
            <a:blip r:embed="rId3"/>
            <a:stretch/>
          </p:blipFill>
          <p:spPr>
            <a:xfrm>
              <a:off x="3418920" y="3741840"/>
              <a:ext cx="966240" cy="966600"/>
            </a:xfrm>
            <a:prstGeom prst="rect">
              <a:avLst/>
            </a:prstGeom>
            <a:ln w="9525">
              <a:solidFill>
                <a:srgbClr val="cc0000"/>
              </a:solidFill>
              <a:miter/>
            </a:ln>
          </p:spPr>
        </p:pic>
        <p:grpSp>
          <p:nvGrpSpPr>
            <p:cNvPr id="909" name="Group 183"/>
            <p:cNvGrpSpPr/>
            <p:nvPr/>
          </p:nvGrpSpPr>
          <p:grpSpPr>
            <a:xfrm>
              <a:off x="5139720" y="4498920"/>
              <a:ext cx="3405240" cy="363600"/>
              <a:chOff x="5139720" y="4498920"/>
              <a:chExt cx="3405240" cy="363600"/>
            </a:xfrm>
          </p:grpSpPr>
          <p:grpSp>
            <p:nvGrpSpPr>
              <p:cNvPr id="910" name="Group 184"/>
              <p:cNvGrpSpPr/>
              <p:nvPr/>
            </p:nvGrpSpPr>
            <p:grpSpPr>
              <a:xfrm>
                <a:off x="5139720" y="4529160"/>
                <a:ext cx="430200" cy="333360"/>
                <a:chOff x="5139720" y="4529160"/>
                <a:chExt cx="430200" cy="333360"/>
              </a:xfrm>
            </p:grpSpPr>
            <p:sp>
              <p:nvSpPr>
                <p:cNvPr id="911" name="CustomShape 185"/>
                <p:cNvSpPr/>
                <p:nvPr/>
              </p:nvSpPr>
              <p:spPr>
                <a:xfrm>
                  <a:off x="5144760" y="4529160"/>
                  <a:ext cx="425160" cy="333000"/>
                </a:xfrm>
                <a:prstGeom prst="rect">
                  <a:avLst/>
                </a:prstGeom>
                <a:solidFill>
                  <a:srgbClr val="ffffff"/>
                </a:solidFill>
                <a:ln w="3175">
                  <a:solidFill>
                    <a:srgbClr val="cc0000"/>
                  </a:solidFill>
                  <a:round/>
                </a:ln>
              </p:spPr>
              <p:style>
                <a:lnRef idx="0"/>
                <a:fillRef idx="0"/>
                <a:effectRef idx="0"/>
                <a:fontRef idx="minor"/>
              </p:style>
            </p:sp>
            <p:sp>
              <p:nvSpPr>
                <p:cNvPr id="912" name="Line 186"/>
                <p:cNvSpPr/>
                <p:nvPr/>
              </p:nvSpPr>
              <p:spPr>
                <a:xfrm>
                  <a:off x="5139720" y="4624200"/>
                  <a:ext cx="425520" cy="360"/>
                </a:xfrm>
                <a:prstGeom prst="line">
                  <a:avLst/>
                </a:prstGeom>
                <a:ln w="3175">
                  <a:solidFill>
                    <a:srgbClr val="000000"/>
                  </a:solidFill>
                  <a:round/>
                </a:ln>
              </p:spPr>
              <p:style>
                <a:lnRef idx="0"/>
                <a:fillRef idx="0"/>
                <a:effectRef idx="0"/>
                <a:fontRef idx="minor"/>
              </p:style>
            </p:sp>
            <p:sp>
              <p:nvSpPr>
                <p:cNvPr id="913" name="Line 187"/>
                <p:cNvSpPr/>
                <p:nvPr/>
              </p:nvSpPr>
              <p:spPr>
                <a:xfrm>
                  <a:off x="5139720" y="4687920"/>
                  <a:ext cx="425520" cy="360"/>
                </a:xfrm>
                <a:prstGeom prst="line">
                  <a:avLst/>
                </a:prstGeom>
                <a:ln w="3175">
                  <a:solidFill>
                    <a:srgbClr val="000000"/>
                  </a:solidFill>
                  <a:round/>
                </a:ln>
              </p:spPr>
              <p:style>
                <a:lnRef idx="0"/>
                <a:fillRef idx="0"/>
                <a:effectRef idx="0"/>
                <a:fontRef idx="minor"/>
              </p:style>
            </p:sp>
            <p:sp>
              <p:nvSpPr>
                <p:cNvPr id="914" name="Line 188"/>
                <p:cNvSpPr/>
                <p:nvPr/>
              </p:nvSpPr>
              <p:spPr>
                <a:xfrm flipH="1" flipV="1">
                  <a:off x="5355720" y="4624200"/>
                  <a:ext cx="1440" cy="238320"/>
                </a:xfrm>
                <a:prstGeom prst="line">
                  <a:avLst/>
                </a:prstGeom>
                <a:ln w="3175">
                  <a:solidFill>
                    <a:srgbClr val="000000"/>
                  </a:solidFill>
                  <a:round/>
                </a:ln>
              </p:spPr>
              <p:style>
                <a:lnRef idx="0"/>
                <a:fillRef idx="0"/>
                <a:effectRef idx="0"/>
                <a:fontRef idx="minor"/>
              </p:style>
            </p:sp>
          </p:grpSp>
          <p:grpSp>
            <p:nvGrpSpPr>
              <p:cNvPr id="915" name="Group 189"/>
              <p:cNvGrpSpPr/>
              <p:nvPr/>
            </p:nvGrpSpPr>
            <p:grpSpPr>
              <a:xfrm>
                <a:off x="5947920" y="4527720"/>
                <a:ext cx="429840" cy="333000"/>
                <a:chOff x="5947920" y="4527720"/>
                <a:chExt cx="429840" cy="333000"/>
              </a:xfrm>
            </p:grpSpPr>
            <p:sp>
              <p:nvSpPr>
                <p:cNvPr id="916" name="CustomShape 190"/>
                <p:cNvSpPr/>
                <p:nvPr/>
              </p:nvSpPr>
              <p:spPr>
                <a:xfrm>
                  <a:off x="5952600" y="4527720"/>
                  <a:ext cx="425160" cy="333000"/>
                </a:xfrm>
                <a:prstGeom prst="rect">
                  <a:avLst/>
                </a:prstGeom>
                <a:solidFill>
                  <a:srgbClr val="ffffff"/>
                </a:solidFill>
                <a:ln w="3175">
                  <a:solidFill>
                    <a:srgbClr val="cc0000"/>
                  </a:solidFill>
                  <a:round/>
                </a:ln>
              </p:spPr>
              <p:style>
                <a:lnRef idx="0"/>
                <a:fillRef idx="0"/>
                <a:effectRef idx="0"/>
                <a:fontRef idx="minor"/>
              </p:style>
            </p:sp>
            <p:sp>
              <p:nvSpPr>
                <p:cNvPr id="917" name="Line 191"/>
                <p:cNvSpPr/>
                <p:nvPr/>
              </p:nvSpPr>
              <p:spPr>
                <a:xfrm>
                  <a:off x="5947920" y="4622760"/>
                  <a:ext cx="425160" cy="360"/>
                </a:xfrm>
                <a:prstGeom prst="line">
                  <a:avLst/>
                </a:prstGeom>
                <a:ln w="3175">
                  <a:solidFill>
                    <a:srgbClr val="000000"/>
                  </a:solidFill>
                  <a:round/>
                </a:ln>
              </p:spPr>
              <p:style>
                <a:lnRef idx="0"/>
                <a:fillRef idx="0"/>
                <a:effectRef idx="0"/>
                <a:fontRef idx="minor"/>
              </p:style>
            </p:sp>
            <p:sp>
              <p:nvSpPr>
                <p:cNvPr id="918" name="Line 192"/>
                <p:cNvSpPr/>
                <p:nvPr/>
              </p:nvSpPr>
              <p:spPr>
                <a:xfrm>
                  <a:off x="5947920" y="4686120"/>
                  <a:ext cx="425160" cy="360"/>
                </a:xfrm>
                <a:prstGeom prst="line">
                  <a:avLst/>
                </a:prstGeom>
                <a:ln w="3175">
                  <a:solidFill>
                    <a:srgbClr val="000000"/>
                  </a:solidFill>
                  <a:round/>
                </a:ln>
              </p:spPr>
              <p:style>
                <a:lnRef idx="0"/>
                <a:fillRef idx="0"/>
                <a:effectRef idx="0"/>
                <a:fontRef idx="minor"/>
              </p:style>
            </p:sp>
            <p:sp>
              <p:nvSpPr>
                <p:cNvPr id="919" name="Line 193"/>
                <p:cNvSpPr/>
                <p:nvPr/>
              </p:nvSpPr>
              <p:spPr>
                <a:xfrm flipH="1" flipV="1">
                  <a:off x="6163560" y="4622760"/>
                  <a:ext cx="1800" cy="237960"/>
                </a:xfrm>
                <a:prstGeom prst="line">
                  <a:avLst/>
                </a:prstGeom>
                <a:ln w="3175">
                  <a:solidFill>
                    <a:srgbClr val="000000"/>
                  </a:solidFill>
                  <a:round/>
                </a:ln>
              </p:spPr>
              <p:style>
                <a:lnRef idx="0"/>
                <a:fillRef idx="0"/>
                <a:effectRef idx="0"/>
                <a:fontRef idx="minor"/>
              </p:style>
            </p:sp>
          </p:grpSp>
          <p:grpSp>
            <p:nvGrpSpPr>
              <p:cNvPr id="920" name="Group 194"/>
              <p:cNvGrpSpPr/>
              <p:nvPr/>
            </p:nvGrpSpPr>
            <p:grpSpPr>
              <a:xfrm>
                <a:off x="7130520" y="4527720"/>
                <a:ext cx="430200" cy="333000"/>
                <a:chOff x="7130520" y="4527720"/>
                <a:chExt cx="430200" cy="333000"/>
              </a:xfrm>
            </p:grpSpPr>
            <p:sp>
              <p:nvSpPr>
                <p:cNvPr id="921" name="CustomShape 195"/>
                <p:cNvSpPr/>
                <p:nvPr/>
              </p:nvSpPr>
              <p:spPr>
                <a:xfrm>
                  <a:off x="7135560" y="4527720"/>
                  <a:ext cx="425160" cy="333000"/>
                </a:xfrm>
                <a:prstGeom prst="rect">
                  <a:avLst/>
                </a:prstGeom>
                <a:solidFill>
                  <a:srgbClr val="ffffff"/>
                </a:solidFill>
                <a:ln w="3175">
                  <a:solidFill>
                    <a:srgbClr val="cc0000"/>
                  </a:solidFill>
                  <a:round/>
                </a:ln>
              </p:spPr>
              <p:style>
                <a:lnRef idx="0"/>
                <a:fillRef idx="0"/>
                <a:effectRef idx="0"/>
                <a:fontRef idx="minor"/>
              </p:style>
            </p:sp>
            <p:sp>
              <p:nvSpPr>
                <p:cNvPr id="922" name="Line 196"/>
                <p:cNvSpPr/>
                <p:nvPr/>
              </p:nvSpPr>
              <p:spPr>
                <a:xfrm>
                  <a:off x="7130520" y="4622760"/>
                  <a:ext cx="425520" cy="360"/>
                </a:xfrm>
                <a:prstGeom prst="line">
                  <a:avLst/>
                </a:prstGeom>
                <a:ln w="3175">
                  <a:solidFill>
                    <a:srgbClr val="000000"/>
                  </a:solidFill>
                  <a:round/>
                </a:ln>
              </p:spPr>
              <p:style>
                <a:lnRef idx="0"/>
                <a:fillRef idx="0"/>
                <a:effectRef idx="0"/>
                <a:fontRef idx="minor"/>
              </p:style>
            </p:sp>
            <p:sp>
              <p:nvSpPr>
                <p:cNvPr id="923" name="Line 197"/>
                <p:cNvSpPr/>
                <p:nvPr/>
              </p:nvSpPr>
              <p:spPr>
                <a:xfrm>
                  <a:off x="7130520" y="4686120"/>
                  <a:ext cx="425520" cy="360"/>
                </a:xfrm>
                <a:prstGeom prst="line">
                  <a:avLst/>
                </a:prstGeom>
                <a:ln w="3175">
                  <a:solidFill>
                    <a:srgbClr val="000000"/>
                  </a:solidFill>
                  <a:round/>
                </a:ln>
              </p:spPr>
              <p:style>
                <a:lnRef idx="0"/>
                <a:fillRef idx="0"/>
                <a:effectRef idx="0"/>
                <a:fontRef idx="minor"/>
              </p:style>
            </p:sp>
            <p:sp>
              <p:nvSpPr>
                <p:cNvPr id="924" name="Line 198"/>
                <p:cNvSpPr/>
                <p:nvPr/>
              </p:nvSpPr>
              <p:spPr>
                <a:xfrm flipH="1" flipV="1">
                  <a:off x="7346520" y="4622760"/>
                  <a:ext cx="1440" cy="237960"/>
                </a:xfrm>
                <a:prstGeom prst="line">
                  <a:avLst/>
                </a:prstGeom>
                <a:ln w="3175">
                  <a:solidFill>
                    <a:srgbClr val="000000"/>
                  </a:solidFill>
                  <a:round/>
                </a:ln>
              </p:spPr>
              <p:style>
                <a:lnRef idx="0"/>
                <a:fillRef idx="0"/>
                <a:effectRef idx="0"/>
                <a:fontRef idx="minor"/>
              </p:style>
            </p:sp>
          </p:grpSp>
          <p:grpSp>
            <p:nvGrpSpPr>
              <p:cNvPr id="925" name="Group 199"/>
              <p:cNvGrpSpPr/>
              <p:nvPr/>
            </p:nvGrpSpPr>
            <p:grpSpPr>
              <a:xfrm>
                <a:off x="8114760" y="4498920"/>
                <a:ext cx="430200" cy="350640"/>
                <a:chOff x="8114760" y="4498920"/>
                <a:chExt cx="430200" cy="350640"/>
              </a:xfrm>
            </p:grpSpPr>
            <p:sp>
              <p:nvSpPr>
                <p:cNvPr id="926" name="CustomShape 200"/>
                <p:cNvSpPr/>
                <p:nvPr/>
              </p:nvSpPr>
              <p:spPr>
                <a:xfrm>
                  <a:off x="8119800" y="4498920"/>
                  <a:ext cx="425160" cy="350640"/>
                </a:xfrm>
                <a:prstGeom prst="rect">
                  <a:avLst/>
                </a:prstGeom>
                <a:solidFill>
                  <a:srgbClr val="ffffff"/>
                </a:solidFill>
                <a:ln w="3175">
                  <a:solidFill>
                    <a:srgbClr val="cc0000"/>
                  </a:solidFill>
                  <a:round/>
                </a:ln>
              </p:spPr>
              <p:style>
                <a:lnRef idx="0"/>
                <a:fillRef idx="0"/>
                <a:effectRef idx="0"/>
                <a:fontRef idx="minor"/>
              </p:style>
            </p:sp>
            <p:sp>
              <p:nvSpPr>
                <p:cNvPr id="927" name="Line 201"/>
                <p:cNvSpPr/>
                <p:nvPr/>
              </p:nvSpPr>
              <p:spPr>
                <a:xfrm>
                  <a:off x="8114760" y="4595760"/>
                  <a:ext cx="425520" cy="360"/>
                </a:xfrm>
                <a:prstGeom prst="line">
                  <a:avLst/>
                </a:prstGeom>
                <a:ln w="3175">
                  <a:solidFill>
                    <a:srgbClr val="000000"/>
                  </a:solidFill>
                  <a:round/>
                </a:ln>
              </p:spPr>
              <p:style>
                <a:lnRef idx="0"/>
                <a:fillRef idx="0"/>
                <a:effectRef idx="0"/>
                <a:fontRef idx="minor"/>
              </p:style>
            </p:sp>
            <p:sp>
              <p:nvSpPr>
                <p:cNvPr id="928" name="Line 202"/>
                <p:cNvSpPr/>
                <p:nvPr/>
              </p:nvSpPr>
              <p:spPr>
                <a:xfrm>
                  <a:off x="8114760" y="4663800"/>
                  <a:ext cx="425520" cy="360"/>
                </a:xfrm>
                <a:prstGeom prst="line">
                  <a:avLst/>
                </a:prstGeom>
                <a:ln w="3175">
                  <a:solidFill>
                    <a:srgbClr val="000000"/>
                  </a:solidFill>
                  <a:round/>
                </a:ln>
              </p:spPr>
              <p:style>
                <a:lnRef idx="0"/>
                <a:fillRef idx="0"/>
                <a:effectRef idx="0"/>
                <a:fontRef idx="minor"/>
              </p:style>
            </p:sp>
            <p:sp>
              <p:nvSpPr>
                <p:cNvPr id="929" name="Line 203"/>
                <p:cNvSpPr/>
                <p:nvPr/>
              </p:nvSpPr>
              <p:spPr>
                <a:xfrm flipH="1" flipV="1">
                  <a:off x="8330760" y="4595760"/>
                  <a:ext cx="1440" cy="253800"/>
                </a:xfrm>
                <a:prstGeom prst="line">
                  <a:avLst/>
                </a:prstGeom>
                <a:ln w="3175">
                  <a:solidFill>
                    <a:srgbClr val="000000"/>
                  </a:solidFill>
                  <a:round/>
                </a:ln>
              </p:spPr>
              <p:style>
                <a:lnRef idx="0"/>
                <a:fillRef idx="0"/>
                <a:effectRef idx="0"/>
                <a:fontRef idx="minor"/>
              </p:style>
            </p:sp>
          </p:grpSp>
        </p:grpSp>
      </p:grpSp>
      <p:grpSp>
        <p:nvGrpSpPr>
          <p:cNvPr id="930" name="Group 204"/>
          <p:cNvGrpSpPr/>
          <p:nvPr/>
        </p:nvGrpSpPr>
        <p:grpSpPr>
          <a:xfrm>
            <a:off x="3873240" y="2922480"/>
            <a:ext cx="4436640" cy="1577880"/>
            <a:chOff x="3873240" y="2922480"/>
            <a:chExt cx="4436640" cy="1577880"/>
          </a:xfrm>
        </p:grpSpPr>
        <p:sp>
          <p:nvSpPr>
            <p:cNvPr id="931" name="CustomShape 205"/>
            <p:cNvSpPr/>
            <p:nvPr/>
          </p:nvSpPr>
          <p:spPr>
            <a:xfrm>
              <a:off x="3873240" y="3314880"/>
              <a:ext cx="360" cy="421920"/>
            </a:xfrm>
            <a:custGeom>
              <a:avLst/>
              <a:gdLst/>
              <a:ahLst/>
              <a:rect l="l" t="t" r="r" b="b"/>
              <a:pathLst>
                <a:path w="21600" h="21600">
                  <a:moveTo>
                    <a:pt x="0" y="0"/>
                  </a:moveTo>
                  <a:lnTo>
                    <a:pt x="21600" y="21600"/>
                  </a:lnTo>
                </a:path>
              </a:pathLst>
            </a:custGeom>
            <a:noFill/>
            <a:ln w="12700">
              <a:solidFill>
                <a:srgbClr val="cc0000"/>
              </a:solidFill>
              <a:round/>
              <a:tailEnd len="med" type="triangle" w="med"/>
            </a:ln>
          </p:spPr>
          <p:style>
            <a:lnRef idx="0"/>
            <a:fillRef idx="0"/>
            <a:effectRef idx="0"/>
            <a:fontRef idx="minor"/>
          </p:style>
        </p:sp>
        <p:sp>
          <p:nvSpPr>
            <p:cNvPr id="932" name="CustomShape 206"/>
            <p:cNvSpPr/>
            <p:nvPr/>
          </p:nvSpPr>
          <p:spPr>
            <a:xfrm flipH="1">
              <a:off x="5331240" y="3629160"/>
              <a:ext cx="360" cy="871200"/>
            </a:xfrm>
            <a:custGeom>
              <a:avLst/>
              <a:gdLst/>
              <a:ahLst/>
              <a:rect l="l" t="t" r="r" b="b"/>
              <a:pathLst>
                <a:path w="21600" h="21600">
                  <a:moveTo>
                    <a:pt x="0" y="0"/>
                  </a:moveTo>
                  <a:lnTo>
                    <a:pt x="21600" y="21600"/>
                  </a:lnTo>
                </a:path>
              </a:pathLst>
            </a:custGeom>
            <a:noFill/>
            <a:ln w="6350">
              <a:solidFill>
                <a:srgbClr val="cc0000"/>
              </a:solidFill>
              <a:round/>
              <a:tailEnd len="med" type="triangle" w="med"/>
            </a:ln>
            <a:effectLst>
              <a:outerShdw blurRad="40000" dir="5400000" dist="20160" rotWithShape="0">
                <a:srgbClr val="808080">
                  <a:alpha val="38000"/>
                </a:srgbClr>
              </a:outerShdw>
            </a:effectLst>
          </p:spPr>
          <p:style>
            <a:lnRef idx="0"/>
            <a:fillRef idx="0"/>
            <a:effectRef idx="0"/>
            <a:fontRef idx="minor"/>
          </p:style>
        </p:sp>
        <p:sp>
          <p:nvSpPr>
            <p:cNvPr id="933" name="CustomShape 207"/>
            <p:cNvSpPr/>
            <p:nvPr/>
          </p:nvSpPr>
          <p:spPr>
            <a:xfrm>
              <a:off x="6133680" y="2922480"/>
              <a:ext cx="6120" cy="1576080"/>
            </a:xfrm>
            <a:custGeom>
              <a:avLst/>
              <a:gdLst/>
              <a:ahLst/>
              <a:rect l="l" t="t" r="r" b="b"/>
              <a:pathLst>
                <a:path w="21600" h="21600">
                  <a:moveTo>
                    <a:pt x="0" y="0"/>
                  </a:moveTo>
                  <a:lnTo>
                    <a:pt x="21600" y="21600"/>
                  </a:lnTo>
                </a:path>
              </a:pathLst>
            </a:custGeom>
            <a:noFill/>
            <a:ln w="6350">
              <a:solidFill>
                <a:srgbClr val="cc0000"/>
              </a:solidFill>
              <a:round/>
              <a:tailEnd len="med" type="triangle" w="med"/>
            </a:ln>
            <a:effectLst>
              <a:outerShdw blurRad="40000" dir="5400000" dist="20160" rotWithShape="0">
                <a:srgbClr val="808080">
                  <a:alpha val="38000"/>
                </a:srgbClr>
              </a:outerShdw>
            </a:effectLst>
          </p:spPr>
          <p:style>
            <a:lnRef idx="0"/>
            <a:fillRef idx="0"/>
            <a:effectRef idx="0"/>
            <a:fontRef idx="minor"/>
          </p:style>
        </p:sp>
        <p:sp>
          <p:nvSpPr>
            <p:cNvPr id="934" name="CustomShape 208"/>
            <p:cNvSpPr/>
            <p:nvPr/>
          </p:nvSpPr>
          <p:spPr>
            <a:xfrm>
              <a:off x="7316280" y="3594240"/>
              <a:ext cx="6120" cy="904680"/>
            </a:xfrm>
            <a:custGeom>
              <a:avLst/>
              <a:gdLst/>
              <a:ahLst/>
              <a:rect l="l" t="t" r="r" b="b"/>
              <a:pathLst>
                <a:path w="21600" h="21600">
                  <a:moveTo>
                    <a:pt x="0" y="0"/>
                  </a:moveTo>
                  <a:lnTo>
                    <a:pt x="21600" y="21600"/>
                  </a:lnTo>
                </a:path>
              </a:pathLst>
            </a:custGeom>
            <a:noFill/>
            <a:ln w="6350">
              <a:solidFill>
                <a:srgbClr val="cc0000"/>
              </a:solidFill>
              <a:round/>
              <a:tailEnd len="med" type="triangle" w="med"/>
            </a:ln>
            <a:effectLst>
              <a:outerShdw blurRad="40000" dir="5400000" dist="20160" rotWithShape="0">
                <a:srgbClr val="808080">
                  <a:alpha val="38000"/>
                </a:srgbClr>
              </a:outerShdw>
            </a:effectLst>
          </p:spPr>
          <p:style>
            <a:lnRef idx="0"/>
            <a:fillRef idx="0"/>
            <a:effectRef idx="0"/>
            <a:fontRef idx="minor"/>
          </p:style>
        </p:sp>
        <p:sp>
          <p:nvSpPr>
            <p:cNvPr id="935" name="CustomShape 209"/>
            <p:cNvSpPr/>
            <p:nvPr/>
          </p:nvSpPr>
          <p:spPr>
            <a:xfrm flipH="1">
              <a:off x="8307000" y="3065400"/>
              <a:ext cx="2880" cy="1398240"/>
            </a:xfrm>
            <a:custGeom>
              <a:avLst/>
              <a:gdLst/>
              <a:ahLst/>
              <a:rect l="l" t="t" r="r" b="b"/>
              <a:pathLst>
                <a:path w="21600" h="21600">
                  <a:moveTo>
                    <a:pt x="0" y="0"/>
                  </a:moveTo>
                  <a:lnTo>
                    <a:pt x="21600" y="21600"/>
                  </a:lnTo>
                </a:path>
              </a:pathLst>
            </a:custGeom>
            <a:noFill/>
            <a:ln w="6350">
              <a:solidFill>
                <a:srgbClr val="cc0000"/>
              </a:solidFill>
              <a:round/>
              <a:tailEnd len="med" type="triangle" w="med"/>
            </a:ln>
            <a:effectLst>
              <a:outerShdw blurRad="40000" dir="5400000" dist="20160" rotWithShape="0">
                <a:srgbClr val="808080">
                  <a:alpha val="38000"/>
                </a:srgbClr>
              </a:outerShdw>
            </a:effectLst>
          </p:spPr>
          <p:style>
            <a:lnRef idx="0"/>
            <a:fillRef idx="0"/>
            <a:effectRef idx="0"/>
            <a:fontRef idx="minor"/>
          </p:style>
        </p:sp>
      </p:grpSp>
      <p:sp>
        <p:nvSpPr>
          <p:cNvPr id="936" name="Line 210"/>
          <p:cNvSpPr/>
          <p:nvPr/>
        </p:nvSpPr>
        <p:spPr>
          <a:xfrm flipH="1">
            <a:off x="2872800" y="5841720"/>
            <a:ext cx="1508040" cy="1800"/>
          </a:xfrm>
          <a:prstGeom prst="line">
            <a:avLst/>
          </a:prstGeom>
          <a:ln w="9525">
            <a:solidFill>
              <a:srgbClr val="000000"/>
            </a:solidFill>
            <a:round/>
          </a:ln>
        </p:spPr>
        <p:style>
          <a:lnRef idx="0"/>
          <a:fillRef idx="0"/>
          <a:effectRef idx="0"/>
          <a:fontRef idx="minor"/>
        </p:style>
      </p:sp>
      <p:sp>
        <p:nvSpPr>
          <p:cNvPr id="937" name="CustomShape 211"/>
          <p:cNvSpPr/>
          <p:nvPr/>
        </p:nvSpPr>
        <p:spPr>
          <a:xfrm>
            <a:off x="4788360" y="5513400"/>
            <a:ext cx="2649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1</a:t>
            </a:r>
            <a:endParaRPr b="0" lang="en-US" sz="1200" spc="-1" strike="noStrike">
              <a:latin typeface="Arial"/>
            </a:endParaRPr>
          </a:p>
        </p:txBody>
      </p:sp>
      <p:sp>
        <p:nvSpPr>
          <p:cNvPr id="938" name="CustomShape 212"/>
          <p:cNvSpPr/>
          <p:nvPr/>
        </p:nvSpPr>
        <p:spPr>
          <a:xfrm>
            <a:off x="4962960" y="5800680"/>
            <a:ext cx="2649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a:t>
            </a:r>
            <a:endParaRPr b="0" lang="en-US" sz="1200" spc="-1" strike="noStrike">
              <a:latin typeface="Arial"/>
            </a:endParaRPr>
          </a:p>
        </p:txBody>
      </p:sp>
      <p:grpSp>
        <p:nvGrpSpPr>
          <p:cNvPr id="939" name="Group 213"/>
          <p:cNvGrpSpPr/>
          <p:nvPr/>
        </p:nvGrpSpPr>
        <p:grpSpPr>
          <a:xfrm>
            <a:off x="2528640" y="5276880"/>
            <a:ext cx="1615680" cy="519480"/>
            <a:chOff x="2528640" y="5276880"/>
            <a:chExt cx="1615680" cy="519480"/>
          </a:xfrm>
        </p:grpSpPr>
        <p:sp>
          <p:nvSpPr>
            <p:cNvPr id="940" name="CustomShape 214"/>
            <p:cNvSpPr/>
            <p:nvPr/>
          </p:nvSpPr>
          <p:spPr>
            <a:xfrm>
              <a:off x="2528640" y="5544720"/>
              <a:ext cx="1280880" cy="208080"/>
            </a:xfrm>
            <a:prstGeom prst="rect">
              <a:avLst/>
            </a:prstGeom>
            <a:solidFill>
              <a:srgbClr val="3333cc"/>
            </a:solidFill>
            <a:ln w="9525">
              <a:solidFill>
                <a:srgbClr val="000000"/>
              </a:solidFill>
              <a:miter/>
            </a:ln>
            <a:effectLst>
              <a:outerShdw algn="bl" blurRad="50800" dir="18900000" dist="37674" rotWithShape="0">
                <a:srgbClr val="000000">
                  <a:alpha val="40000"/>
                </a:srgbClr>
              </a:outerShdw>
            </a:effectLst>
          </p:spPr>
          <p:style>
            <a:lnRef idx="0"/>
            <a:fillRef idx="0"/>
            <a:effectRef idx="0"/>
            <a:fontRef idx="minor"/>
          </p:style>
        </p:sp>
        <p:sp>
          <p:nvSpPr>
            <p:cNvPr id="941" name="Line 215"/>
            <p:cNvSpPr/>
            <p:nvPr/>
          </p:nvSpPr>
          <p:spPr>
            <a:xfrm>
              <a:off x="3673080" y="5659920"/>
              <a:ext cx="471240" cy="360"/>
            </a:xfrm>
            <a:prstGeom prst="line">
              <a:avLst/>
            </a:prstGeom>
            <a:ln w="9525">
              <a:solidFill>
                <a:srgbClr val="3333cc"/>
              </a:solidFill>
              <a:round/>
              <a:tailEnd len="med" type="triangle" w="med"/>
            </a:ln>
          </p:spPr>
          <p:style>
            <a:lnRef idx="0"/>
            <a:fillRef idx="0"/>
            <a:effectRef idx="0"/>
            <a:fontRef idx="minor"/>
          </p:style>
        </p:sp>
        <p:sp>
          <p:nvSpPr>
            <p:cNvPr id="942" name="CustomShape 216"/>
            <p:cNvSpPr/>
            <p:nvPr/>
          </p:nvSpPr>
          <p:spPr>
            <a:xfrm>
              <a:off x="3230280" y="5547600"/>
              <a:ext cx="476280" cy="209160"/>
            </a:xfrm>
            <a:prstGeom prst="rect">
              <a:avLst/>
            </a:prstGeom>
            <a:solidFill>
              <a:srgbClr val="00cc99"/>
            </a:solidFill>
            <a:ln w="9525">
              <a:solidFill>
                <a:srgbClr val="000000"/>
              </a:solidFill>
              <a:miter/>
            </a:ln>
          </p:spPr>
          <p:style>
            <a:lnRef idx="0"/>
            <a:fillRef idx="0"/>
            <a:effectRef idx="0"/>
            <a:fontRef idx="minor"/>
          </p:style>
        </p:sp>
        <p:sp>
          <p:nvSpPr>
            <p:cNvPr id="943" name="CustomShape 217"/>
            <p:cNvSpPr/>
            <p:nvPr/>
          </p:nvSpPr>
          <p:spPr>
            <a:xfrm>
              <a:off x="3218040" y="5524200"/>
              <a:ext cx="4982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0111</a:t>
              </a:r>
              <a:endParaRPr b="0" lang="en-US" sz="1200" spc="-1" strike="noStrike">
                <a:latin typeface="Arial"/>
              </a:endParaRPr>
            </a:p>
          </p:txBody>
        </p:sp>
        <p:sp>
          <p:nvSpPr>
            <p:cNvPr id="944" name="Line 218"/>
            <p:cNvSpPr/>
            <p:nvPr/>
          </p:nvSpPr>
          <p:spPr>
            <a:xfrm>
              <a:off x="2985480" y="5276880"/>
              <a:ext cx="405720" cy="299880"/>
            </a:xfrm>
            <a:prstGeom prst="line">
              <a:avLst/>
            </a:prstGeom>
            <a:ln w="9525">
              <a:solidFill>
                <a:srgbClr val="000000"/>
              </a:solidFill>
              <a:round/>
              <a:tailEnd len="med" type="triangle" w="med"/>
            </a:ln>
          </p:spPr>
          <p:style>
            <a:lnRef idx="0"/>
            <a:fillRef idx="0"/>
            <a:effectRef idx="0"/>
            <a:fontRef idx="minor"/>
          </p:style>
        </p:sp>
      </p:grpSp>
      <p:sp>
        <p:nvSpPr>
          <p:cNvPr id="945" name="CustomShape 219"/>
          <p:cNvSpPr/>
          <p:nvPr/>
        </p:nvSpPr>
        <p:spPr>
          <a:xfrm>
            <a:off x="4084200" y="5708880"/>
            <a:ext cx="982440" cy="232920"/>
          </a:xfrm>
          <a:custGeom>
            <a:avLst/>
            <a:gdLst/>
            <a:ahLst/>
            <a:rect l="l" t="t" r="r" b="b"/>
            <a:pathLst>
              <a:path w="554" h="167">
                <a:moveTo>
                  <a:pt x="0" y="10"/>
                </a:moveTo>
                <a:cubicBezTo>
                  <a:pt x="102" y="0"/>
                  <a:pt x="240" y="5"/>
                  <a:pt x="324" y="26"/>
                </a:cubicBezTo>
                <a:cubicBezTo>
                  <a:pt x="416" y="52"/>
                  <a:pt x="502" y="120"/>
                  <a:pt x="554" y="167"/>
                </a:cubicBezTo>
              </a:path>
            </a:pathLst>
          </a:custGeom>
          <a:noFill/>
          <a:ln w="57150">
            <a:solidFill>
              <a:srgbClr val="ff3300"/>
            </a:solidFill>
            <a:round/>
            <a:tailEnd len="med" type="triangle" w="med"/>
          </a:ln>
        </p:spPr>
        <p:style>
          <a:lnRef idx="0"/>
          <a:fillRef idx="0"/>
          <a:effectRef idx="0"/>
          <a:fontRef idx="minor"/>
        </p:style>
      </p:sp>
      <p:grpSp>
        <p:nvGrpSpPr>
          <p:cNvPr id="946" name="Group 220"/>
          <p:cNvGrpSpPr/>
          <p:nvPr/>
        </p:nvGrpSpPr>
        <p:grpSpPr>
          <a:xfrm>
            <a:off x="4304880" y="5699160"/>
            <a:ext cx="564840" cy="293400"/>
            <a:chOff x="4304880" y="5699160"/>
            <a:chExt cx="564840" cy="293400"/>
          </a:xfrm>
        </p:grpSpPr>
        <p:sp>
          <p:nvSpPr>
            <p:cNvPr id="947" name="CustomShape 221"/>
            <p:cNvSpPr/>
            <p:nvPr/>
          </p:nvSpPr>
          <p:spPr>
            <a:xfrm flipV="1">
              <a:off x="4306320" y="5778720"/>
              <a:ext cx="563040" cy="21384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948" name="CustomShape 222"/>
            <p:cNvSpPr/>
            <p:nvPr/>
          </p:nvSpPr>
          <p:spPr>
            <a:xfrm>
              <a:off x="4304880" y="5808600"/>
              <a:ext cx="564840" cy="7740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949" name="CustomShape 223"/>
            <p:cNvSpPr/>
            <p:nvPr/>
          </p:nvSpPr>
          <p:spPr>
            <a:xfrm flipV="1">
              <a:off x="4304880" y="5699160"/>
              <a:ext cx="563040" cy="21384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950" name="CustomShape 224"/>
            <p:cNvSpPr/>
            <p:nvPr/>
          </p:nvSpPr>
          <p:spPr>
            <a:xfrm>
              <a:off x="4449240" y="5764320"/>
              <a:ext cx="274320" cy="1076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951" name="CustomShape 225"/>
            <p:cNvSpPr/>
            <p:nvPr/>
          </p:nvSpPr>
          <p:spPr>
            <a:xfrm>
              <a:off x="4420800" y="5737320"/>
              <a:ext cx="331560" cy="741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952" name="CustomShape 226"/>
            <p:cNvSpPr/>
            <p:nvPr/>
          </p:nvSpPr>
          <p:spPr>
            <a:xfrm>
              <a:off x="4638240" y="5800680"/>
              <a:ext cx="122040" cy="64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953" name="CustomShape 227"/>
            <p:cNvSpPr/>
            <p:nvPr/>
          </p:nvSpPr>
          <p:spPr>
            <a:xfrm>
              <a:off x="4414320" y="5802480"/>
              <a:ext cx="120240" cy="64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954" name="Line 228"/>
            <p:cNvSpPr/>
            <p:nvPr/>
          </p:nvSpPr>
          <p:spPr>
            <a:xfrm flipH="1" flipV="1">
              <a:off x="4304880" y="5806800"/>
              <a:ext cx="1440" cy="82800"/>
            </a:xfrm>
            <a:prstGeom prst="line">
              <a:avLst/>
            </a:prstGeom>
            <a:ln w="6350">
              <a:solidFill>
                <a:srgbClr val="000000"/>
              </a:solidFill>
              <a:round/>
            </a:ln>
          </p:spPr>
          <p:style>
            <a:lnRef idx="0"/>
            <a:fillRef idx="0"/>
            <a:effectRef idx="0"/>
            <a:fontRef idx="minor"/>
          </p:style>
        </p:sp>
        <p:sp>
          <p:nvSpPr>
            <p:cNvPr id="955" name="Line 229"/>
            <p:cNvSpPr/>
            <p:nvPr/>
          </p:nvSpPr>
          <p:spPr>
            <a:xfrm flipH="1" flipV="1">
              <a:off x="4868280" y="5805360"/>
              <a:ext cx="1440" cy="82440"/>
            </a:xfrm>
            <a:prstGeom prst="line">
              <a:avLst/>
            </a:prstGeom>
            <a:ln w="6350">
              <a:solidFill>
                <a:srgbClr val="000000"/>
              </a:solidFill>
              <a:round/>
            </a:ln>
          </p:spPr>
          <p:style>
            <a:lnRef idx="0"/>
            <a:fillRef idx="0"/>
            <a:effectRef idx="0"/>
            <a:fontRef idx="minor"/>
          </p:style>
        </p:sp>
      </p:grpSp>
      <p:sp>
        <p:nvSpPr>
          <p:cNvPr id="956" name="CustomShape 230"/>
          <p:cNvSpPr/>
          <p:nvPr/>
        </p:nvSpPr>
        <p:spPr>
          <a:xfrm>
            <a:off x="1787040" y="4943520"/>
            <a:ext cx="1991880" cy="5166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values in arriving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packet header</a:t>
            </a:r>
            <a:endParaRPr b="0" lang="en-US" sz="1400" spc="-1" strike="noStrike">
              <a:latin typeface="Arial"/>
            </a:endParaRPr>
          </a:p>
        </p:txBody>
      </p:sp>
      <p:sp>
        <p:nvSpPr>
          <p:cNvPr id="957" name="CustomShape 231"/>
          <p:cNvSpPr/>
          <p:nvPr/>
        </p:nvSpPr>
        <p:spPr>
          <a:xfrm>
            <a:off x="4657320" y="5902560"/>
            <a:ext cx="2649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3</a:t>
            </a:r>
            <a:endParaRPr b="0" lang="en-US" sz="1200" spc="-1" strike="noStrike">
              <a:latin typeface="Arial"/>
            </a:endParaRPr>
          </a:p>
        </p:txBody>
      </p:sp>
      <p:sp>
        <p:nvSpPr>
          <p:cNvPr id="958" name="TextShape 232"/>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7E040274-6246-4EE6-B873-EC75F4B61480}" type="slidenum">
              <a:rPr b="0" lang="en-US" sz="1100" spc="-1" strike="noStrike">
                <a:solidFill>
                  <a:srgbClr val="404040"/>
                </a:solidFill>
                <a:latin typeface="Calibri"/>
              </a:rPr>
              <a:t>7</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133" dur="indefinite" restart="never" nodeType="tmRoot">
          <p:childTnLst>
            <p:seq>
              <p:cTn id="134" dur="indefinite" nodeType="mainSeq">
                <p:childTnLst>
                  <p:par>
                    <p:cTn id="135" fill="hold">
                      <p:stCondLst>
                        <p:cond delay="indefinite"/>
                      </p:stCondLst>
                      <p:childTnLst>
                        <p:par>
                          <p:cTn id="136" fill="hold">
                            <p:stCondLst>
                              <p:cond delay="0"/>
                            </p:stCondLst>
                            <p:childTnLst>
                              <p:par>
                                <p:cTn id="137" nodeType="clickEffect" fill="hold" presetClass="entr" presetID="22" presetSubtype="4">
                                  <p:stCondLst>
                                    <p:cond delay="0"/>
                                  </p:stCondLst>
                                  <p:childTnLst>
                                    <p:set>
                                      <p:cBhvr>
                                        <p:cTn id="138" dur="1" fill="hold">
                                          <p:stCondLst>
                                            <p:cond delay="0"/>
                                          </p:stCondLst>
                                        </p:cTn>
                                        <p:tgtEl>
                                          <p:spTgt spid="775"/>
                                        </p:tgtEl>
                                        <p:attrNameLst>
                                          <p:attrName>style.visibility</p:attrName>
                                        </p:attrNameLst>
                                      </p:cBhvr>
                                      <p:to>
                                        <p:strVal val="visible"/>
                                      </p:to>
                                    </p:set>
                                    <p:animEffect filter="wipe(down)" transition="in">
                                      <p:cBhvr additive="repl">
                                        <p:cTn id="139" dur="1000"/>
                                        <p:tgtEl>
                                          <p:spTgt spid="775"/>
                                        </p:tgtEl>
                                      </p:cBhvr>
                                    </p:animEffect>
                                  </p:childTnLst>
                                </p:cTn>
                              </p:par>
                            </p:childTnLst>
                          </p:cTn>
                        </p:par>
                      </p:childTnLst>
                    </p:cTn>
                  </p:par>
                  <p:par>
                    <p:cTn id="140" fill="hold">
                      <p:stCondLst>
                        <p:cond delay="indefinite"/>
                      </p:stCondLst>
                      <p:childTnLst>
                        <p:par>
                          <p:cTn id="141" fill="hold">
                            <p:stCondLst>
                              <p:cond delay="0"/>
                            </p:stCondLst>
                            <p:childTnLst>
                              <p:par>
                                <p:cTn id="142" nodeType="clickEffect" fill="hold" presetClass="entr" presetID="9">
                                  <p:stCondLst>
                                    <p:cond delay="0"/>
                                  </p:stCondLst>
                                  <p:childTnLst>
                                    <p:set>
                                      <p:cBhvr>
                                        <p:cTn id="143" dur="1" fill="hold">
                                          <p:stCondLst>
                                            <p:cond delay="0"/>
                                          </p:stCondLst>
                                        </p:cTn>
                                        <p:tgtEl>
                                          <p:spTgt spid="907"/>
                                        </p:tgtEl>
                                        <p:attrNameLst>
                                          <p:attrName>style.visibility</p:attrName>
                                        </p:attrNameLst>
                                      </p:cBhvr>
                                      <p:to>
                                        <p:strVal val="visible"/>
                                      </p:to>
                                    </p:set>
                                    <p:animEffect filter="dissolve" transition="in">
                                      <p:cBhvr additive="repl">
                                        <p:cTn id="144" dur="500"/>
                                        <p:tgtEl>
                                          <p:spTgt spid="907"/>
                                        </p:tgtEl>
                                      </p:cBhvr>
                                    </p:animEffect>
                                  </p:childTnLst>
                                </p:cTn>
                              </p:par>
                            </p:childTnLst>
                          </p:cTn>
                        </p:par>
                      </p:childTnLst>
                    </p:cTn>
                  </p:par>
                  <p:par>
                    <p:cTn id="145" fill="hold">
                      <p:stCondLst>
                        <p:cond delay="indefinite"/>
                      </p:stCondLst>
                      <p:childTnLst>
                        <p:par>
                          <p:cTn id="146" fill="hold">
                            <p:stCondLst>
                              <p:cond delay="0"/>
                            </p:stCondLst>
                            <p:childTnLst>
                              <p:par>
                                <p:cTn id="147" nodeType="clickEffect" fill="hold" presetClass="entr" presetID="9">
                                  <p:stCondLst>
                                    <p:cond delay="0"/>
                                  </p:stCondLst>
                                  <p:childTnLst>
                                    <p:set>
                                      <p:cBhvr>
                                        <p:cTn id="148" dur="1" fill="hold">
                                          <p:stCondLst>
                                            <p:cond delay="0"/>
                                          </p:stCondLst>
                                        </p:cTn>
                                        <p:tgtEl>
                                          <p:spTgt spid="888"/>
                                        </p:tgtEl>
                                        <p:attrNameLst>
                                          <p:attrName>style.visibility</p:attrName>
                                        </p:attrNameLst>
                                      </p:cBhvr>
                                      <p:to>
                                        <p:strVal val="visible"/>
                                      </p:to>
                                    </p:set>
                                    <p:animEffect filter="dissolve" transition="in">
                                      <p:cBhvr additive="repl">
                                        <p:cTn id="149" dur="500"/>
                                        <p:tgtEl>
                                          <p:spTgt spid="888"/>
                                        </p:tgtEl>
                                      </p:cBhvr>
                                    </p:animEffect>
                                  </p:childTnLst>
                                </p:cTn>
                              </p:par>
                            </p:childTnLst>
                          </p:cTn>
                        </p:par>
                      </p:childTnLst>
                    </p:cTn>
                  </p:par>
                  <p:par>
                    <p:cTn id="150" fill="hold">
                      <p:stCondLst>
                        <p:cond delay="indefinite"/>
                      </p:stCondLst>
                      <p:childTnLst>
                        <p:par>
                          <p:cTn id="151" fill="hold">
                            <p:stCondLst>
                              <p:cond delay="0"/>
                            </p:stCondLst>
                            <p:childTnLst>
                              <p:par>
                                <p:cTn id="152" nodeType="clickEffect" fill="hold" presetClass="entr" presetID="22" presetSubtype="1">
                                  <p:stCondLst>
                                    <p:cond delay="0"/>
                                  </p:stCondLst>
                                  <p:childTnLst>
                                    <p:set>
                                      <p:cBhvr>
                                        <p:cTn id="153" dur="1" fill="hold">
                                          <p:stCondLst>
                                            <p:cond delay="0"/>
                                          </p:stCondLst>
                                        </p:cTn>
                                        <p:tgtEl>
                                          <p:spTgt spid="930"/>
                                        </p:tgtEl>
                                        <p:attrNameLst>
                                          <p:attrName>style.visibility</p:attrName>
                                        </p:attrNameLst>
                                      </p:cBhvr>
                                      <p:to>
                                        <p:strVal val="visible"/>
                                      </p:to>
                                    </p:set>
                                    <p:animEffect filter="wipe(up)" transition="in">
                                      <p:cBhvr additive="repl">
                                        <p:cTn id="154" dur="500"/>
                                        <p:tgtEl>
                                          <p:spTgt spid="930"/>
                                        </p:tgtEl>
                                      </p:cBhvr>
                                    </p:animEffect>
                                  </p:childTnLst>
                                </p:cTn>
                              </p:par>
                            </p:childTnLst>
                          </p:cTn>
                        </p:par>
                      </p:childTnLst>
                    </p:cTn>
                  </p:par>
                  <p:par>
                    <p:cTn id="155" fill="hold">
                      <p:stCondLst>
                        <p:cond delay="indefinite"/>
                      </p:stCondLst>
                      <p:childTnLst>
                        <p:par>
                          <p:cTn id="156" fill="hold">
                            <p:stCondLst>
                              <p:cond delay="0"/>
                            </p:stCondLst>
                            <p:childTnLst>
                              <p:par>
                                <p:cTn id="157" nodeType="clickEffect" fill="hold" presetClass="entr" presetID="9">
                                  <p:stCondLst>
                                    <p:cond delay="0"/>
                                  </p:stCondLst>
                                  <p:childTnLst>
                                    <p:set>
                                      <p:cBhvr>
                                        <p:cTn id="158" dur="1" fill="hold">
                                          <p:stCondLst>
                                            <p:cond delay="0"/>
                                          </p:stCondLst>
                                        </p:cTn>
                                        <p:tgtEl>
                                          <p:spTgt spid="903"/>
                                        </p:tgtEl>
                                        <p:attrNameLst>
                                          <p:attrName>style.visibility</p:attrName>
                                        </p:attrNameLst>
                                      </p:cBhvr>
                                      <p:to>
                                        <p:strVal val="visible"/>
                                      </p:to>
                                    </p:set>
                                    <p:animEffect filter="dissolve" transition="in">
                                      <p:cBhvr additive="repl">
                                        <p:cTn id="159" dur="500"/>
                                        <p:tgtEl>
                                          <p:spTgt spid="9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1" name="CustomShape 1"/>
          <p:cNvSpPr/>
          <p:nvPr/>
        </p:nvSpPr>
        <p:spPr>
          <a:xfrm>
            <a:off x="604440" y="1436040"/>
            <a:ext cx="11097000" cy="5189760"/>
          </a:xfrm>
          <a:prstGeom prst="rect">
            <a:avLst/>
          </a:prstGeom>
          <a:noFill/>
          <a:ln w="0">
            <a:noFill/>
          </a:ln>
        </p:spPr>
        <p:style>
          <a:lnRef idx="0"/>
          <a:fillRef idx="0"/>
          <a:effectRef idx="0"/>
          <a:fontRef idx="minor"/>
        </p:style>
        <p:txBody>
          <a:bodyPr>
            <a:normAutofit/>
          </a:bodyPr>
          <a:p>
            <a:pPr marL="471600" indent="-340920">
              <a:lnSpc>
                <a:spcPct val="10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NAT has been controversial:</a:t>
            </a:r>
            <a:endParaRPr b="0" lang="en-US" sz="3200" spc="-1" strike="noStrike">
              <a:latin typeface="Arial"/>
            </a:endParaRPr>
          </a:p>
          <a:p>
            <a:pPr lvl="1" marL="695160" indent="-231480">
              <a:lnSpc>
                <a:spcPct val="100000"/>
              </a:lnSpc>
              <a:spcBef>
                <a:spcPts val="601"/>
              </a:spcBef>
              <a:buClr>
                <a:srgbClr val="0000a8"/>
              </a:buClr>
              <a:buFont typeface="Arial"/>
              <a:buChar char="•"/>
            </a:pPr>
            <a:r>
              <a:rPr b="0" lang="en-US" sz="2800" spc="-1" strike="noStrike">
                <a:solidFill>
                  <a:srgbClr val="000000"/>
                </a:solidFill>
                <a:latin typeface="Calibri"/>
                <a:ea typeface="ＭＳ Ｐゴシック"/>
              </a:rPr>
              <a:t>routers “should” only process up to layer 3</a:t>
            </a:r>
            <a:endParaRPr b="0" lang="en-US" sz="2800" spc="-1" strike="noStrike">
              <a:latin typeface="Arial"/>
            </a:endParaRPr>
          </a:p>
          <a:p>
            <a:pPr lvl="1" marL="695160" indent="-231480">
              <a:lnSpc>
                <a:spcPct val="100000"/>
              </a:lnSpc>
              <a:spcBef>
                <a:spcPts val="601"/>
              </a:spcBef>
              <a:buClr>
                <a:srgbClr val="0000a8"/>
              </a:buClr>
              <a:buFont typeface="Arial"/>
              <a:buChar char="•"/>
            </a:pPr>
            <a:r>
              <a:rPr b="0" lang="en-US" sz="2800" spc="-1" strike="noStrike">
                <a:solidFill>
                  <a:srgbClr val="000000"/>
                </a:solidFill>
                <a:latin typeface="Calibri"/>
                <a:ea typeface="ＭＳ Ｐゴシック"/>
              </a:rPr>
              <a:t>address “shortage” should be solved by IPv6</a:t>
            </a:r>
            <a:endParaRPr b="0" lang="en-US" sz="2800" spc="-1" strike="noStrike">
              <a:latin typeface="Arial"/>
            </a:endParaRPr>
          </a:p>
          <a:p>
            <a:pPr lvl="1" marL="695160" indent="-231480">
              <a:lnSpc>
                <a:spcPct val="100000"/>
              </a:lnSpc>
              <a:spcBef>
                <a:spcPts val="601"/>
              </a:spcBef>
              <a:buClr>
                <a:srgbClr val="0000a8"/>
              </a:buClr>
              <a:buFont typeface="Arial"/>
              <a:buChar char="•"/>
            </a:pPr>
            <a:r>
              <a:rPr b="0" lang="en-US" sz="2800" spc="-1" strike="noStrike">
                <a:solidFill>
                  <a:srgbClr val="000000"/>
                </a:solidFill>
                <a:latin typeface="Calibri"/>
                <a:ea typeface="ＭＳ Ｐゴシック"/>
              </a:rPr>
              <a:t>violates end-to-end argument </a:t>
            </a:r>
            <a:r>
              <a:rPr b="0" lang="en-US" sz="2400" spc="-1" strike="noStrike">
                <a:solidFill>
                  <a:srgbClr val="000000"/>
                </a:solidFill>
                <a:latin typeface="Calibri"/>
                <a:ea typeface="ＭＳ Ｐゴシック"/>
              </a:rPr>
              <a:t>(port # manipulation by network-layer device)</a:t>
            </a:r>
            <a:endParaRPr b="0" lang="en-US" sz="2400" spc="-1" strike="noStrike">
              <a:latin typeface="Arial"/>
            </a:endParaRPr>
          </a:p>
          <a:p>
            <a:pPr lvl="1" marL="695160" indent="-231480">
              <a:lnSpc>
                <a:spcPct val="100000"/>
              </a:lnSpc>
              <a:spcBef>
                <a:spcPts val="601"/>
              </a:spcBef>
              <a:buClr>
                <a:srgbClr val="0000a8"/>
              </a:buClr>
              <a:buFont typeface="Arial"/>
              <a:buChar char="•"/>
            </a:pPr>
            <a:r>
              <a:rPr b="0" lang="en-US" sz="2800" spc="-1" strike="noStrike">
                <a:solidFill>
                  <a:srgbClr val="000000"/>
                </a:solidFill>
                <a:latin typeface="Calibri"/>
                <a:ea typeface="ＭＳ Ｐゴシック"/>
              </a:rPr>
              <a:t>NAT traversal: what if client wants to connect to server behind NAT?</a:t>
            </a:r>
            <a:endParaRPr b="0" lang="en-US" sz="2800" spc="-1" strike="noStrike">
              <a:latin typeface="Arial"/>
            </a:endParaRPr>
          </a:p>
          <a:p>
            <a:pPr marL="471600" indent="-340920">
              <a:lnSpc>
                <a:spcPct val="10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but NAT is here to stay:</a:t>
            </a:r>
            <a:endParaRPr b="0" lang="en-US" sz="3200" spc="-1" strike="noStrike">
              <a:latin typeface="Arial"/>
            </a:endParaRPr>
          </a:p>
          <a:p>
            <a:pPr lvl="1" marL="695160" indent="-231480">
              <a:lnSpc>
                <a:spcPct val="100000"/>
              </a:lnSpc>
              <a:spcBef>
                <a:spcPts val="601"/>
              </a:spcBef>
              <a:buClr>
                <a:srgbClr val="0000a8"/>
              </a:buClr>
              <a:buFont typeface="Arial"/>
              <a:buChar char="•"/>
            </a:pPr>
            <a:r>
              <a:rPr b="0" lang="en-US" sz="2800" spc="-1" strike="noStrike">
                <a:solidFill>
                  <a:srgbClr val="000000"/>
                </a:solidFill>
                <a:latin typeface="Calibri"/>
                <a:ea typeface="ＭＳ Ｐゴシック"/>
              </a:rPr>
              <a:t>extensively used in home and institutional nets, 4G/5G cellular  nets</a:t>
            </a:r>
            <a:endParaRPr b="0" lang="en-US" sz="2800" spc="-1" strike="noStrike">
              <a:latin typeface="Arial"/>
            </a:endParaRPr>
          </a:p>
        </p:txBody>
      </p:sp>
      <p:sp>
        <p:nvSpPr>
          <p:cNvPr id="4372" name="TextShape 2"/>
          <p:cNvSpPr txBox="1"/>
          <p:nvPr/>
        </p:nvSpPr>
        <p:spPr>
          <a:xfrm>
            <a:off x="703440" y="281160"/>
            <a:ext cx="10515240" cy="1067760"/>
          </a:xfrm>
          <a:prstGeom prst="rect">
            <a:avLst/>
          </a:prstGeom>
          <a:noFill/>
          <a:ln w="0">
            <a:noFill/>
          </a:ln>
        </p:spPr>
        <p:txBody>
          <a:bodyPr anchor="ctr">
            <a:normAutofit fontScale="66000"/>
          </a:bodyPr>
          <a:p>
            <a:pPr>
              <a:lnSpc>
                <a:spcPct val="90000"/>
              </a:lnSpc>
            </a:pPr>
            <a:r>
              <a:rPr b="1" lang="en-US" sz="4800" spc="-1" strike="noStrike">
                <a:solidFill>
                  <a:srgbClr val="0000a3"/>
                </a:solidFill>
                <a:latin typeface="Calibri Light"/>
              </a:rPr>
              <a:t>NAT: network address translation</a:t>
            </a:r>
            <a:endParaRPr b="0" lang="en-US" sz="4800" spc="-1" strike="noStrike">
              <a:solidFill>
                <a:srgbClr val="000000"/>
              </a:solidFill>
              <a:latin typeface="Calibri"/>
            </a:endParaRPr>
          </a:p>
        </p:txBody>
      </p:sp>
      <p:sp>
        <p:nvSpPr>
          <p:cNvPr id="4373" name="TextShape 3"/>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74ED10A0-5442-4591-A1AE-30AA59F80290}"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1324" dur="indefinite" restart="never" nodeType="tmRoot">
          <p:childTnLst>
            <p:seq>
              <p:cTn id="1325" dur="indefinite" nodeType="mainSeq">
                <p:childTnLst>
                  <p:par>
                    <p:cTn id="1326" fill="hold">
                      <p:stCondLst>
                        <p:cond delay="indefinite"/>
                      </p:stCondLst>
                      <p:childTnLst>
                        <p:par>
                          <p:cTn id="1327" fill="hold">
                            <p:stCondLst>
                              <p:cond delay="0"/>
                            </p:stCondLst>
                            <p:childTnLst>
                              <p:par>
                                <p:cTn id="1328" nodeType="clickEffect" fill="hold" presetClass="entr" presetID="9">
                                  <p:stCondLst>
                                    <p:cond delay="0"/>
                                  </p:stCondLst>
                                  <p:childTnLst>
                                    <p:set>
                                      <p:cBhvr>
                                        <p:cTn id="1329" dur="1" fill="hold">
                                          <p:stCondLst>
                                            <p:cond delay="0"/>
                                          </p:stCondLst>
                                        </p:cTn>
                                        <p:tgtEl>
                                          <p:spTgt spid="4371">
                                            <p:txEl>
                                              <p:pRg st="0" end="0"/>
                                            </p:txEl>
                                          </p:spTgt>
                                        </p:tgtEl>
                                        <p:attrNameLst>
                                          <p:attrName>style.visibility</p:attrName>
                                        </p:attrNameLst>
                                      </p:cBhvr>
                                      <p:to>
                                        <p:strVal val="visible"/>
                                      </p:to>
                                    </p:set>
                                    <p:animEffect filter="dissolve" transition="in">
                                      <p:cBhvr additive="repl">
                                        <p:cTn id="1330" dur="500"/>
                                        <p:tgtEl>
                                          <p:spTgt spid="4371">
                                            <p:txEl>
                                              <p:pRg st="0" end="0"/>
                                            </p:txEl>
                                          </p:spTgt>
                                        </p:tgtEl>
                                      </p:cBhvr>
                                    </p:animEffect>
                                  </p:childTnLst>
                                </p:cTn>
                              </p:par>
                              <p:par>
                                <p:cTn id="1331" nodeType="withEffect" fill="hold" presetClass="entr" presetID="9">
                                  <p:stCondLst>
                                    <p:cond delay="0"/>
                                  </p:stCondLst>
                                  <p:childTnLst>
                                    <p:set>
                                      <p:cBhvr>
                                        <p:cTn id="1332" dur="1" fill="hold">
                                          <p:stCondLst>
                                            <p:cond delay="0"/>
                                          </p:stCondLst>
                                        </p:cTn>
                                        <p:tgtEl>
                                          <p:spTgt spid="4371">
                                            <p:txEl>
                                              <p:pRg st="1" end="1"/>
                                            </p:txEl>
                                          </p:spTgt>
                                        </p:tgtEl>
                                        <p:attrNameLst>
                                          <p:attrName>style.visibility</p:attrName>
                                        </p:attrNameLst>
                                      </p:cBhvr>
                                      <p:to>
                                        <p:strVal val="visible"/>
                                      </p:to>
                                    </p:set>
                                    <p:animEffect filter="dissolve" transition="in">
                                      <p:cBhvr additive="repl">
                                        <p:cTn id="1333" dur="500"/>
                                        <p:tgtEl>
                                          <p:spTgt spid="4371">
                                            <p:txEl>
                                              <p:pRg st="1" end="1"/>
                                            </p:txEl>
                                          </p:spTgt>
                                        </p:tgtEl>
                                      </p:cBhvr>
                                    </p:animEffect>
                                  </p:childTnLst>
                                </p:cTn>
                              </p:par>
                              <p:par>
                                <p:cTn id="1334" nodeType="withEffect" fill="hold" presetClass="entr" presetID="9">
                                  <p:stCondLst>
                                    <p:cond delay="0"/>
                                  </p:stCondLst>
                                  <p:childTnLst>
                                    <p:set>
                                      <p:cBhvr>
                                        <p:cTn id="1335" dur="1" fill="hold">
                                          <p:stCondLst>
                                            <p:cond delay="0"/>
                                          </p:stCondLst>
                                        </p:cTn>
                                        <p:tgtEl>
                                          <p:spTgt spid="4371">
                                            <p:txEl>
                                              <p:pRg st="2" end="2"/>
                                            </p:txEl>
                                          </p:spTgt>
                                        </p:tgtEl>
                                        <p:attrNameLst>
                                          <p:attrName>style.visibility</p:attrName>
                                        </p:attrNameLst>
                                      </p:cBhvr>
                                      <p:to>
                                        <p:strVal val="visible"/>
                                      </p:to>
                                    </p:set>
                                    <p:animEffect filter="dissolve" transition="in">
                                      <p:cBhvr additive="repl">
                                        <p:cTn id="1336" dur="500"/>
                                        <p:tgtEl>
                                          <p:spTgt spid="4371">
                                            <p:txEl>
                                              <p:pRg st="2" end="2"/>
                                            </p:txEl>
                                          </p:spTgt>
                                        </p:tgtEl>
                                      </p:cBhvr>
                                    </p:animEffect>
                                  </p:childTnLst>
                                </p:cTn>
                              </p:par>
                              <p:par>
                                <p:cTn id="1337" nodeType="withEffect" fill="hold" presetClass="entr" presetID="9">
                                  <p:stCondLst>
                                    <p:cond delay="0"/>
                                  </p:stCondLst>
                                  <p:childTnLst>
                                    <p:set>
                                      <p:cBhvr>
                                        <p:cTn id="1338" dur="1" fill="hold">
                                          <p:stCondLst>
                                            <p:cond delay="0"/>
                                          </p:stCondLst>
                                        </p:cTn>
                                        <p:tgtEl>
                                          <p:spTgt spid="4371">
                                            <p:txEl>
                                              <p:pRg st="3" end="3"/>
                                            </p:txEl>
                                          </p:spTgt>
                                        </p:tgtEl>
                                        <p:attrNameLst>
                                          <p:attrName>style.visibility</p:attrName>
                                        </p:attrNameLst>
                                      </p:cBhvr>
                                      <p:to>
                                        <p:strVal val="visible"/>
                                      </p:to>
                                    </p:set>
                                    <p:animEffect filter="dissolve" transition="in">
                                      <p:cBhvr additive="repl">
                                        <p:cTn id="1339" dur="500"/>
                                        <p:tgtEl>
                                          <p:spTgt spid="4371">
                                            <p:txEl>
                                              <p:pRg st="3" end="3"/>
                                            </p:txEl>
                                          </p:spTgt>
                                        </p:tgtEl>
                                      </p:cBhvr>
                                    </p:animEffect>
                                  </p:childTnLst>
                                </p:cTn>
                              </p:par>
                              <p:par>
                                <p:cTn id="1340" nodeType="withEffect" fill="hold" presetClass="entr" presetID="9">
                                  <p:stCondLst>
                                    <p:cond delay="0"/>
                                  </p:stCondLst>
                                  <p:childTnLst>
                                    <p:set>
                                      <p:cBhvr>
                                        <p:cTn id="1341" dur="1" fill="hold">
                                          <p:stCondLst>
                                            <p:cond delay="0"/>
                                          </p:stCondLst>
                                        </p:cTn>
                                        <p:tgtEl>
                                          <p:spTgt spid="4371">
                                            <p:txEl>
                                              <p:pRg st="4" end="4"/>
                                            </p:txEl>
                                          </p:spTgt>
                                        </p:tgtEl>
                                        <p:attrNameLst>
                                          <p:attrName>style.visibility</p:attrName>
                                        </p:attrNameLst>
                                      </p:cBhvr>
                                      <p:to>
                                        <p:strVal val="visible"/>
                                      </p:to>
                                    </p:set>
                                    <p:animEffect filter="dissolve" transition="in">
                                      <p:cBhvr additive="repl">
                                        <p:cTn id="1342" dur="500"/>
                                        <p:tgtEl>
                                          <p:spTgt spid="4371">
                                            <p:txEl>
                                              <p:pRg st="4" end="4"/>
                                            </p:txEl>
                                          </p:spTgt>
                                        </p:tgtEl>
                                      </p:cBhvr>
                                    </p:animEffect>
                                  </p:childTnLst>
                                </p:cTn>
                              </p:par>
                            </p:childTnLst>
                          </p:cTn>
                        </p:par>
                      </p:childTnLst>
                    </p:cTn>
                  </p:par>
                  <p:par>
                    <p:cTn id="1343" fill="hold">
                      <p:stCondLst>
                        <p:cond delay="indefinite"/>
                      </p:stCondLst>
                      <p:childTnLst>
                        <p:par>
                          <p:cTn id="1344" fill="hold">
                            <p:stCondLst>
                              <p:cond delay="0"/>
                            </p:stCondLst>
                            <p:childTnLst>
                              <p:par>
                                <p:cTn id="1345" nodeType="clickEffect" fill="hold" presetClass="entr" presetID="9">
                                  <p:stCondLst>
                                    <p:cond delay="0"/>
                                  </p:stCondLst>
                                  <p:childTnLst>
                                    <p:set>
                                      <p:cBhvr>
                                        <p:cTn id="1346" dur="1" fill="hold">
                                          <p:stCondLst>
                                            <p:cond delay="0"/>
                                          </p:stCondLst>
                                        </p:cTn>
                                        <p:tgtEl>
                                          <p:spTgt spid="4371">
                                            <p:txEl>
                                              <p:pRg st="5" end="5"/>
                                            </p:txEl>
                                          </p:spTgt>
                                        </p:tgtEl>
                                        <p:attrNameLst>
                                          <p:attrName>style.visibility</p:attrName>
                                        </p:attrNameLst>
                                      </p:cBhvr>
                                      <p:to>
                                        <p:strVal val="visible"/>
                                      </p:to>
                                    </p:set>
                                    <p:animEffect filter="dissolve" transition="in">
                                      <p:cBhvr additive="repl">
                                        <p:cTn id="1347" dur="500"/>
                                        <p:tgtEl>
                                          <p:spTgt spid="4371">
                                            <p:txEl>
                                              <p:pRg st="5" end="5"/>
                                            </p:txEl>
                                          </p:spTgt>
                                        </p:tgtEl>
                                      </p:cBhvr>
                                    </p:animEffect>
                                  </p:childTnLst>
                                </p:cTn>
                              </p:par>
                              <p:par>
                                <p:cTn id="1348" nodeType="withEffect" fill="hold" presetClass="entr" presetID="9">
                                  <p:stCondLst>
                                    <p:cond delay="0"/>
                                  </p:stCondLst>
                                  <p:childTnLst>
                                    <p:set>
                                      <p:cBhvr>
                                        <p:cTn id="1349" dur="1" fill="hold">
                                          <p:stCondLst>
                                            <p:cond delay="0"/>
                                          </p:stCondLst>
                                        </p:cTn>
                                        <p:tgtEl>
                                          <p:spTgt spid="4371">
                                            <p:txEl>
                                              <p:pRg st="6" end="6"/>
                                            </p:txEl>
                                          </p:spTgt>
                                        </p:tgtEl>
                                        <p:attrNameLst>
                                          <p:attrName>style.visibility</p:attrName>
                                        </p:attrNameLst>
                                      </p:cBhvr>
                                      <p:to>
                                        <p:strVal val="visible"/>
                                      </p:to>
                                    </p:set>
                                    <p:animEffect filter="dissolve" transition="in">
                                      <p:cBhvr additive="repl">
                                        <p:cTn id="1350" dur="500"/>
                                        <p:tgtEl>
                                          <p:spTgt spid="4371">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4" name="CustomShape 1"/>
          <p:cNvSpPr/>
          <p:nvPr/>
        </p:nvSpPr>
        <p:spPr>
          <a:xfrm>
            <a:off x="604440" y="1436040"/>
            <a:ext cx="11097000" cy="5189760"/>
          </a:xfrm>
          <a:prstGeom prst="rect">
            <a:avLst/>
          </a:prstGeom>
          <a:noFill/>
          <a:ln w="0">
            <a:noFill/>
          </a:ln>
        </p:spPr>
        <p:style>
          <a:lnRef idx="0"/>
          <a:fillRef idx="0"/>
          <a:effectRef idx="0"/>
          <a:fontRef idx="minor"/>
        </p:style>
        <p:txBody>
          <a:bodyPr>
            <a:normAutofit/>
          </a:bodyPr>
          <a:p>
            <a:pPr marL="471600" indent="-340920">
              <a:lnSpc>
                <a:spcPct val="90000"/>
              </a:lnSpc>
              <a:spcBef>
                <a:spcPts val="1001"/>
              </a:spcBef>
              <a:buClr>
                <a:srgbClr val="0000a3"/>
              </a:buClr>
              <a:buFont typeface="Wingdings" charset="2"/>
              <a:buChar char=""/>
            </a:pPr>
            <a:r>
              <a:rPr b="0" lang="en-US" sz="3200" spc="-1" strike="noStrike">
                <a:solidFill>
                  <a:srgbClr val="cc0000"/>
                </a:solidFill>
                <a:latin typeface="Calibri"/>
                <a:ea typeface="ＭＳ Ｐゴシック"/>
              </a:rPr>
              <a:t>initial motivation:</a:t>
            </a:r>
            <a:r>
              <a:rPr b="0" lang="en-US" sz="3200" spc="-1" strike="noStrike">
                <a:solidFill>
                  <a:srgbClr val="000000"/>
                </a:solidFill>
                <a:latin typeface="Calibri"/>
                <a:ea typeface="ＭＳ Ｐゴシック"/>
              </a:rPr>
              <a:t> 32-bit IPv4 address space would be completely allocated  </a:t>
            </a:r>
            <a:endParaRPr b="0" lang="en-US" sz="3200" spc="-1" strike="noStrike">
              <a:latin typeface="Arial"/>
            </a:endParaRPr>
          </a:p>
          <a:p>
            <a:pPr marL="471600" indent="-34092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additional motivation:</a:t>
            </a:r>
            <a:endParaRPr b="0" lang="en-US" sz="3200" spc="-1" strike="noStrike">
              <a:latin typeface="Arial"/>
            </a:endParaRPr>
          </a:p>
          <a:p>
            <a:pPr lvl="1" marL="695160" indent="-23148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speed processing/forwarding: 40-byte fixed length header</a:t>
            </a:r>
            <a:endParaRPr b="0" lang="en-US" sz="2800" spc="-1" strike="noStrike">
              <a:latin typeface="Arial"/>
            </a:endParaRPr>
          </a:p>
          <a:p>
            <a:pPr lvl="1" marL="695160" indent="-23148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enable different network-layer treatment of “flows”</a:t>
            </a:r>
            <a:endParaRPr b="0" lang="en-US" sz="2800" spc="-1" strike="noStrike">
              <a:latin typeface="Arial"/>
            </a:endParaRPr>
          </a:p>
          <a:p>
            <a:pPr>
              <a:lnSpc>
                <a:spcPct val="90000"/>
              </a:lnSpc>
              <a:spcBef>
                <a:spcPts val="499"/>
              </a:spcBef>
            </a:pPr>
            <a:endParaRPr b="0" lang="en-US" sz="2800" spc="-1" strike="noStrike">
              <a:latin typeface="Arial"/>
            </a:endParaRPr>
          </a:p>
        </p:txBody>
      </p:sp>
      <p:sp>
        <p:nvSpPr>
          <p:cNvPr id="4375" name="TextShape 2"/>
          <p:cNvSpPr txBox="1"/>
          <p:nvPr/>
        </p:nvSpPr>
        <p:spPr>
          <a:xfrm>
            <a:off x="703440" y="281160"/>
            <a:ext cx="10515240" cy="106776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rPr>
              <a:t>IPv6: motivation</a:t>
            </a:r>
            <a:endParaRPr b="0" lang="en-US" sz="4800" spc="-1" strike="noStrike">
              <a:solidFill>
                <a:srgbClr val="000000"/>
              </a:solidFill>
              <a:latin typeface="Calibri"/>
            </a:endParaRPr>
          </a:p>
        </p:txBody>
      </p:sp>
      <p:sp>
        <p:nvSpPr>
          <p:cNvPr id="4376" name="TextShape 3"/>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750168CB-5673-47A6-B7D0-F0B11078E762}"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1351" dur="indefinite" restart="never" nodeType="tmRoot">
          <p:childTnLst>
            <p:seq>
              <p:cTn id="1352" dur="indefinite" nodeType="mainSeq">
                <p:childTnLst>
                  <p:par>
                    <p:cTn id="1353" fill="hold">
                      <p:stCondLst>
                        <p:cond delay="indefinite"/>
                      </p:stCondLst>
                      <p:childTnLst>
                        <p:par>
                          <p:cTn id="1354" fill="hold">
                            <p:stCondLst>
                              <p:cond delay="0"/>
                            </p:stCondLst>
                            <p:childTnLst>
                              <p:par>
                                <p:cTn id="1355" nodeType="clickEffect" fill="hold" presetClass="entr" presetID="9">
                                  <p:stCondLst>
                                    <p:cond delay="0"/>
                                  </p:stCondLst>
                                  <p:childTnLst>
                                    <p:set>
                                      <p:cBhvr>
                                        <p:cTn id="1356" dur="1" fill="hold">
                                          <p:stCondLst>
                                            <p:cond delay="0"/>
                                          </p:stCondLst>
                                        </p:cTn>
                                        <p:tgtEl>
                                          <p:spTgt spid="4374">
                                            <p:txEl>
                                              <p:pRg st="0" end="0"/>
                                            </p:txEl>
                                          </p:spTgt>
                                        </p:tgtEl>
                                        <p:attrNameLst>
                                          <p:attrName>style.visibility</p:attrName>
                                        </p:attrNameLst>
                                      </p:cBhvr>
                                      <p:to>
                                        <p:strVal val="visible"/>
                                      </p:to>
                                    </p:set>
                                    <p:animEffect filter="dissolve" transition="in">
                                      <p:cBhvr additive="repl">
                                        <p:cTn id="1357" dur="500"/>
                                        <p:tgtEl>
                                          <p:spTgt spid="4374">
                                            <p:txEl>
                                              <p:pRg st="0" end="0"/>
                                            </p:txEl>
                                          </p:spTgt>
                                        </p:tgtEl>
                                      </p:cBhvr>
                                    </p:animEffect>
                                  </p:childTnLst>
                                </p:cTn>
                              </p:par>
                            </p:childTnLst>
                          </p:cTn>
                        </p:par>
                      </p:childTnLst>
                    </p:cTn>
                  </p:par>
                  <p:par>
                    <p:cTn id="1358" fill="hold">
                      <p:stCondLst>
                        <p:cond delay="indefinite"/>
                      </p:stCondLst>
                      <p:childTnLst>
                        <p:par>
                          <p:cTn id="1359" fill="hold">
                            <p:stCondLst>
                              <p:cond delay="0"/>
                            </p:stCondLst>
                            <p:childTnLst>
                              <p:par>
                                <p:cTn id="1360" nodeType="clickEffect" fill="hold" presetClass="entr" presetID="9">
                                  <p:stCondLst>
                                    <p:cond delay="0"/>
                                  </p:stCondLst>
                                  <p:childTnLst>
                                    <p:set>
                                      <p:cBhvr>
                                        <p:cTn id="1361" dur="1" fill="hold">
                                          <p:stCondLst>
                                            <p:cond delay="0"/>
                                          </p:stCondLst>
                                        </p:cTn>
                                        <p:tgtEl>
                                          <p:spTgt spid="4374">
                                            <p:txEl>
                                              <p:pRg st="1" end="1"/>
                                            </p:txEl>
                                          </p:spTgt>
                                        </p:tgtEl>
                                        <p:attrNameLst>
                                          <p:attrName>style.visibility</p:attrName>
                                        </p:attrNameLst>
                                      </p:cBhvr>
                                      <p:to>
                                        <p:strVal val="visible"/>
                                      </p:to>
                                    </p:set>
                                    <p:animEffect filter="dissolve" transition="in">
                                      <p:cBhvr additive="repl">
                                        <p:cTn id="1362" dur="500"/>
                                        <p:tgtEl>
                                          <p:spTgt spid="4374">
                                            <p:txEl>
                                              <p:pRg st="1" end="1"/>
                                            </p:txEl>
                                          </p:spTgt>
                                        </p:tgtEl>
                                      </p:cBhvr>
                                    </p:animEffect>
                                  </p:childTnLst>
                                </p:cTn>
                              </p:par>
                              <p:par>
                                <p:cTn id="1363" nodeType="withEffect" fill="hold" presetClass="entr" presetID="9">
                                  <p:stCondLst>
                                    <p:cond delay="0"/>
                                  </p:stCondLst>
                                  <p:childTnLst>
                                    <p:set>
                                      <p:cBhvr>
                                        <p:cTn id="1364" dur="1" fill="hold">
                                          <p:stCondLst>
                                            <p:cond delay="0"/>
                                          </p:stCondLst>
                                        </p:cTn>
                                        <p:tgtEl>
                                          <p:spTgt spid="4374">
                                            <p:txEl>
                                              <p:pRg st="2" end="2"/>
                                            </p:txEl>
                                          </p:spTgt>
                                        </p:tgtEl>
                                        <p:attrNameLst>
                                          <p:attrName>style.visibility</p:attrName>
                                        </p:attrNameLst>
                                      </p:cBhvr>
                                      <p:to>
                                        <p:strVal val="visible"/>
                                      </p:to>
                                    </p:set>
                                    <p:animEffect filter="dissolve" transition="in">
                                      <p:cBhvr additive="repl">
                                        <p:cTn id="1365" dur="500"/>
                                        <p:tgtEl>
                                          <p:spTgt spid="4374">
                                            <p:txEl>
                                              <p:pRg st="2" end="2"/>
                                            </p:txEl>
                                          </p:spTgt>
                                        </p:tgtEl>
                                      </p:cBhvr>
                                    </p:animEffect>
                                  </p:childTnLst>
                                </p:cTn>
                              </p:par>
                            </p:childTnLst>
                          </p:cTn>
                        </p:par>
                      </p:childTnLst>
                    </p:cTn>
                  </p:par>
                  <p:par>
                    <p:cTn id="1366" fill="hold">
                      <p:stCondLst>
                        <p:cond delay="indefinite"/>
                      </p:stCondLst>
                      <p:childTnLst>
                        <p:par>
                          <p:cTn id="1367" fill="hold">
                            <p:stCondLst>
                              <p:cond delay="0"/>
                            </p:stCondLst>
                            <p:childTnLst>
                              <p:par>
                                <p:cTn id="1368" nodeType="clickEffect" fill="hold" presetClass="entr" presetID="9">
                                  <p:stCondLst>
                                    <p:cond delay="0"/>
                                  </p:stCondLst>
                                  <p:childTnLst>
                                    <p:set>
                                      <p:cBhvr>
                                        <p:cTn id="1369" dur="1" fill="hold">
                                          <p:stCondLst>
                                            <p:cond delay="0"/>
                                          </p:stCondLst>
                                        </p:cTn>
                                        <p:tgtEl>
                                          <p:spTgt spid="4374">
                                            <p:txEl>
                                              <p:pRg st="3" end="3"/>
                                            </p:txEl>
                                          </p:spTgt>
                                        </p:tgtEl>
                                        <p:attrNameLst>
                                          <p:attrName>style.visibility</p:attrName>
                                        </p:attrNameLst>
                                      </p:cBhvr>
                                      <p:to>
                                        <p:strVal val="visible"/>
                                      </p:to>
                                    </p:set>
                                    <p:animEffect filter="dissolve" transition="in">
                                      <p:cBhvr additive="repl">
                                        <p:cTn id="1370" dur="500"/>
                                        <p:tgtEl>
                                          <p:spTgt spid="4374">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7" name="TextShape 1"/>
          <p:cNvSpPr txBox="1"/>
          <p:nvPr/>
        </p:nvSpPr>
        <p:spPr>
          <a:xfrm>
            <a:off x="703440" y="281160"/>
            <a:ext cx="10515240" cy="106776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rPr>
              <a:t>IPv6 datagram format</a:t>
            </a:r>
            <a:endParaRPr b="0" lang="en-US" sz="4800" spc="-1" strike="noStrike">
              <a:solidFill>
                <a:srgbClr val="000000"/>
              </a:solidFill>
              <a:latin typeface="Calibri"/>
            </a:endParaRPr>
          </a:p>
        </p:txBody>
      </p:sp>
      <p:sp>
        <p:nvSpPr>
          <p:cNvPr id="4378" name="CustomShape 2"/>
          <p:cNvSpPr/>
          <p:nvPr/>
        </p:nvSpPr>
        <p:spPr>
          <a:xfrm>
            <a:off x="3731760" y="2152080"/>
            <a:ext cx="4747680" cy="2817360"/>
          </a:xfrm>
          <a:prstGeom prst="rect">
            <a:avLst/>
          </a:prstGeom>
          <a:solidFill>
            <a:schemeClr val="bg1"/>
          </a:solidFill>
          <a:ln w="19050">
            <a:solidFill>
              <a:schemeClr val="tx1"/>
            </a:solidFill>
            <a:miter/>
          </a:ln>
          <a:effectLst>
            <a:outerShdw algn="bl" blurRad="50800" dir="18900000" dist="37674" rotWithShape="0">
              <a:srgbClr val="0000a3">
                <a:alpha val="40000"/>
              </a:srgbClr>
            </a:outerShdw>
          </a:effectLst>
        </p:spPr>
        <p:style>
          <a:lnRef idx="0"/>
          <a:fillRef idx="0"/>
          <a:effectRef idx="0"/>
          <a:fontRef idx="minor"/>
        </p:style>
      </p:sp>
      <p:sp>
        <p:nvSpPr>
          <p:cNvPr id="4379" name="Line 3"/>
          <p:cNvSpPr/>
          <p:nvPr/>
        </p:nvSpPr>
        <p:spPr>
          <a:xfrm>
            <a:off x="3733200" y="2461680"/>
            <a:ext cx="4727520" cy="360"/>
          </a:xfrm>
          <a:prstGeom prst="line">
            <a:avLst/>
          </a:prstGeom>
          <a:ln w="19050">
            <a:solidFill>
              <a:schemeClr val="tx1"/>
            </a:solidFill>
            <a:round/>
          </a:ln>
        </p:spPr>
        <p:style>
          <a:lnRef idx="0"/>
          <a:fillRef idx="0"/>
          <a:effectRef idx="0"/>
          <a:fontRef idx="minor"/>
        </p:style>
      </p:sp>
      <p:sp>
        <p:nvSpPr>
          <p:cNvPr id="4380" name="Line 4"/>
          <p:cNvSpPr/>
          <p:nvPr/>
        </p:nvSpPr>
        <p:spPr>
          <a:xfrm>
            <a:off x="4384080" y="2161440"/>
            <a:ext cx="360" cy="293760"/>
          </a:xfrm>
          <a:prstGeom prst="line">
            <a:avLst/>
          </a:prstGeom>
          <a:ln w="19050">
            <a:solidFill>
              <a:schemeClr val="tx1"/>
            </a:solidFill>
            <a:round/>
          </a:ln>
        </p:spPr>
        <p:style>
          <a:lnRef idx="0"/>
          <a:fillRef idx="0"/>
          <a:effectRef idx="0"/>
          <a:fontRef idx="minor"/>
        </p:style>
      </p:sp>
      <p:sp>
        <p:nvSpPr>
          <p:cNvPr id="4381" name="Line 5"/>
          <p:cNvSpPr/>
          <p:nvPr/>
        </p:nvSpPr>
        <p:spPr>
          <a:xfrm>
            <a:off x="5073120" y="2158200"/>
            <a:ext cx="360" cy="293760"/>
          </a:xfrm>
          <a:prstGeom prst="line">
            <a:avLst/>
          </a:prstGeom>
          <a:ln w="19050">
            <a:solidFill>
              <a:schemeClr val="tx1"/>
            </a:solidFill>
            <a:round/>
          </a:ln>
        </p:spPr>
        <p:style>
          <a:lnRef idx="0"/>
          <a:fillRef idx="0"/>
          <a:effectRef idx="0"/>
          <a:fontRef idx="minor"/>
        </p:style>
      </p:sp>
      <p:sp>
        <p:nvSpPr>
          <p:cNvPr id="4382" name="Line 6"/>
          <p:cNvSpPr/>
          <p:nvPr/>
        </p:nvSpPr>
        <p:spPr>
          <a:xfrm>
            <a:off x="6000120" y="2456640"/>
            <a:ext cx="360" cy="293760"/>
          </a:xfrm>
          <a:prstGeom prst="line">
            <a:avLst/>
          </a:prstGeom>
          <a:ln w="19050">
            <a:solidFill>
              <a:schemeClr val="tx1"/>
            </a:solidFill>
            <a:round/>
          </a:ln>
        </p:spPr>
        <p:style>
          <a:lnRef idx="0"/>
          <a:fillRef idx="0"/>
          <a:effectRef idx="0"/>
          <a:fontRef idx="minor"/>
        </p:style>
      </p:sp>
      <p:sp>
        <p:nvSpPr>
          <p:cNvPr id="4383" name="Line 7"/>
          <p:cNvSpPr/>
          <p:nvPr/>
        </p:nvSpPr>
        <p:spPr>
          <a:xfrm>
            <a:off x="7146360" y="2459880"/>
            <a:ext cx="360" cy="293760"/>
          </a:xfrm>
          <a:prstGeom prst="line">
            <a:avLst/>
          </a:prstGeom>
          <a:ln w="19050">
            <a:solidFill>
              <a:schemeClr val="tx1"/>
            </a:solidFill>
            <a:round/>
          </a:ln>
        </p:spPr>
        <p:style>
          <a:lnRef idx="0"/>
          <a:fillRef idx="0"/>
          <a:effectRef idx="0"/>
          <a:fontRef idx="minor"/>
        </p:style>
      </p:sp>
      <p:sp>
        <p:nvSpPr>
          <p:cNvPr id="4384" name="Line 8"/>
          <p:cNvSpPr/>
          <p:nvPr/>
        </p:nvSpPr>
        <p:spPr>
          <a:xfrm>
            <a:off x="3720600" y="3982320"/>
            <a:ext cx="4761000" cy="360"/>
          </a:xfrm>
          <a:prstGeom prst="line">
            <a:avLst/>
          </a:prstGeom>
          <a:ln w="19050">
            <a:solidFill>
              <a:schemeClr val="tx1"/>
            </a:solidFill>
            <a:round/>
          </a:ln>
        </p:spPr>
        <p:style>
          <a:lnRef idx="0"/>
          <a:fillRef idx="0"/>
          <a:effectRef idx="0"/>
          <a:fontRef idx="minor"/>
        </p:style>
      </p:sp>
      <p:sp>
        <p:nvSpPr>
          <p:cNvPr id="4385" name="Line 9"/>
          <p:cNvSpPr/>
          <p:nvPr/>
        </p:nvSpPr>
        <p:spPr>
          <a:xfrm>
            <a:off x="3737880" y="3342600"/>
            <a:ext cx="4761000" cy="360"/>
          </a:xfrm>
          <a:prstGeom prst="line">
            <a:avLst/>
          </a:prstGeom>
          <a:ln w="19050">
            <a:solidFill>
              <a:schemeClr val="tx1"/>
            </a:solidFill>
            <a:round/>
          </a:ln>
        </p:spPr>
        <p:style>
          <a:lnRef idx="0"/>
          <a:fillRef idx="0"/>
          <a:effectRef idx="0"/>
          <a:fontRef idx="minor"/>
        </p:style>
      </p:sp>
      <p:sp>
        <p:nvSpPr>
          <p:cNvPr id="4386" name="Line 10"/>
          <p:cNvSpPr/>
          <p:nvPr/>
        </p:nvSpPr>
        <p:spPr>
          <a:xfrm>
            <a:off x="3723840" y="2760120"/>
            <a:ext cx="4760640" cy="360"/>
          </a:xfrm>
          <a:prstGeom prst="line">
            <a:avLst/>
          </a:prstGeom>
          <a:ln w="19050">
            <a:solidFill>
              <a:schemeClr val="tx1"/>
            </a:solidFill>
            <a:round/>
          </a:ln>
        </p:spPr>
        <p:style>
          <a:lnRef idx="0"/>
          <a:fillRef idx="0"/>
          <a:effectRef idx="0"/>
          <a:fontRef idx="minor"/>
        </p:style>
      </p:sp>
      <p:sp>
        <p:nvSpPr>
          <p:cNvPr id="4387" name="CustomShape 11"/>
          <p:cNvSpPr/>
          <p:nvPr/>
        </p:nvSpPr>
        <p:spPr>
          <a:xfrm>
            <a:off x="5244840" y="4260960"/>
            <a:ext cx="170208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 </a:t>
            </a:r>
            <a:r>
              <a:rPr b="0" lang="en-US" sz="1800" spc="-1" strike="noStrike">
                <a:solidFill>
                  <a:srgbClr val="000000"/>
                </a:solidFill>
                <a:latin typeface="Arial"/>
                <a:ea typeface="ＭＳ Ｐゴシック"/>
              </a:rPr>
              <a:t>payload (data)</a:t>
            </a:r>
            <a:endParaRPr b="0" lang="en-US" sz="1800" spc="-1" strike="noStrike">
              <a:latin typeface="Arial"/>
            </a:endParaRPr>
          </a:p>
        </p:txBody>
      </p:sp>
      <p:sp>
        <p:nvSpPr>
          <p:cNvPr id="4388" name="CustomShape 12"/>
          <p:cNvSpPr/>
          <p:nvPr/>
        </p:nvSpPr>
        <p:spPr>
          <a:xfrm>
            <a:off x="4971960" y="3385800"/>
            <a:ext cx="2157840" cy="55620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800" spc="-1" strike="noStrike">
                <a:solidFill>
                  <a:srgbClr val="000000"/>
                </a:solidFill>
                <a:latin typeface="Arial"/>
                <a:ea typeface="ＭＳ Ｐゴシック"/>
              </a:rPr>
              <a:t>destination address</a:t>
            </a:r>
            <a:endParaRPr b="0" lang="en-US" sz="1800" spc="-1" strike="noStrike">
              <a:latin typeface="Arial"/>
            </a:endParaRPr>
          </a:p>
          <a:p>
            <a:pPr algn="ctr">
              <a:lnSpc>
                <a:spcPct val="85000"/>
              </a:lnSpc>
              <a:tabLst>
                <a:tab algn="l" pos="0"/>
              </a:tabLst>
            </a:pPr>
            <a:r>
              <a:rPr b="0" lang="en-US" sz="1800" spc="-1" strike="noStrike">
                <a:solidFill>
                  <a:srgbClr val="000000"/>
                </a:solidFill>
                <a:latin typeface="Arial"/>
                <a:ea typeface="ＭＳ Ｐゴシック"/>
              </a:rPr>
              <a:t>(128 bits)</a:t>
            </a:r>
            <a:endParaRPr b="0" lang="en-US" sz="1800" spc="-1" strike="noStrike">
              <a:latin typeface="Arial"/>
            </a:endParaRPr>
          </a:p>
        </p:txBody>
      </p:sp>
      <p:sp>
        <p:nvSpPr>
          <p:cNvPr id="4389" name="CustomShape 13"/>
          <p:cNvSpPr/>
          <p:nvPr/>
        </p:nvSpPr>
        <p:spPr>
          <a:xfrm>
            <a:off x="5136480" y="2779200"/>
            <a:ext cx="1740240" cy="55620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800" spc="-1" strike="noStrike">
                <a:solidFill>
                  <a:srgbClr val="000000"/>
                </a:solidFill>
                <a:latin typeface="Arial"/>
                <a:ea typeface="ＭＳ Ｐゴシック"/>
              </a:rPr>
              <a:t>source address</a:t>
            </a:r>
            <a:endParaRPr b="0" lang="en-US" sz="1800" spc="-1" strike="noStrike">
              <a:latin typeface="Arial"/>
            </a:endParaRPr>
          </a:p>
          <a:p>
            <a:pPr algn="ctr">
              <a:lnSpc>
                <a:spcPct val="85000"/>
              </a:lnSpc>
              <a:tabLst>
                <a:tab algn="l" pos="0"/>
              </a:tabLst>
            </a:pPr>
            <a:r>
              <a:rPr b="0" lang="en-US" sz="1800" spc="-1" strike="noStrike">
                <a:solidFill>
                  <a:srgbClr val="000000"/>
                </a:solidFill>
                <a:latin typeface="Arial"/>
                <a:ea typeface="ＭＳ Ｐゴシック"/>
              </a:rPr>
              <a:t>(128 bits)</a:t>
            </a:r>
            <a:endParaRPr b="0" lang="en-US" sz="1800" spc="-1" strike="noStrike">
              <a:latin typeface="Arial"/>
            </a:endParaRPr>
          </a:p>
        </p:txBody>
      </p:sp>
      <p:sp>
        <p:nvSpPr>
          <p:cNvPr id="4390" name="CustomShape 14"/>
          <p:cNvSpPr/>
          <p:nvPr/>
        </p:nvSpPr>
        <p:spPr>
          <a:xfrm>
            <a:off x="4220640" y="2426760"/>
            <a:ext cx="13453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payload len</a:t>
            </a:r>
            <a:endParaRPr b="0" lang="en-US" sz="1800" spc="-1" strike="noStrike">
              <a:latin typeface="Arial"/>
            </a:endParaRPr>
          </a:p>
        </p:txBody>
      </p:sp>
      <p:sp>
        <p:nvSpPr>
          <p:cNvPr id="4391" name="CustomShape 15"/>
          <p:cNvSpPr/>
          <p:nvPr/>
        </p:nvSpPr>
        <p:spPr>
          <a:xfrm>
            <a:off x="6000480" y="2434680"/>
            <a:ext cx="100548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next hdr</a:t>
            </a:r>
            <a:endParaRPr b="0" lang="en-US" sz="1800" spc="-1" strike="noStrike">
              <a:latin typeface="Arial"/>
            </a:endParaRPr>
          </a:p>
        </p:txBody>
      </p:sp>
      <p:sp>
        <p:nvSpPr>
          <p:cNvPr id="4392" name="CustomShape 16"/>
          <p:cNvSpPr/>
          <p:nvPr/>
        </p:nvSpPr>
        <p:spPr>
          <a:xfrm>
            <a:off x="7256520" y="2420280"/>
            <a:ext cx="10299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hop limit</a:t>
            </a:r>
            <a:endParaRPr b="0" lang="en-US" sz="1800" spc="-1" strike="noStrike">
              <a:latin typeface="Arial"/>
            </a:endParaRPr>
          </a:p>
        </p:txBody>
      </p:sp>
      <p:sp>
        <p:nvSpPr>
          <p:cNvPr id="4393" name="CustomShape 17"/>
          <p:cNvSpPr/>
          <p:nvPr/>
        </p:nvSpPr>
        <p:spPr>
          <a:xfrm>
            <a:off x="6127200" y="2126880"/>
            <a:ext cx="11304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flow label</a:t>
            </a:r>
            <a:endParaRPr b="0" lang="en-US" sz="1800" spc="-1" strike="noStrike">
              <a:latin typeface="Arial"/>
            </a:endParaRPr>
          </a:p>
        </p:txBody>
      </p:sp>
      <p:sp>
        <p:nvSpPr>
          <p:cNvPr id="4394" name="CustomShape 18"/>
          <p:cNvSpPr/>
          <p:nvPr/>
        </p:nvSpPr>
        <p:spPr>
          <a:xfrm>
            <a:off x="4505040" y="2112480"/>
            <a:ext cx="4341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pri</a:t>
            </a:r>
            <a:endParaRPr b="0" lang="en-US" sz="1800" spc="-1" strike="noStrike">
              <a:latin typeface="Arial"/>
            </a:endParaRPr>
          </a:p>
        </p:txBody>
      </p:sp>
      <p:sp>
        <p:nvSpPr>
          <p:cNvPr id="4395" name="CustomShape 19"/>
          <p:cNvSpPr/>
          <p:nvPr/>
        </p:nvSpPr>
        <p:spPr>
          <a:xfrm>
            <a:off x="3798360" y="2120400"/>
            <a:ext cx="49824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ver</a:t>
            </a:r>
            <a:endParaRPr b="0" lang="en-US" sz="1800" spc="-1" strike="noStrike">
              <a:latin typeface="Arial"/>
            </a:endParaRPr>
          </a:p>
        </p:txBody>
      </p:sp>
      <p:sp>
        <p:nvSpPr>
          <p:cNvPr id="4396" name="Line 20"/>
          <p:cNvSpPr/>
          <p:nvPr/>
        </p:nvSpPr>
        <p:spPr>
          <a:xfrm>
            <a:off x="3696120" y="1921320"/>
            <a:ext cx="4816440" cy="360"/>
          </a:xfrm>
          <a:prstGeom prst="line">
            <a:avLst/>
          </a:prstGeom>
          <a:ln w="9525">
            <a:solidFill>
              <a:schemeClr val="tx1"/>
            </a:solidFill>
            <a:round/>
            <a:headEnd len="med" type="triangle" w="med"/>
            <a:tailEnd len="med" type="triangle" w="med"/>
          </a:ln>
        </p:spPr>
        <p:style>
          <a:lnRef idx="0"/>
          <a:fillRef idx="0"/>
          <a:effectRef idx="0"/>
          <a:fontRef idx="minor"/>
        </p:style>
        <p:txBody>
          <a:bodyPr lIns="90000" rIns="90000" tIns="45000" bIns="45000" anchorCtr="1">
            <a:noAutofit/>
          </a:bodyPr>
          <a:p>
            <a:pPr>
              <a:lnSpc>
                <a:spcPct val="100000"/>
              </a:lnSpc>
              <a:tabLst>
                <a:tab algn="l" pos="0"/>
              </a:tabLst>
            </a:pPr>
            <a:r>
              <a:rPr b="0" lang="en-US" sz="1800" spc="-1" strike="noStrike">
                <a:solidFill>
                  <a:srgbClr val="000000"/>
                </a:solidFill>
                <a:latin typeface="Calibri"/>
              </a:rPr>
              <a:t>      </a:t>
            </a:r>
            <a:endParaRPr b="0" lang="en-US" sz="1800" spc="-1" strike="noStrike">
              <a:latin typeface="Arial"/>
            </a:endParaRPr>
          </a:p>
        </p:txBody>
      </p:sp>
      <p:sp>
        <p:nvSpPr>
          <p:cNvPr id="4397" name="CustomShape 21"/>
          <p:cNvSpPr/>
          <p:nvPr/>
        </p:nvSpPr>
        <p:spPr>
          <a:xfrm>
            <a:off x="5560560" y="1731240"/>
            <a:ext cx="853200" cy="36468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32 bits</a:t>
            </a:r>
            <a:endParaRPr b="0" lang="en-US" sz="1800" spc="-1" strike="noStrike">
              <a:latin typeface="Arial"/>
            </a:endParaRPr>
          </a:p>
        </p:txBody>
      </p:sp>
      <p:grpSp>
        <p:nvGrpSpPr>
          <p:cNvPr id="4398" name="Group 22"/>
          <p:cNvGrpSpPr/>
          <p:nvPr/>
        </p:nvGrpSpPr>
        <p:grpSpPr>
          <a:xfrm>
            <a:off x="159120" y="1902600"/>
            <a:ext cx="4399560" cy="1077480"/>
            <a:chOff x="159120" y="1902600"/>
            <a:chExt cx="4399560" cy="1077480"/>
          </a:xfrm>
        </p:grpSpPr>
        <p:sp>
          <p:nvSpPr>
            <p:cNvPr id="4399" name="CustomShape 23"/>
            <p:cNvSpPr/>
            <p:nvPr/>
          </p:nvSpPr>
          <p:spPr>
            <a:xfrm>
              <a:off x="159120" y="1902600"/>
              <a:ext cx="3071880" cy="1077480"/>
            </a:xfrm>
            <a:prstGeom prst="rect">
              <a:avLst/>
            </a:prstGeom>
            <a:noFill/>
            <a:ln w="0">
              <a:noFill/>
            </a:ln>
          </p:spPr>
          <p:style>
            <a:lnRef idx="0"/>
            <a:fillRef idx="0"/>
            <a:effectRef idx="0"/>
            <a:fontRef idx="minor"/>
          </p:style>
          <p:txBody>
            <a:bodyPr lIns="90000" rIns="90000" tIns="45000" bIns="45000">
              <a:spAutoFit/>
            </a:bodyPr>
            <a:p>
              <a:pPr algn="r">
                <a:lnSpc>
                  <a:spcPct val="90000"/>
                </a:lnSpc>
                <a:tabLst>
                  <a:tab algn="l" pos="0"/>
                </a:tabLst>
              </a:pPr>
              <a:r>
                <a:rPr b="0" lang="en-US" sz="2400" spc="-1" strike="noStrike">
                  <a:solidFill>
                    <a:srgbClr val="c00000"/>
                  </a:solidFill>
                  <a:latin typeface="Calibri"/>
                  <a:ea typeface="ＭＳ Ｐゴシック"/>
                </a:rPr>
                <a:t>priority:  </a:t>
              </a:r>
              <a:r>
                <a:rPr b="0" lang="en-US" sz="2400" spc="-1" strike="noStrike">
                  <a:solidFill>
                    <a:srgbClr val="000000"/>
                  </a:solidFill>
                  <a:latin typeface="Calibri"/>
                  <a:ea typeface="ＭＳ Ｐゴシック"/>
                </a:rPr>
                <a:t>identify priority among datagrams in flow</a:t>
              </a:r>
              <a:endParaRPr b="0" lang="en-US" sz="2400" spc="-1" strike="noStrike">
                <a:latin typeface="Arial"/>
              </a:endParaRPr>
            </a:p>
          </p:txBody>
        </p:sp>
        <p:sp>
          <p:nvSpPr>
            <p:cNvPr id="4400" name="Line 24"/>
            <p:cNvSpPr/>
            <p:nvPr/>
          </p:nvSpPr>
          <p:spPr>
            <a:xfrm>
              <a:off x="3299760" y="2398320"/>
              <a:ext cx="1258920" cy="36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4401" name="Group 25"/>
          <p:cNvGrpSpPr/>
          <p:nvPr/>
        </p:nvGrpSpPr>
        <p:grpSpPr>
          <a:xfrm>
            <a:off x="7480800" y="1427040"/>
            <a:ext cx="4498920" cy="1406520"/>
            <a:chOff x="7480800" y="1427040"/>
            <a:chExt cx="4498920" cy="1406520"/>
          </a:xfrm>
        </p:grpSpPr>
        <p:sp>
          <p:nvSpPr>
            <p:cNvPr id="4402" name="CustomShape 26"/>
            <p:cNvSpPr/>
            <p:nvPr/>
          </p:nvSpPr>
          <p:spPr>
            <a:xfrm>
              <a:off x="8742240" y="1427040"/>
              <a:ext cx="3237480" cy="140652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2400" spc="-1" strike="noStrike">
                  <a:solidFill>
                    <a:srgbClr val="c00000"/>
                  </a:solidFill>
                  <a:latin typeface="Calibri"/>
                  <a:ea typeface="ＭＳ Ｐゴシック"/>
                </a:rPr>
                <a:t>flow label: </a:t>
              </a:r>
              <a:r>
                <a:rPr b="0" lang="en-US" sz="2400" spc="-1" strike="noStrike">
                  <a:solidFill>
                    <a:srgbClr val="000000"/>
                  </a:solidFill>
                  <a:latin typeface="Calibri"/>
                  <a:ea typeface="ＭＳ Ｐゴシック"/>
                </a:rPr>
                <a:t>identify datagrams in same "flow.” (concept of “flow” not well defined).</a:t>
              </a:r>
              <a:endParaRPr b="0" lang="en-US" sz="2400" spc="-1" strike="noStrike">
                <a:latin typeface="Arial"/>
              </a:endParaRPr>
            </a:p>
          </p:txBody>
        </p:sp>
        <p:sp>
          <p:nvSpPr>
            <p:cNvPr id="4403" name="Line 27"/>
            <p:cNvSpPr/>
            <p:nvPr/>
          </p:nvSpPr>
          <p:spPr>
            <a:xfrm>
              <a:off x="7480800" y="2325600"/>
              <a:ext cx="1258920" cy="36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4404" name="Group 28"/>
          <p:cNvGrpSpPr/>
          <p:nvPr/>
        </p:nvGrpSpPr>
        <p:grpSpPr>
          <a:xfrm>
            <a:off x="0" y="2970720"/>
            <a:ext cx="4028400" cy="748440"/>
            <a:chOff x="0" y="2970720"/>
            <a:chExt cx="4028400" cy="748440"/>
          </a:xfrm>
        </p:grpSpPr>
        <p:sp>
          <p:nvSpPr>
            <p:cNvPr id="4405" name="CustomShape 29"/>
            <p:cNvSpPr/>
            <p:nvPr/>
          </p:nvSpPr>
          <p:spPr>
            <a:xfrm>
              <a:off x="0" y="2970720"/>
              <a:ext cx="3237480" cy="748440"/>
            </a:xfrm>
            <a:prstGeom prst="rect">
              <a:avLst/>
            </a:prstGeom>
            <a:noFill/>
            <a:ln w="0">
              <a:noFill/>
            </a:ln>
          </p:spPr>
          <p:style>
            <a:lnRef idx="0"/>
            <a:fillRef idx="0"/>
            <a:effectRef idx="0"/>
            <a:fontRef idx="minor"/>
          </p:style>
          <p:txBody>
            <a:bodyPr lIns="90000" rIns="90000" tIns="45000" bIns="45000">
              <a:spAutoFit/>
            </a:bodyPr>
            <a:p>
              <a:pPr algn="r">
                <a:lnSpc>
                  <a:spcPct val="90000"/>
                </a:lnSpc>
                <a:tabLst>
                  <a:tab algn="l" pos="0"/>
                </a:tabLst>
              </a:pPr>
              <a:r>
                <a:rPr b="0" lang="en-US" sz="2400" spc="-1" strike="noStrike">
                  <a:solidFill>
                    <a:srgbClr val="c00000"/>
                  </a:solidFill>
                  <a:latin typeface="Calibri"/>
                  <a:ea typeface="ＭＳ Ｐゴシック"/>
                </a:rPr>
                <a:t>128-bit </a:t>
              </a:r>
              <a:endParaRPr b="0" lang="en-US" sz="2400" spc="-1" strike="noStrike">
                <a:latin typeface="Arial"/>
              </a:endParaRPr>
            </a:p>
            <a:p>
              <a:pPr algn="r">
                <a:lnSpc>
                  <a:spcPct val="90000"/>
                </a:lnSpc>
                <a:tabLst>
                  <a:tab algn="l" pos="0"/>
                </a:tabLst>
              </a:pPr>
              <a:r>
                <a:rPr b="0" lang="en-US" sz="2400" spc="-1" strike="noStrike">
                  <a:solidFill>
                    <a:srgbClr val="000000"/>
                  </a:solidFill>
                  <a:latin typeface="Calibri"/>
                  <a:ea typeface="ＭＳ Ｐゴシック"/>
                </a:rPr>
                <a:t>IPv6 addresses</a:t>
              </a:r>
              <a:endParaRPr b="0" lang="en-US" sz="2400" spc="-1" strike="noStrike">
                <a:latin typeface="Arial"/>
              </a:endParaRPr>
            </a:p>
          </p:txBody>
        </p:sp>
        <p:sp>
          <p:nvSpPr>
            <p:cNvPr id="4406" name="Line 30"/>
            <p:cNvSpPr/>
            <p:nvPr/>
          </p:nvSpPr>
          <p:spPr>
            <a:xfrm>
              <a:off x="3124080" y="3380040"/>
              <a:ext cx="904320" cy="303840"/>
            </a:xfrm>
            <a:prstGeom prst="line">
              <a:avLst/>
            </a:prstGeom>
            <a:ln w="19050">
              <a:solidFill>
                <a:srgbClr val="c00000"/>
              </a:solidFill>
            </a:ln>
          </p:spPr>
          <p:style>
            <a:lnRef idx="1">
              <a:schemeClr val="accent1"/>
            </a:lnRef>
            <a:fillRef idx="0">
              <a:schemeClr val="accent1"/>
            </a:fillRef>
            <a:effectRef idx="0">
              <a:schemeClr val="accent1"/>
            </a:effectRef>
            <a:fontRef idx="minor"/>
          </p:style>
        </p:sp>
        <p:sp>
          <p:nvSpPr>
            <p:cNvPr id="4407" name="Line 31"/>
            <p:cNvSpPr/>
            <p:nvPr/>
          </p:nvSpPr>
          <p:spPr>
            <a:xfrm flipV="1">
              <a:off x="3124080" y="3055320"/>
              <a:ext cx="904320" cy="30384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sp>
        <p:nvSpPr>
          <p:cNvPr id="4408" name="CustomShape 32"/>
          <p:cNvSpPr/>
          <p:nvPr/>
        </p:nvSpPr>
        <p:spPr>
          <a:xfrm>
            <a:off x="1192680" y="5022720"/>
            <a:ext cx="8971200" cy="15534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rPr>
              <a:t>What’s missing (compared with IPv4): </a:t>
            </a:r>
            <a:endParaRPr b="0" lang="en-US" sz="2400" spc="-1" strike="noStrike">
              <a:latin typeface="Arial"/>
            </a:endParaRPr>
          </a:p>
          <a:p>
            <a:pPr marL="285840" indent="-285480">
              <a:lnSpc>
                <a:spcPct val="100000"/>
              </a:lnSpc>
              <a:buClr>
                <a:srgbClr val="0000a3"/>
              </a:buClr>
              <a:buFont typeface="Wingdings" charset="2"/>
              <a:buChar char=""/>
              <a:tabLst>
                <a:tab algn="l" pos="0"/>
              </a:tabLst>
            </a:pPr>
            <a:r>
              <a:rPr b="0" lang="en-US" sz="2400" spc="-1" strike="noStrike">
                <a:solidFill>
                  <a:srgbClr val="000000"/>
                </a:solidFill>
                <a:latin typeface="Calibri"/>
              </a:rPr>
              <a:t>no checksum (to speed processing at routers)</a:t>
            </a:r>
            <a:endParaRPr b="0" lang="en-US" sz="2400" spc="-1" strike="noStrike">
              <a:latin typeface="Arial"/>
            </a:endParaRPr>
          </a:p>
          <a:p>
            <a:pPr marL="285840" indent="-285480">
              <a:lnSpc>
                <a:spcPct val="100000"/>
              </a:lnSpc>
              <a:buClr>
                <a:srgbClr val="0000a3"/>
              </a:buClr>
              <a:buFont typeface="Wingdings" charset="2"/>
              <a:buChar char=""/>
              <a:tabLst>
                <a:tab algn="l" pos="0"/>
              </a:tabLst>
            </a:pPr>
            <a:r>
              <a:rPr b="0" lang="en-US" sz="2400" spc="-1" strike="noStrike">
                <a:solidFill>
                  <a:srgbClr val="000000"/>
                </a:solidFill>
                <a:latin typeface="Calibri"/>
              </a:rPr>
              <a:t>no fragmentation/reassembly</a:t>
            </a:r>
            <a:endParaRPr b="0" lang="en-US" sz="2400" spc="-1" strike="noStrike">
              <a:latin typeface="Arial"/>
            </a:endParaRPr>
          </a:p>
          <a:p>
            <a:pPr marL="285840" indent="-285480">
              <a:lnSpc>
                <a:spcPct val="100000"/>
              </a:lnSpc>
              <a:buClr>
                <a:srgbClr val="0000a3"/>
              </a:buClr>
              <a:buFont typeface="Wingdings" charset="2"/>
              <a:buChar char=""/>
              <a:tabLst>
                <a:tab algn="l" pos="0"/>
              </a:tabLst>
            </a:pPr>
            <a:r>
              <a:rPr b="0" lang="en-US" sz="2400" spc="-1" strike="noStrike">
                <a:solidFill>
                  <a:srgbClr val="000000"/>
                </a:solidFill>
                <a:latin typeface="Calibri"/>
              </a:rPr>
              <a:t>no options (available as upper-layer, next-header protocol at router)</a:t>
            </a:r>
            <a:endParaRPr b="0" lang="en-US" sz="2400" spc="-1" strike="noStrike">
              <a:latin typeface="Arial"/>
            </a:endParaRPr>
          </a:p>
        </p:txBody>
      </p:sp>
      <p:sp>
        <p:nvSpPr>
          <p:cNvPr id="4409" name="TextShape 33"/>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DDFAF6CC-EED9-4C75-9525-6D8DF7833552}"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1371" dur="indefinite" restart="never" nodeType="tmRoot">
          <p:childTnLst>
            <p:seq>
              <p:cTn id="1372" dur="indefinite" nodeType="mainSeq">
                <p:childTnLst>
                  <p:par>
                    <p:cTn id="1373" fill="hold">
                      <p:stCondLst>
                        <p:cond delay="indefinite"/>
                      </p:stCondLst>
                      <p:childTnLst>
                        <p:par>
                          <p:cTn id="1374" fill="hold">
                            <p:stCondLst>
                              <p:cond delay="0"/>
                            </p:stCondLst>
                            <p:childTnLst>
                              <p:par>
                                <p:cTn id="1375" nodeType="clickEffect" fill="hold" presetClass="entr" presetID="9">
                                  <p:stCondLst>
                                    <p:cond delay="0"/>
                                  </p:stCondLst>
                                  <p:childTnLst>
                                    <p:set>
                                      <p:cBhvr>
                                        <p:cTn id="1376" dur="1" fill="hold">
                                          <p:stCondLst>
                                            <p:cond delay="0"/>
                                          </p:stCondLst>
                                        </p:cTn>
                                        <p:tgtEl>
                                          <p:spTgt spid="4404"/>
                                        </p:tgtEl>
                                        <p:attrNameLst>
                                          <p:attrName>style.visibility</p:attrName>
                                        </p:attrNameLst>
                                      </p:cBhvr>
                                      <p:to>
                                        <p:strVal val="visible"/>
                                      </p:to>
                                    </p:set>
                                    <p:animEffect filter="dissolve" transition="in">
                                      <p:cBhvr additive="repl">
                                        <p:cTn id="1377" dur="500"/>
                                        <p:tgtEl>
                                          <p:spTgt spid="4404"/>
                                        </p:tgtEl>
                                      </p:cBhvr>
                                    </p:animEffect>
                                  </p:childTnLst>
                                </p:cTn>
                              </p:par>
                            </p:childTnLst>
                          </p:cTn>
                        </p:par>
                      </p:childTnLst>
                    </p:cTn>
                  </p:par>
                  <p:par>
                    <p:cTn id="1378" fill="hold">
                      <p:stCondLst>
                        <p:cond delay="indefinite"/>
                      </p:stCondLst>
                      <p:childTnLst>
                        <p:par>
                          <p:cTn id="1379" fill="hold">
                            <p:stCondLst>
                              <p:cond delay="0"/>
                            </p:stCondLst>
                            <p:childTnLst>
                              <p:par>
                                <p:cTn id="1380" nodeType="clickEffect" fill="hold" presetClass="entr" presetID="9">
                                  <p:stCondLst>
                                    <p:cond delay="0"/>
                                  </p:stCondLst>
                                  <p:childTnLst>
                                    <p:set>
                                      <p:cBhvr>
                                        <p:cTn id="1381" dur="1" fill="hold">
                                          <p:stCondLst>
                                            <p:cond delay="0"/>
                                          </p:stCondLst>
                                        </p:cTn>
                                        <p:tgtEl>
                                          <p:spTgt spid="4401"/>
                                        </p:tgtEl>
                                        <p:attrNameLst>
                                          <p:attrName>style.visibility</p:attrName>
                                        </p:attrNameLst>
                                      </p:cBhvr>
                                      <p:to>
                                        <p:strVal val="visible"/>
                                      </p:to>
                                    </p:set>
                                    <p:animEffect filter="dissolve" transition="in">
                                      <p:cBhvr additive="repl">
                                        <p:cTn id="1382" dur="500"/>
                                        <p:tgtEl>
                                          <p:spTgt spid="4401"/>
                                        </p:tgtEl>
                                      </p:cBhvr>
                                    </p:animEffect>
                                  </p:childTnLst>
                                </p:cTn>
                              </p:par>
                            </p:childTnLst>
                          </p:cTn>
                        </p:par>
                      </p:childTnLst>
                    </p:cTn>
                  </p:par>
                  <p:par>
                    <p:cTn id="1383" fill="hold">
                      <p:stCondLst>
                        <p:cond delay="indefinite"/>
                      </p:stCondLst>
                      <p:childTnLst>
                        <p:par>
                          <p:cTn id="1384" fill="hold">
                            <p:stCondLst>
                              <p:cond delay="0"/>
                            </p:stCondLst>
                            <p:childTnLst>
                              <p:par>
                                <p:cTn id="1385" nodeType="clickEffect" fill="hold" presetClass="entr" presetID="9">
                                  <p:stCondLst>
                                    <p:cond delay="0"/>
                                  </p:stCondLst>
                                  <p:childTnLst>
                                    <p:set>
                                      <p:cBhvr>
                                        <p:cTn id="1386" dur="1" fill="hold">
                                          <p:stCondLst>
                                            <p:cond delay="0"/>
                                          </p:stCondLst>
                                        </p:cTn>
                                        <p:tgtEl>
                                          <p:spTgt spid="4398"/>
                                        </p:tgtEl>
                                        <p:attrNameLst>
                                          <p:attrName>style.visibility</p:attrName>
                                        </p:attrNameLst>
                                      </p:cBhvr>
                                      <p:to>
                                        <p:strVal val="visible"/>
                                      </p:to>
                                    </p:set>
                                    <p:animEffect filter="dissolve" transition="in">
                                      <p:cBhvr additive="repl">
                                        <p:cTn id="1387" dur="500"/>
                                        <p:tgtEl>
                                          <p:spTgt spid="4398"/>
                                        </p:tgtEl>
                                      </p:cBhvr>
                                    </p:animEffect>
                                  </p:childTnLst>
                                </p:cTn>
                              </p:par>
                            </p:childTnLst>
                          </p:cTn>
                        </p:par>
                      </p:childTnLst>
                    </p:cTn>
                  </p:par>
                  <p:par>
                    <p:cTn id="1388" fill="hold">
                      <p:stCondLst>
                        <p:cond delay="indefinite"/>
                      </p:stCondLst>
                      <p:childTnLst>
                        <p:par>
                          <p:cTn id="1389" fill="hold">
                            <p:stCondLst>
                              <p:cond delay="0"/>
                            </p:stCondLst>
                            <p:childTnLst>
                              <p:par>
                                <p:cTn id="1390" nodeType="clickEffect" fill="hold" presetClass="entr" presetID="9">
                                  <p:stCondLst>
                                    <p:cond delay="0"/>
                                  </p:stCondLst>
                                  <p:childTnLst>
                                    <p:set>
                                      <p:cBhvr>
                                        <p:cTn id="1391" dur="1" fill="hold">
                                          <p:stCondLst>
                                            <p:cond delay="0"/>
                                          </p:stCondLst>
                                        </p:cTn>
                                        <p:tgtEl>
                                          <p:spTgt spid="4408"/>
                                        </p:tgtEl>
                                        <p:attrNameLst>
                                          <p:attrName>style.visibility</p:attrName>
                                        </p:attrNameLst>
                                      </p:cBhvr>
                                      <p:to>
                                        <p:strVal val="visible"/>
                                      </p:to>
                                    </p:set>
                                    <p:animEffect filter="dissolve" transition="in">
                                      <p:cBhvr additive="repl">
                                        <p:cTn id="1392" dur="500"/>
                                        <p:tgtEl>
                                          <p:spTgt spid="4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0" name="TextShape 1"/>
          <p:cNvSpPr txBox="1"/>
          <p:nvPr/>
        </p:nvSpPr>
        <p:spPr>
          <a:xfrm>
            <a:off x="838080" y="1379520"/>
            <a:ext cx="10515240" cy="1192680"/>
          </a:xfrm>
          <a:prstGeom prst="rect">
            <a:avLst/>
          </a:prstGeom>
          <a:noFill/>
          <a:ln w="0">
            <a:noFill/>
          </a:ln>
        </p:spPr>
        <p:txBody>
          <a:bodyPr>
            <a:noAutofit/>
          </a:bodyPr>
          <a:p>
            <a:pPr marL="352440" indent="-221760">
              <a:lnSpc>
                <a:spcPct val="75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not all routers can be upgraded simultaneously</a:t>
            </a:r>
            <a:endParaRPr b="0" lang="en-US" sz="2800" spc="-1" strike="noStrike">
              <a:solidFill>
                <a:srgbClr val="000000"/>
              </a:solidFill>
              <a:latin typeface="Calibri"/>
            </a:endParaRPr>
          </a:p>
          <a:p>
            <a:pPr lvl="1" marL="695160" indent="-231480">
              <a:lnSpc>
                <a:spcPct val="75000"/>
              </a:lnSpc>
              <a:spcBef>
                <a:spcPts val="499"/>
              </a:spcBef>
              <a:buClr>
                <a:srgbClr val="0000a8"/>
              </a:buClr>
              <a:buFont typeface="Arial"/>
              <a:buChar char="•"/>
            </a:pPr>
            <a:r>
              <a:rPr b="0" lang="en-US" sz="2800" spc="-1" strike="noStrike">
                <a:solidFill>
                  <a:srgbClr val="000000"/>
                </a:solidFill>
                <a:latin typeface="Calibri"/>
                <a:ea typeface="ＭＳ Ｐゴシック"/>
              </a:rPr>
              <a:t>no “flag days”</a:t>
            </a:r>
            <a:endParaRPr b="0" lang="en-US" sz="2800" spc="-1" strike="noStrike">
              <a:solidFill>
                <a:srgbClr val="000000"/>
              </a:solidFill>
              <a:latin typeface="Calibri"/>
            </a:endParaRPr>
          </a:p>
          <a:p>
            <a:pPr lvl="1" marL="695160" indent="-231480">
              <a:lnSpc>
                <a:spcPct val="75000"/>
              </a:lnSpc>
              <a:spcBef>
                <a:spcPts val="499"/>
              </a:spcBef>
              <a:buClr>
                <a:srgbClr val="0000a8"/>
              </a:buClr>
              <a:buFont typeface="Arial"/>
              <a:buChar char="•"/>
            </a:pPr>
            <a:r>
              <a:rPr b="0" lang="en-US" sz="2800" spc="-1" strike="noStrike">
                <a:solidFill>
                  <a:srgbClr val="000000"/>
                </a:solidFill>
                <a:latin typeface="Calibri"/>
                <a:ea typeface="ＭＳ Ｐゴシック"/>
              </a:rPr>
              <a:t>how will network operate with mixed IPv4 and IPv6 routers? </a:t>
            </a:r>
            <a:endParaRPr b="0" lang="en-US" sz="2800" spc="-1" strike="noStrike">
              <a:solidFill>
                <a:srgbClr val="000000"/>
              </a:solidFill>
              <a:latin typeface="Calibri"/>
            </a:endParaRPr>
          </a:p>
        </p:txBody>
      </p:sp>
      <p:sp>
        <p:nvSpPr>
          <p:cNvPr id="4411" name="TextShape 2"/>
          <p:cNvSpPr txBox="1"/>
          <p:nvPr/>
        </p:nvSpPr>
        <p:spPr>
          <a:xfrm>
            <a:off x="838080" y="34596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rPr>
              <a:t>Transition from IPv4 to IPv6</a:t>
            </a:r>
            <a:endParaRPr b="0" lang="en-US" sz="4800" spc="-1" strike="noStrike">
              <a:solidFill>
                <a:srgbClr val="000000"/>
              </a:solidFill>
              <a:latin typeface="Calibri"/>
            </a:endParaRPr>
          </a:p>
        </p:txBody>
      </p:sp>
      <p:grpSp>
        <p:nvGrpSpPr>
          <p:cNvPr id="4412" name="Group 3"/>
          <p:cNvGrpSpPr/>
          <p:nvPr/>
        </p:nvGrpSpPr>
        <p:grpSpPr>
          <a:xfrm>
            <a:off x="2584440" y="4315680"/>
            <a:ext cx="6635880" cy="2225160"/>
            <a:chOff x="2584440" y="4315680"/>
            <a:chExt cx="6635880" cy="2225160"/>
          </a:xfrm>
        </p:grpSpPr>
        <p:grpSp>
          <p:nvGrpSpPr>
            <p:cNvPr id="4413" name="Group 4"/>
            <p:cNvGrpSpPr/>
            <p:nvPr/>
          </p:nvGrpSpPr>
          <p:grpSpPr>
            <a:xfrm>
              <a:off x="3387240" y="5348880"/>
              <a:ext cx="4854240" cy="473040"/>
              <a:chOff x="3387240" y="5348880"/>
              <a:chExt cx="4854240" cy="473040"/>
            </a:xfrm>
          </p:grpSpPr>
          <p:sp>
            <p:nvSpPr>
              <p:cNvPr id="4414" name="CustomShape 5"/>
              <p:cNvSpPr/>
              <p:nvPr/>
            </p:nvSpPr>
            <p:spPr>
              <a:xfrm>
                <a:off x="3387240" y="5350680"/>
                <a:ext cx="4854240" cy="468000"/>
              </a:xfrm>
              <a:prstGeom prst="rect">
                <a:avLst/>
              </a:prstGeom>
              <a:gradFill rotWithShape="0">
                <a:gsLst>
                  <a:gs pos="0">
                    <a:srgbClr val="cc0000">
                      <a:alpha val="41176"/>
                    </a:srgbClr>
                  </a:gs>
                  <a:gs pos="100000">
                    <a:srgbClr val="cc0000">
                      <a:alpha val="38039"/>
                    </a:srgbClr>
                  </a:gs>
                </a:gsLst>
                <a:lin ang="5400000"/>
              </a:gradFill>
              <a:ln w="9525">
                <a:solidFill>
                  <a:srgbClr val="cc0000"/>
                </a:solidFill>
                <a:miter/>
              </a:ln>
            </p:spPr>
            <p:style>
              <a:lnRef idx="0"/>
              <a:fillRef idx="0"/>
              <a:effectRef idx="0"/>
              <a:fontRef idx="minor"/>
            </p:style>
          </p:sp>
          <p:sp>
            <p:nvSpPr>
              <p:cNvPr id="4415" name="Line 6"/>
              <p:cNvSpPr/>
              <p:nvPr/>
            </p:nvSpPr>
            <p:spPr>
              <a:xfrm>
                <a:off x="4750920" y="5348880"/>
                <a:ext cx="360" cy="468360"/>
              </a:xfrm>
              <a:prstGeom prst="line">
                <a:avLst/>
              </a:prstGeom>
              <a:ln w="9525">
                <a:solidFill>
                  <a:srgbClr val="cc0000"/>
                </a:solidFill>
                <a:round/>
              </a:ln>
            </p:spPr>
            <p:style>
              <a:lnRef idx="0"/>
              <a:fillRef idx="0"/>
              <a:effectRef idx="0"/>
              <a:fontRef idx="minor"/>
            </p:style>
          </p:sp>
          <p:sp>
            <p:nvSpPr>
              <p:cNvPr id="4416" name="Line 7"/>
              <p:cNvSpPr/>
              <p:nvPr/>
            </p:nvSpPr>
            <p:spPr>
              <a:xfrm>
                <a:off x="4368240" y="5353560"/>
                <a:ext cx="360" cy="468360"/>
              </a:xfrm>
              <a:prstGeom prst="line">
                <a:avLst/>
              </a:prstGeom>
              <a:ln w="9525">
                <a:solidFill>
                  <a:srgbClr val="cc0000"/>
                </a:solidFill>
                <a:round/>
              </a:ln>
            </p:spPr>
            <p:style>
              <a:lnRef idx="0"/>
              <a:fillRef idx="0"/>
              <a:effectRef idx="0"/>
              <a:fontRef idx="minor"/>
            </p:style>
          </p:sp>
          <p:sp>
            <p:nvSpPr>
              <p:cNvPr id="4417" name="Line 8"/>
              <p:cNvSpPr/>
              <p:nvPr/>
            </p:nvSpPr>
            <p:spPr>
              <a:xfrm>
                <a:off x="3972960" y="5348880"/>
                <a:ext cx="360" cy="468360"/>
              </a:xfrm>
              <a:prstGeom prst="line">
                <a:avLst/>
              </a:prstGeom>
              <a:ln w="9525">
                <a:solidFill>
                  <a:srgbClr val="cc0000"/>
                </a:solidFill>
                <a:round/>
              </a:ln>
            </p:spPr>
            <p:style>
              <a:lnRef idx="0"/>
              <a:fillRef idx="0"/>
              <a:effectRef idx="0"/>
              <a:fontRef idx="minor"/>
            </p:style>
          </p:sp>
          <p:sp>
            <p:nvSpPr>
              <p:cNvPr id="4418" name="Line 9"/>
              <p:cNvSpPr/>
              <p:nvPr/>
            </p:nvSpPr>
            <p:spPr>
              <a:xfrm>
                <a:off x="3425400" y="5348880"/>
                <a:ext cx="360" cy="88920"/>
              </a:xfrm>
              <a:prstGeom prst="line">
                <a:avLst/>
              </a:prstGeom>
              <a:ln w="9525">
                <a:solidFill>
                  <a:srgbClr val="cc0000"/>
                </a:solidFill>
                <a:round/>
              </a:ln>
            </p:spPr>
            <p:style>
              <a:lnRef idx="0"/>
              <a:fillRef idx="0"/>
              <a:effectRef idx="0"/>
              <a:fontRef idx="minor"/>
            </p:style>
          </p:sp>
          <p:sp>
            <p:nvSpPr>
              <p:cNvPr id="4419" name="Line 10"/>
              <p:cNvSpPr/>
              <p:nvPr/>
            </p:nvSpPr>
            <p:spPr>
              <a:xfrm>
                <a:off x="3425400" y="5726880"/>
                <a:ext cx="360" cy="88920"/>
              </a:xfrm>
              <a:prstGeom prst="line">
                <a:avLst/>
              </a:prstGeom>
              <a:ln w="9525">
                <a:solidFill>
                  <a:srgbClr val="cc0000"/>
                </a:solidFill>
                <a:round/>
              </a:ln>
            </p:spPr>
            <p:style>
              <a:lnRef idx="0"/>
              <a:fillRef idx="0"/>
              <a:effectRef idx="0"/>
              <a:fontRef idx="minor"/>
            </p:style>
          </p:sp>
          <p:sp>
            <p:nvSpPr>
              <p:cNvPr id="4420" name="Line 11"/>
              <p:cNvSpPr/>
              <p:nvPr/>
            </p:nvSpPr>
            <p:spPr>
              <a:xfrm>
                <a:off x="3577680" y="5348880"/>
                <a:ext cx="360" cy="88920"/>
              </a:xfrm>
              <a:prstGeom prst="line">
                <a:avLst/>
              </a:prstGeom>
              <a:ln w="9525">
                <a:solidFill>
                  <a:srgbClr val="cc0000"/>
                </a:solidFill>
                <a:round/>
              </a:ln>
            </p:spPr>
            <p:style>
              <a:lnRef idx="0"/>
              <a:fillRef idx="0"/>
              <a:effectRef idx="0"/>
              <a:fontRef idx="minor"/>
            </p:style>
          </p:sp>
          <p:sp>
            <p:nvSpPr>
              <p:cNvPr id="4421" name="Line 12"/>
              <p:cNvSpPr/>
              <p:nvPr/>
            </p:nvSpPr>
            <p:spPr>
              <a:xfrm>
                <a:off x="3577680" y="5726880"/>
                <a:ext cx="360" cy="88920"/>
              </a:xfrm>
              <a:prstGeom prst="line">
                <a:avLst/>
              </a:prstGeom>
              <a:ln w="9525">
                <a:solidFill>
                  <a:srgbClr val="cc0000"/>
                </a:solidFill>
                <a:round/>
              </a:ln>
            </p:spPr>
            <p:style>
              <a:lnRef idx="0"/>
              <a:fillRef idx="0"/>
              <a:effectRef idx="0"/>
              <a:fontRef idx="minor"/>
            </p:style>
          </p:sp>
          <p:sp>
            <p:nvSpPr>
              <p:cNvPr id="4422" name="Line 13"/>
              <p:cNvSpPr/>
              <p:nvPr/>
            </p:nvSpPr>
            <p:spPr>
              <a:xfrm>
                <a:off x="3729960" y="5348880"/>
                <a:ext cx="360" cy="88920"/>
              </a:xfrm>
              <a:prstGeom prst="line">
                <a:avLst/>
              </a:prstGeom>
              <a:ln w="9525">
                <a:solidFill>
                  <a:srgbClr val="cc0000"/>
                </a:solidFill>
                <a:round/>
              </a:ln>
            </p:spPr>
            <p:style>
              <a:lnRef idx="0"/>
              <a:fillRef idx="0"/>
              <a:effectRef idx="0"/>
              <a:fontRef idx="minor"/>
            </p:style>
          </p:sp>
          <p:sp>
            <p:nvSpPr>
              <p:cNvPr id="4423" name="Line 14"/>
              <p:cNvSpPr/>
              <p:nvPr/>
            </p:nvSpPr>
            <p:spPr>
              <a:xfrm>
                <a:off x="3729960" y="5726880"/>
                <a:ext cx="360" cy="88920"/>
              </a:xfrm>
              <a:prstGeom prst="line">
                <a:avLst/>
              </a:prstGeom>
              <a:ln w="9525">
                <a:solidFill>
                  <a:srgbClr val="cc0000"/>
                </a:solidFill>
                <a:round/>
              </a:ln>
            </p:spPr>
            <p:style>
              <a:lnRef idx="0"/>
              <a:fillRef idx="0"/>
              <a:effectRef idx="0"/>
              <a:fontRef idx="minor"/>
            </p:style>
          </p:sp>
          <p:sp>
            <p:nvSpPr>
              <p:cNvPr id="4424" name="Line 15"/>
              <p:cNvSpPr/>
              <p:nvPr/>
            </p:nvSpPr>
            <p:spPr>
              <a:xfrm>
                <a:off x="3882600" y="5348880"/>
                <a:ext cx="360" cy="88920"/>
              </a:xfrm>
              <a:prstGeom prst="line">
                <a:avLst/>
              </a:prstGeom>
              <a:ln w="9525">
                <a:solidFill>
                  <a:srgbClr val="cc0000"/>
                </a:solidFill>
                <a:round/>
              </a:ln>
            </p:spPr>
            <p:style>
              <a:lnRef idx="0"/>
              <a:fillRef idx="0"/>
              <a:effectRef idx="0"/>
              <a:fontRef idx="minor"/>
            </p:style>
          </p:sp>
          <p:sp>
            <p:nvSpPr>
              <p:cNvPr id="4425" name="Line 16"/>
              <p:cNvSpPr/>
              <p:nvPr/>
            </p:nvSpPr>
            <p:spPr>
              <a:xfrm>
                <a:off x="3882600" y="5726880"/>
                <a:ext cx="360" cy="88920"/>
              </a:xfrm>
              <a:prstGeom prst="line">
                <a:avLst/>
              </a:prstGeom>
              <a:ln w="9525">
                <a:solidFill>
                  <a:srgbClr val="cc0000"/>
                </a:solidFill>
                <a:round/>
              </a:ln>
            </p:spPr>
            <p:style>
              <a:lnRef idx="0"/>
              <a:fillRef idx="0"/>
              <a:effectRef idx="0"/>
              <a:fontRef idx="minor"/>
            </p:style>
          </p:sp>
          <p:sp>
            <p:nvSpPr>
              <p:cNvPr id="4426" name="Line 17"/>
              <p:cNvSpPr/>
              <p:nvPr/>
            </p:nvSpPr>
            <p:spPr>
              <a:xfrm>
                <a:off x="3647520" y="5352120"/>
                <a:ext cx="360" cy="88920"/>
              </a:xfrm>
              <a:prstGeom prst="line">
                <a:avLst/>
              </a:prstGeom>
              <a:ln w="9525">
                <a:solidFill>
                  <a:srgbClr val="cc0000"/>
                </a:solidFill>
                <a:round/>
              </a:ln>
            </p:spPr>
            <p:style>
              <a:lnRef idx="0"/>
              <a:fillRef idx="0"/>
              <a:effectRef idx="0"/>
              <a:fontRef idx="minor"/>
            </p:style>
          </p:sp>
          <p:sp>
            <p:nvSpPr>
              <p:cNvPr id="4427" name="Line 18"/>
              <p:cNvSpPr/>
              <p:nvPr/>
            </p:nvSpPr>
            <p:spPr>
              <a:xfrm>
                <a:off x="3647520" y="5729760"/>
                <a:ext cx="360" cy="88920"/>
              </a:xfrm>
              <a:prstGeom prst="line">
                <a:avLst/>
              </a:prstGeom>
              <a:ln w="9525">
                <a:solidFill>
                  <a:srgbClr val="cc0000"/>
                </a:solidFill>
                <a:round/>
              </a:ln>
            </p:spPr>
            <p:style>
              <a:lnRef idx="0"/>
              <a:fillRef idx="0"/>
              <a:effectRef idx="0"/>
              <a:fontRef idx="minor"/>
            </p:style>
          </p:sp>
          <p:sp>
            <p:nvSpPr>
              <p:cNvPr id="4428" name="Line 19"/>
              <p:cNvSpPr/>
              <p:nvPr/>
            </p:nvSpPr>
            <p:spPr>
              <a:xfrm>
                <a:off x="3466440" y="5355360"/>
                <a:ext cx="360" cy="88920"/>
              </a:xfrm>
              <a:prstGeom prst="line">
                <a:avLst/>
              </a:prstGeom>
              <a:ln w="9525">
                <a:solidFill>
                  <a:srgbClr val="cc0000"/>
                </a:solidFill>
                <a:round/>
              </a:ln>
            </p:spPr>
            <p:style>
              <a:lnRef idx="0"/>
              <a:fillRef idx="0"/>
              <a:effectRef idx="0"/>
              <a:fontRef idx="minor"/>
            </p:style>
          </p:sp>
          <p:sp>
            <p:nvSpPr>
              <p:cNvPr id="4429" name="Line 20"/>
              <p:cNvSpPr/>
              <p:nvPr/>
            </p:nvSpPr>
            <p:spPr>
              <a:xfrm>
                <a:off x="3466440" y="5733000"/>
                <a:ext cx="360" cy="88920"/>
              </a:xfrm>
              <a:prstGeom prst="line">
                <a:avLst/>
              </a:prstGeom>
              <a:ln w="9525">
                <a:solidFill>
                  <a:srgbClr val="cc0000"/>
                </a:solidFill>
                <a:round/>
              </a:ln>
            </p:spPr>
            <p:style>
              <a:lnRef idx="0"/>
              <a:fillRef idx="0"/>
              <a:effectRef idx="0"/>
              <a:fontRef idx="minor"/>
            </p:style>
          </p:sp>
        </p:grpSp>
        <p:sp>
          <p:nvSpPr>
            <p:cNvPr id="4430" name="CustomShape 21"/>
            <p:cNvSpPr/>
            <p:nvPr/>
          </p:nvSpPr>
          <p:spPr>
            <a:xfrm>
              <a:off x="2875320" y="4547520"/>
              <a:ext cx="202068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IPv4 source, dest addr </a:t>
              </a:r>
              <a:endParaRPr b="0" lang="en-US" sz="1400" spc="-1" strike="noStrike">
                <a:latin typeface="Arial"/>
              </a:endParaRPr>
            </a:p>
          </p:txBody>
        </p:sp>
        <p:sp>
          <p:nvSpPr>
            <p:cNvPr id="4431" name="CustomShape 22"/>
            <p:cNvSpPr/>
            <p:nvPr/>
          </p:nvSpPr>
          <p:spPr>
            <a:xfrm>
              <a:off x="2584440" y="4315680"/>
              <a:ext cx="166104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IPv4 header fields </a:t>
              </a:r>
              <a:endParaRPr b="0" lang="en-US" sz="1400" spc="-1" strike="noStrike">
                <a:latin typeface="Arial"/>
              </a:endParaRPr>
            </a:p>
          </p:txBody>
        </p:sp>
        <p:sp>
          <p:nvSpPr>
            <p:cNvPr id="4432" name="Line 23"/>
            <p:cNvSpPr/>
            <p:nvPr/>
          </p:nvSpPr>
          <p:spPr>
            <a:xfrm>
              <a:off x="4141080" y="4806000"/>
              <a:ext cx="360" cy="738360"/>
            </a:xfrm>
            <a:prstGeom prst="line">
              <a:avLst/>
            </a:prstGeom>
            <a:ln w="9525">
              <a:solidFill>
                <a:srgbClr val="cc0000"/>
              </a:solidFill>
              <a:round/>
            </a:ln>
          </p:spPr>
          <p:style>
            <a:lnRef idx="0"/>
            <a:fillRef idx="0"/>
            <a:effectRef idx="0"/>
            <a:fontRef idx="minor"/>
          </p:style>
        </p:sp>
        <p:sp>
          <p:nvSpPr>
            <p:cNvPr id="4433" name="Line 24"/>
            <p:cNvSpPr/>
            <p:nvPr/>
          </p:nvSpPr>
          <p:spPr>
            <a:xfrm>
              <a:off x="4146120" y="4801320"/>
              <a:ext cx="380880" cy="738000"/>
            </a:xfrm>
            <a:prstGeom prst="line">
              <a:avLst/>
            </a:prstGeom>
            <a:ln w="9525">
              <a:solidFill>
                <a:srgbClr val="cc0000"/>
              </a:solidFill>
              <a:round/>
            </a:ln>
          </p:spPr>
          <p:style>
            <a:lnRef idx="0"/>
            <a:fillRef idx="0"/>
            <a:effectRef idx="0"/>
            <a:fontRef idx="minor"/>
          </p:style>
        </p:sp>
        <p:sp>
          <p:nvSpPr>
            <p:cNvPr id="4434" name="Line 25"/>
            <p:cNvSpPr/>
            <p:nvPr/>
          </p:nvSpPr>
          <p:spPr>
            <a:xfrm>
              <a:off x="3546000" y="4558320"/>
              <a:ext cx="360" cy="976320"/>
            </a:xfrm>
            <a:prstGeom prst="line">
              <a:avLst/>
            </a:prstGeom>
            <a:ln w="9525">
              <a:solidFill>
                <a:srgbClr val="cc0000"/>
              </a:solidFill>
              <a:round/>
            </a:ln>
          </p:spPr>
          <p:style>
            <a:lnRef idx="0"/>
            <a:fillRef idx="0"/>
            <a:effectRef idx="0"/>
            <a:fontRef idx="minor"/>
          </p:style>
        </p:sp>
        <p:sp>
          <p:nvSpPr>
            <p:cNvPr id="4435" name="CustomShape 26"/>
            <p:cNvSpPr/>
            <p:nvPr/>
          </p:nvSpPr>
          <p:spPr>
            <a:xfrm>
              <a:off x="4951440" y="6176160"/>
              <a:ext cx="16653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IPv4 datagram</a:t>
              </a:r>
              <a:endParaRPr b="0" lang="en-US" sz="1800" spc="-1" strike="noStrike">
                <a:latin typeface="Arial"/>
              </a:endParaRPr>
            </a:p>
          </p:txBody>
        </p:sp>
        <p:sp>
          <p:nvSpPr>
            <p:cNvPr id="4436" name="Line 27"/>
            <p:cNvSpPr/>
            <p:nvPr/>
          </p:nvSpPr>
          <p:spPr>
            <a:xfrm>
              <a:off x="6570000" y="6364800"/>
              <a:ext cx="1695600" cy="360"/>
            </a:xfrm>
            <a:prstGeom prst="line">
              <a:avLst/>
            </a:prstGeom>
            <a:ln w="9525">
              <a:solidFill>
                <a:schemeClr val="tx1"/>
              </a:solidFill>
              <a:round/>
              <a:tailEnd len="med" type="triangle" w="med"/>
            </a:ln>
          </p:spPr>
          <p:style>
            <a:lnRef idx="0"/>
            <a:fillRef idx="0"/>
            <a:effectRef idx="0"/>
            <a:fontRef idx="minor"/>
          </p:style>
        </p:sp>
        <p:sp>
          <p:nvSpPr>
            <p:cNvPr id="4437" name="Line 28"/>
            <p:cNvSpPr/>
            <p:nvPr/>
          </p:nvSpPr>
          <p:spPr>
            <a:xfrm flipH="1">
              <a:off x="3380760" y="6364800"/>
              <a:ext cx="1606680" cy="360"/>
            </a:xfrm>
            <a:prstGeom prst="line">
              <a:avLst/>
            </a:prstGeom>
            <a:ln w="9525">
              <a:solidFill>
                <a:schemeClr val="tx1"/>
              </a:solidFill>
              <a:round/>
              <a:tailEnd len="med" type="triangle" w="med"/>
            </a:ln>
          </p:spPr>
          <p:style>
            <a:lnRef idx="0"/>
            <a:fillRef idx="0"/>
            <a:effectRef idx="0"/>
            <a:fontRef idx="minor"/>
          </p:style>
        </p:sp>
        <p:sp>
          <p:nvSpPr>
            <p:cNvPr id="4438" name="CustomShape 29"/>
            <p:cNvSpPr/>
            <p:nvPr/>
          </p:nvSpPr>
          <p:spPr>
            <a:xfrm>
              <a:off x="5672160" y="5826960"/>
              <a:ext cx="16653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IPv6 datagram</a:t>
              </a:r>
              <a:endParaRPr b="0" lang="en-US" sz="1800" spc="-1" strike="noStrike">
                <a:latin typeface="Arial"/>
              </a:endParaRPr>
            </a:p>
          </p:txBody>
        </p:sp>
        <p:sp>
          <p:nvSpPr>
            <p:cNvPr id="4439" name="Line 30"/>
            <p:cNvSpPr/>
            <p:nvPr/>
          </p:nvSpPr>
          <p:spPr>
            <a:xfrm>
              <a:off x="7306560" y="5996520"/>
              <a:ext cx="857520" cy="360"/>
            </a:xfrm>
            <a:prstGeom prst="line">
              <a:avLst/>
            </a:prstGeom>
            <a:ln w="9525">
              <a:solidFill>
                <a:schemeClr val="tx1"/>
              </a:solidFill>
              <a:round/>
              <a:tailEnd len="med" type="triangle" w="med"/>
            </a:ln>
          </p:spPr>
          <p:style>
            <a:lnRef idx="0"/>
            <a:fillRef idx="0"/>
            <a:effectRef idx="0"/>
            <a:fontRef idx="minor"/>
          </p:style>
        </p:sp>
        <p:sp>
          <p:nvSpPr>
            <p:cNvPr id="4440" name="Line 31"/>
            <p:cNvSpPr/>
            <p:nvPr/>
          </p:nvSpPr>
          <p:spPr>
            <a:xfrm flipH="1">
              <a:off x="4807800" y="5996520"/>
              <a:ext cx="925560" cy="360"/>
            </a:xfrm>
            <a:prstGeom prst="line">
              <a:avLst/>
            </a:prstGeom>
            <a:ln w="9525">
              <a:solidFill>
                <a:schemeClr val="tx1"/>
              </a:solidFill>
              <a:round/>
              <a:tailEnd len="med" type="triangle" w="med"/>
            </a:ln>
          </p:spPr>
          <p:style>
            <a:lnRef idx="0"/>
            <a:fillRef idx="0"/>
            <a:effectRef idx="0"/>
            <a:fontRef idx="minor"/>
          </p:style>
        </p:sp>
        <p:sp>
          <p:nvSpPr>
            <p:cNvPr id="4441" name="CustomShape 32"/>
            <p:cNvSpPr/>
            <p:nvPr/>
          </p:nvSpPr>
          <p:spPr>
            <a:xfrm>
              <a:off x="4776480" y="5384160"/>
              <a:ext cx="3422160" cy="401400"/>
            </a:xfrm>
            <a:prstGeom prst="rect">
              <a:avLst/>
            </a:prstGeom>
            <a:solidFill>
              <a:srgbClr val="66ccff"/>
            </a:solidFill>
            <a:ln w="0">
              <a:noFill/>
            </a:ln>
          </p:spPr>
          <p:style>
            <a:lnRef idx="0"/>
            <a:fillRef idx="0"/>
            <a:effectRef idx="0"/>
            <a:fontRef idx="minor"/>
          </p:style>
        </p:sp>
        <p:grpSp>
          <p:nvGrpSpPr>
            <p:cNvPr id="4442" name="Group 33"/>
            <p:cNvGrpSpPr/>
            <p:nvPr/>
          </p:nvGrpSpPr>
          <p:grpSpPr>
            <a:xfrm>
              <a:off x="5838120" y="4413960"/>
              <a:ext cx="3382200" cy="1109520"/>
              <a:chOff x="5838120" y="4413960"/>
              <a:chExt cx="3382200" cy="1109520"/>
            </a:xfrm>
          </p:grpSpPr>
          <p:sp>
            <p:nvSpPr>
              <p:cNvPr id="4443" name="CustomShape 34"/>
              <p:cNvSpPr/>
              <p:nvPr/>
            </p:nvSpPr>
            <p:spPr>
              <a:xfrm>
                <a:off x="7957080" y="4413960"/>
                <a:ext cx="126324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IPv4 payload </a:t>
                </a:r>
                <a:endParaRPr b="0" lang="en-US" sz="1400" spc="-1" strike="noStrike">
                  <a:latin typeface="Arial"/>
                </a:endParaRPr>
              </a:p>
            </p:txBody>
          </p:sp>
          <p:sp>
            <p:nvSpPr>
              <p:cNvPr id="4444" name="Line 35"/>
              <p:cNvSpPr/>
              <p:nvPr/>
            </p:nvSpPr>
            <p:spPr>
              <a:xfrm flipH="1">
                <a:off x="5838120" y="4726800"/>
                <a:ext cx="2432160" cy="796680"/>
              </a:xfrm>
              <a:prstGeom prst="line">
                <a:avLst/>
              </a:prstGeom>
              <a:ln w="9525">
                <a:solidFill>
                  <a:srgbClr val="cc0000"/>
                </a:solidFill>
                <a:round/>
              </a:ln>
            </p:spPr>
            <p:style>
              <a:lnRef idx="0"/>
              <a:fillRef idx="0"/>
              <a:effectRef idx="0"/>
              <a:fontRef idx="minor"/>
            </p:style>
          </p:sp>
        </p:grpSp>
      </p:grpSp>
      <p:grpSp>
        <p:nvGrpSpPr>
          <p:cNvPr id="4445" name="Group 36"/>
          <p:cNvGrpSpPr/>
          <p:nvPr/>
        </p:nvGrpSpPr>
        <p:grpSpPr>
          <a:xfrm>
            <a:off x="4792320" y="4318920"/>
            <a:ext cx="3401640" cy="1476000"/>
            <a:chOff x="4792320" y="4318920"/>
            <a:chExt cx="3401640" cy="1476000"/>
          </a:xfrm>
        </p:grpSpPr>
        <p:sp>
          <p:nvSpPr>
            <p:cNvPr id="4446" name="CustomShape 37"/>
            <p:cNvSpPr/>
            <p:nvPr/>
          </p:nvSpPr>
          <p:spPr>
            <a:xfrm>
              <a:off x="4792320" y="5384160"/>
              <a:ext cx="3401640" cy="401400"/>
            </a:xfrm>
            <a:prstGeom prst="rect">
              <a:avLst/>
            </a:prstGeom>
            <a:solidFill>
              <a:srgbClr val="66ccff"/>
            </a:solidFill>
            <a:ln w="12700">
              <a:solidFill>
                <a:schemeClr val="tx1"/>
              </a:solidFill>
              <a:miter/>
            </a:ln>
          </p:spPr>
          <p:style>
            <a:lnRef idx="0"/>
            <a:fillRef idx="0"/>
            <a:effectRef idx="0"/>
            <a:fontRef idx="minor"/>
          </p:style>
        </p:sp>
        <p:sp>
          <p:nvSpPr>
            <p:cNvPr id="4447" name="Line 38"/>
            <p:cNvSpPr/>
            <p:nvPr/>
          </p:nvSpPr>
          <p:spPr>
            <a:xfrm>
              <a:off x="4876200" y="5383800"/>
              <a:ext cx="360" cy="403200"/>
            </a:xfrm>
            <a:prstGeom prst="line">
              <a:avLst/>
            </a:prstGeom>
            <a:ln w="9525">
              <a:solidFill>
                <a:schemeClr val="tx1"/>
              </a:solidFill>
              <a:round/>
            </a:ln>
          </p:spPr>
          <p:style>
            <a:lnRef idx="0"/>
            <a:fillRef idx="0"/>
            <a:effectRef idx="0"/>
            <a:fontRef idx="minor"/>
          </p:style>
        </p:sp>
        <p:sp>
          <p:nvSpPr>
            <p:cNvPr id="4448" name="Line 39"/>
            <p:cNvSpPr/>
            <p:nvPr/>
          </p:nvSpPr>
          <p:spPr>
            <a:xfrm>
              <a:off x="4834800" y="5382360"/>
              <a:ext cx="360" cy="403200"/>
            </a:xfrm>
            <a:prstGeom prst="line">
              <a:avLst/>
            </a:prstGeom>
            <a:ln w="9525">
              <a:solidFill>
                <a:schemeClr val="tx1"/>
              </a:solidFill>
              <a:round/>
            </a:ln>
          </p:spPr>
          <p:style>
            <a:lnRef idx="0"/>
            <a:fillRef idx="0"/>
            <a:effectRef idx="0"/>
            <a:fontRef idx="minor"/>
          </p:style>
        </p:sp>
        <p:sp>
          <p:nvSpPr>
            <p:cNvPr id="4449" name="Line 40"/>
            <p:cNvSpPr/>
            <p:nvPr/>
          </p:nvSpPr>
          <p:spPr>
            <a:xfrm>
              <a:off x="4952520" y="5383800"/>
              <a:ext cx="360" cy="403200"/>
            </a:xfrm>
            <a:prstGeom prst="line">
              <a:avLst/>
            </a:prstGeom>
            <a:ln w="9525">
              <a:solidFill>
                <a:schemeClr val="tx1"/>
              </a:solidFill>
              <a:round/>
            </a:ln>
          </p:spPr>
          <p:style>
            <a:lnRef idx="0"/>
            <a:fillRef idx="0"/>
            <a:effectRef idx="0"/>
            <a:fontRef idx="minor"/>
          </p:style>
        </p:sp>
        <p:sp>
          <p:nvSpPr>
            <p:cNvPr id="4450" name="Line 41"/>
            <p:cNvSpPr/>
            <p:nvPr/>
          </p:nvSpPr>
          <p:spPr>
            <a:xfrm>
              <a:off x="4993560" y="5380560"/>
              <a:ext cx="360" cy="403200"/>
            </a:xfrm>
            <a:prstGeom prst="line">
              <a:avLst/>
            </a:prstGeom>
            <a:ln w="9525">
              <a:solidFill>
                <a:schemeClr val="tx1"/>
              </a:solidFill>
              <a:round/>
            </a:ln>
          </p:spPr>
          <p:style>
            <a:lnRef idx="0"/>
            <a:fillRef idx="0"/>
            <a:effectRef idx="0"/>
            <a:fontRef idx="minor"/>
          </p:style>
        </p:sp>
        <p:sp>
          <p:nvSpPr>
            <p:cNvPr id="4451" name="Line 42"/>
            <p:cNvSpPr/>
            <p:nvPr/>
          </p:nvSpPr>
          <p:spPr>
            <a:xfrm>
              <a:off x="5047560" y="5380560"/>
              <a:ext cx="360" cy="403200"/>
            </a:xfrm>
            <a:prstGeom prst="line">
              <a:avLst/>
            </a:prstGeom>
            <a:ln w="9525">
              <a:solidFill>
                <a:schemeClr val="tx1"/>
              </a:solidFill>
              <a:round/>
            </a:ln>
          </p:spPr>
          <p:style>
            <a:lnRef idx="0"/>
            <a:fillRef idx="0"/>
            <a:effectRef idx="0"/>
            <a:fontRef idx="minor"/>
          </p:style>
        </p:sp>
        <p:sp>
          <p:nvSpPr>
            <p:cNvPr id="4452" name="Line 43"/>
            <p:cNvSpPr/>
            <p:nvPr/>
          </p:nvSpPr>
          <p:spPr>
            <a:xfrm>
              <a:off x="5114160" y="5380560"/>
              <a:ext cx="360" cy="403200"/>
            </a:xfrm>
            <a:prstGeom prst="line">
              <a:avLst/>
            </a:prstGeom>
            <a:ln w="9525">
              <a:solidFill>
                <a:schemeClr val="tx1"/>
              </a:solidFill>
              <a:round/>
            </a:ln>
          </p:spPr>
          <p:style>
            <a:lnRef idx="0"/>
            <a:fillRef idx="0"/>
            <a:effectRef idx="0"/>
            <a:fontRef idx="minor"/>
          </p:style>
        </p:sp>
        <p:sp>
          <p:nvSpPr>
            <p:cNvPr id="4453" name="Line 44"/>
            <p:cNvSpPr/>
            <p:nvPr/>
          </p:nvSpPr>
          <p:spPr>
            <a:xfrm>
              <a:off x="5425560" y="5391720"/>
              <a:ext cx="360" cy="403200"/>
            </a:xfrm>
            <a:prstGeom prst="line">
              <a:avLst/>
            </a:prstGeom>
            <a:ln w="9525">
              <a:solidFill>
                <a:schemeClr val="tx1"/>
              </a:solidFill>
              <a:round/>
            </a:ln>
          </p:spPr>
          <p:style>
            <a:lnRef idx="0"/>
            <a:fillRef idx="0"/>
            <a:effectRef idx="0"/>
            <a:fontRef idx="minor"/>
          </p:style>
        </p:sp>
        <p:sp>
          <p:nvSpPr>
            <p:cNvPr id="4454" name="Line 45"/>
            <p:cNvSpPr/>
            <p:nvPr/>
          </p:nvSpPr>
          <p:spPr>
            <a:xfrm>
              <a:off x="5799960" y="5391720"/>
              <a:ext cx="360" cy="403200"/>
            </a:xfrm>
            <a:prstGeom prst="line">
              <a:avLst/>
            </a:prstGeom>
            <a:ln w="9525">
              <a:solidFill>
                <a:schemeClr val="tx1"/>
              </a:solidFill>
              <a:round/>
            </a:ln>
          </p:spPr>
          <p:style>
            <a:lnRef idx="0"/>
            <a:fillRef idx="0"/>
            <a:effectRef idx="0"/>
            <a:fontRef idx="minor"/>
          </p:style>
        </p:sp>
        <p:sp>
          <p:nvSpPr>
            <p:cNvPr id="4455" name="CustomShape 46"/>
            <p:cNvSpPr/>
            <p:nvPr/>
          </p:nvSpPr>
          <p:spPr>
            <a:xfrm>
              <a:off x="5415840" y="4811040"/>
              <a:ext cx="163188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UDP/TCP payload</a:t>
              </a:r>
              <a:endParaRPr b="0" lang="en-US" sz="1400" spc="-1" strike="noStrike">
                <a:latin typeface="Arial"/>
              </a:endParaRPr>
            </a:p>
          </p:txBody>
        </p:sp>
        <p:sp>
          <p:nvSpPr>
            <p:cNvPr id="4456" name="CustomShape 47"/>
            <p:cNvSpPr/>
            <p:nvPr/>
          </p:nvSpPr>
          <p:spPr>
            <a:xfrm>
              <a:off x="5135400" y="4555440"/>
              <a:ext cx="1919880" cy="27144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400" spc="-1" strike="noStrike">
                  <a:solidFill>
                    <a:srgbClr val="000000"/>
                  </a:solidFill>
                  <a:latin typeface="Arial"/>
                  <a:ea typeface="ＭＳ Ｐゴシック"/>
                </a:rPr>
                <a:t>IPv6 source dest addr</a:t>
              </a:r>
              <a:endParaRPr b="0" lang="en-US" sz="1400" spc="-1" strike="noStrike">
                <a:latin typeface="Arial"/>
              </a:endParaRPr>
            </a:p>
          </p:txBody>
        </p:sp>
        <p:sp>
          <p:nvSpPr>
            <p:cNvPr id="4457" name="CustomShape 48"/>
            <p:cNvSpPr/>
            <p:nvPr/>
          </p:nvSpPr>
          <p:spPr>
            <a:xfrm>
              <a:off x="4842720" y="4318920"/>
              <a:ext cx="1610640" cy="27144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400" spc="-1" strike="noStrike">
                  <a:solidFill>
                    <a:srgbClr val="000000"/>
                  </a:solidFill>
                  <a:latin typeface="Arial"/>
                  <a:ea typeface="ＭＳ Ｐゴシック"/>
                </a:rPr>
                <a:t>IPv6 header fields</a:t>
              </a:r>
              <a:endParaRPr b="0" lang="en-US" sz="1400" spc="-1" strike="noStrike">
                <a:latin typeface="Arial"/>
              </a:endParaRPr>
            </a:p>
          </p:txBody>
        </p:sp>
        <p:sp>
          <p:nvSpPr>
            <p:cNvPr id="4458" name="Line 49"/>
            <p:cNvSpPr/>
            <p:nvPr/>
          </p:nvSpPr>
          <p:spPr>
            <a:xfrm>
              <a:off x="5303160" y="4788720"/>
              <a:ext cx="4680" cy="701640"/>
            </a:xfrm>
            <a:prstGeom prst="line">
              <a:avLst/>
            </a:prstGeom>
            <a:ln w="9525">
              <a:solidFill>
                <a:srgbClr val="cc0000"/>
              </a:solidFill>
              <a:round/>
            </a:ln>
          </p:spPr>
          <p:style>
            <a:lnRef idx="0"/>
            <a:fillRef idx="0"/>
            <a:effectRef idx="0"/>
            <a:fontRef idx="minor"/>
          </p:style>
        </p:sp>
        <p:sp>
          <p:nvSpPr>
            <p:cNvPr id="4459" name="Line 50"/>
            <p:cNvSpPr/>
            <p:nvPr/>
          </p:nvSpPr>
          <p:spPr>
            <a:xfrm>
              <a:off x="5290560" y="4793400"/>
              <a:ext cx="276120" cy="698400"/>
            </a:xfrm>
            <a:prstGeom prst="line">
              <a:avLst/>
            </a:prstGeom>
            <a:ln w="9525">
              <a:solidFill>
                <a:srgbClr val="cc0000"/>
              </a:solidFill>
              <a:round/>
            </a:ln>
          </p:spPr>
          <p:style>
            <a:lnRef idx="0"/>
            <a:fillRef idx="0"/>
            <a:effectRef idx="0"/>
            <a:fontRef idx="minor"/>
          </p:style>
        </p:sp>
        <p:sp>
          <p:nvSpPr>
            <p:cNvPr id="4460" name="Line 51"/>
            <p:cNvSpPr/>
            <p:nvPr/>
          </p:nvSpPr>
          <p:spPr>
            <a:xfrm>
              <a:off x="4960440" y="4560120"/>
              <a:ext cx="360" cy="871200"/>
            </a:xfrm>
            <a:prstGeom prst="line">
              <a:avLst/>
            </a:prstGeom>
            <a:ln w="9525">
              <a:solidFill>
                <a:srgbClr val="cc0000"/>
              </a:solidFill>
              <a:round/>
            </a:ln>
          </p:spPr>
          <p:style>
            <a:lnRef idx="0"/>
            <a:fillRef idx="0"/>
            <a:effectRef idx="0"/>
            <a:fontRef idx="minor"/>
          </p:style>
        </p:sp>
        <p:sp>
          <p:nvSpPr>
            <p:cNvPr id="4461" name="Line 52"/>
            <p:cNvSpPr/>
            <p:nvPr/>
          </p:nvSpPr>
          <p:spPr>
            <a:xfrm>
              <a:off x="6465240" y="5069520"/>
              <a:ext cx="360" cy="399960"/>
            </a:xfrm>
            <a:prstGeom prst="line">
              <a:avLst/>
            </a:prstGeom>
            <a:ln w="9525">
              <a:solidFill>
                <a:srgbClr val="cc0000"/>
              </a:solidFill>
              <a:round/>
            </a:ln>
          </p:spPr>
          <p:style>
            <a:lnRef idx="0"/>
            <a:fillRef idx="0"/>
            <a:effectRef idx="0"/>
            <a:fontRef idx="minor"/>
          </p:style>
        </p:sp>
      </p:grpSp>
      <p:sp>
        <p:nvSpPr>
          <p:cNvPr id="4462" name="CustomShape 53"/>
          <p:cNvSpPr/>
          <p:nvPr/>
        </p:nvSpPr>
        <p:spPr>
          <a:xfrm>
            <a:off x="844920" y="2618640"/>
            <a:ext cx="10515240" cy="1396440"/>
          </a:xfrm>
          <a:prstGeom prst="rect">
            <a:avLst/>
          </a:prstGeom>
          <a:noFill/>
          <a:ln w="0">
            <a:noFill/>
          </a:ln>
        </p:spPr>
        <p:style>
          <a:lnRef idx="0"/>
          <a:fillRef idx="0"/>
          <a:effectRef idx="0"/>
          <a:fontRef idx="minor"/>
        </p:style>
        <p:txBody>
          <a:bodyPr>
            <a:normAutofit/>
          </a:bodyPr>
          <a:p>
            <a:pPr marL="352440" indent="-221760">
              <a:lnSpc>
                <a:spcPct val="90000"/>
              </a:lnSpc>
              <a:spcBef>
                <a:spcPts val="1001"/>
              </a:spcBef>
              <a:buClr>
                <a:srgbClr val="0000a3"/>
              </a:buClr>
              <a:buFont typeface="Wingdings" charset="2"/>
              <a:buChar char=""/>
            </a:pPr>
            <a:r>
              <a:rPr b="0" lang="en-US" sz="2800" spc="-1" strike="noStrike">
                <a:solidFill>
                  <a:srgbClr val="c00000"/>
                </a:solidFill>
                <a:latin typeface="Calibri"/>
                <a:ea typeface="ＭＳ Ｐゴシック"/>
              </a:rPr>
              <a:t>tunneling: </a:t>
            </a:r>
            <a:r>
              <a:rPr b="0" lang="en-US" sz="2800" spc="-1" strike="noStrike">
                <a:solidFill>
                  <a:srgbClr val="000000"/>
                </a:solidFill>
                <a:latin typeface="Calibri"/>
                <a:ea typeface="ＭＳ Ｐゴシック"/>
              </a:rPr>
              <a:t>IPv6 datagram carried as </a:t>
            </a:r>
            <a:r>
              <a:rPr b="0" i="1" lang="en-US" sz="2800" spc="-1" strike="noStrike">
                <a:solidFill>
                  <a:srgbClr val="000000"/>
                </a:solidFill>
                <a:latin typeface="Calibri"/>
                <a:ea typeface="ＭＳ Ｐゴシック"/>
              </a:rPr>
              <a:t>payload</a:t>
            </a:r>
            <a:r>
              <a:rPr b="0" lang="en-US" sz="2800" spc="-1" strike="noStrike">
                <a:solidFill>
                  <a:srgbClr val="000000"/>
                </a:solidFill>
                <a:latin typeface="Calibri"/>
                <a:ea typeface="ＭＳ Ｐゴシック"/>
              </a:rPr>
              <a:t> in IPv4 datagram among IPv4 </a:t>
            </a:r>
            <a:r>
              <a:rPr b="0" lang="en-US" sz="2400" spc="-1" strike="noStrike">
                <a:solidFill>
                  <a:srgbClr val="000000"/>
                </a:solidFill>
                <a:latin typeface="Calibri"/>
                <a:ea typeface="ＭＳ Ｐゴシック"/>
              </a:rPr>
              <a:t>routers (“packet within a packet”)</a:t>
            </a:r>
            <a:endParaRPr b="0" lang="en-US" sz="2400" spc="-1" strike="noStrike">
              <a:latin typeface="Arial"/>
            </a:endParaRPr>
          </a:p>
          <a:p>
            <a:pPr lvl="1" marL="695160" indent="-23148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tunneling used extensively in other contexts (4G/5G)</a:t>
            </a: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4463" name="TextShape 54"/>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3A1FDC47-1B02-44E9-A815-DBA21495F535}"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1393" dur="indefinite" restart="never" nodeType="tmRoot">
          <p:childTnLst>
            <p:seq>
              <p:cTn id="1394" dur="indefinite" nodeType="mainSeq">
                <p:childTnLst>
                  <p:par>
                    <p:cTn id="1395" fill="hold">
                      <p:stCondLst>
                        <p:cond delay="indefinite"/>
                      </p:stCondLst>
                      <p:childTnLst>
                        <p:par>
                          <p:cTn id="1396" fill="hold">
                            <p:stCondLst>
                              <p:cond delay="0"/>
                            </p:stCondLst>
                            <p:childTnLst>
                              <p:par>
                                <p:cTn id="1397" nodeType="clickEffect" fill="hold" presetClass="entr" presetID="9">
                                  <p:stCondLst>
                                    <p:cond delay="0"/>
                                  </p:stCondLst>
                                  <p:childTnLst>
                                    <p:set>
                                      <p:cBhvr>
                                        <p:cTn id="1398" dur="1" fill="hold">
                                          <p:stCondLst>
                                            <p:cond delay="0"/>
                                          </p:stCondLst>
                                        </p:cTn>
                                        <p:tgtEl>
                                          <p:spTgt spid="4462"/>
                                        </p:tgtEl>
                                        <p:attrNameLst>
                                          <p:attrName>style.visibility</p:attrName>
                                        </p:attrNameLst>
                                      </p:cBhvr>
                                      <p:to>
                                        <p:strVal val="visible"/>
                                      </p:to>
                                    </p:set>
                                    <p:animEffect filter="dissolve" transition="in">
                                      <p:cBhvr additive="repl">
                                        <p:cTn id="1399" dur="500"/>
                                        <p:tgtEl>
                                          <p:spTgt spid="4462"/>
                                        </p:tgtEl>
                                      </p:cBhvr>
                                    </p:animEffect>
                                  </p:childTnLst>
                                </p:cTn>
                              </p:par>
                            </p:childTnLst>
                          </p:cTn>
                        </p:par>
                      </p:childTnLst>
                    </p:cTn>
                  </p:par>
                  <p:par>
                    <p:cTn id="1400" fill="hold">
                      <p:stCondLst>
                        <p:cond delay="indefinite"/>
                      </p:stCondLst>
                      <p:childTnLst>
                        <p:par>
                          <p:cTn id="1401" fill="hold">
                            <p:stCondLst>
                              <p:cond delay="0"/>
                            </p:stCondLst>
                            <p:childTnLst>
                              <p:par>
                                <p:cTn id="1402" nodeType="clickEffect" fill="hold" presetClass="entr" presetID="9">
                                  <p:stCondLst>
                                    <p:cond delay="0"/>
                                  </p:stCondLst>
                                  <p:childTnLst>
                                    <p:set>
                                      <p:cBhvr>
                                        <p:cTn id="1403" dur="1" fill="hold">
                                          <p:stCondLst>
                                            <p:cond delay="0"/>
                                          </p:stCondLst>
                                        </p:cTn>
                                        <p:tgtEl>
                                          <p:spTgt spid="4412"/>
                                        </p:tgtEl>
                                        <p:attrNameLst>
                                          <p:attrName>style.visibility</p:attrName>
                                        </p:attrNameLst>
                                      </p:cBhvr>
                                      <p:to>
                                        <p:strVal val="visible"/>
                                      </p:to>
                                    </p:set>
                                    <p:animEffect filter="dissolve" transition="in">
                                      <p:cBhvr additive="repl">
                                        <p:cTn id="1404" dur="500"/>
                                        <p:tgtEl>
                                          <p:spTgt spid="4412"/>
                                        </p:tgtEl>
                                      </p:cBhvr>
                                    </p:animEffect>
                                  </p:childTnLst>
                                </p:cTn>
                              </p:par>
                            </p:childTnLst>
                          </p:cTn>
                        </p:par>
                      </p:childTnLst>
                    </p:cTn>
                  </p:par>
                  <p:par>
                    <p:cTn id="1405" fill="hold">
                      <p:stCondLst>
                        <p:cond delay="indefinite"/>
                      </p:stCondLst>
                      <p:childTnLst>
                        <p:par>
                          <p:cTn id="1406" fill="hold">
                            <p:stCondLst>
                              <p:cond delay="0"/>
                            </p:stCondLst>
                            <p:childTnLst>
                              <p:par>
                                <p:cTn id="1407" nodeType="clickEffect" fill="hold" presetClass="entr" presetID="9">
                                  <p:stCondLst>
                                    <p:cond delay="0"/>
                                  </p:stCondLst>
                                  <p:childTnLst>
                                    <p:set>
                                      <p:cBhvr>
                                        <p:cTn id="1408" dur="1" fill="hold">
                                          <p:stCondLst>
                                            <p:cond delay="0"/>
                                          </p:stCondLst>
                                        </p:cTn>
                                        <p:tgtEl>
                                          <p:spTgt spid="4445"/>
                                        </p:tgtEl>
                                        <p:attrNameLst>
                                          <p:attrName>style.visibility</p:attrName>
                                        </p:attrNameLst>
                                      </p:cBhvr>
                                      <p:to>
                                        <p:strVal val="visible"/>
                                      </p:to>
                                    </p:set>
                                    <p:animEffect filter="dissolve" transition="in">
                                      <p:cBhvr additive="repl">
                                        <p:cTn id="1409" dur="500"/>
                                        <p:tgtEl>
                                          <p:spTgt spid="44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4" name="TextShape 1"/>
          <p:cNvSpPr txBox="1"/>
          <p:nvPr/>
        </p:nvSpPr>
        <p:spPr>
          <a:xfrm>
            <a:off x="838080" y="34596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rPr>
              <a:t>Tunneling and encapsulation</a:t>
            </a:r>
            <a:endParaRPr b="0" lang="en-US" sz="4800" spc="-1" strike="noStrike">
              <a:solidFill>
                <a:srgbClr val="000000"/>
              </a:solidFill>
              <a:latin typeface="Calibri"/>
            </a:endParaRPr>
          </a:p>
        </p:txBody>
      </p:sp>
      <p:sp>
        <p:nvSpPr>
          <p:cNvPr id="4465" name="CustomShape 2"/>
          <p:cNvSpPr/>
          <p:nvPr/>
        </p:nvSpPr>
        <p:spPr>
          <a:xfrm>
            <a:off x="888120" y="1697760"/>
            <a:ext cx="2759040" cy="8218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ea typeface="ＭＳ Ｐゴシック"/>
              </a:rPr>
              <a:t>Ethernet connecting two IPv6 routers:</a:t>
            </a:r>
            <a:endParaRPr b="0" lang="en-US" sz="2400" spc="-1" strike="noStrike">
              <a:latin typeface="Arial"/>
            </a:endParaRPr>
          </a:p>
        </p:txBody>
      </p:sp>
      <p:grpSp>
        <p:nvGrpSpPr>
          <p:cNvPr id="4466" name="Group 3"/>
          <p:cNvGrpSpPr/>
          <p:nvPr/>
        </p:nvGrpSpPr>
        <p:grpSpPr>
          <a:xfrm>
            <a:off x="4274280" y="1626480"/>
            <a:ext cx="5834520" cy="992160"/>
            <a:chOff x="4274280" y="1626480"/>
            <a:chExt cx="5834520" cy="992160"/>
          </a:xfrm>
        </p:grpSpPr>
        <p:sp>
          <p:nvSpPr>
            <p:cNvPr id="4467" name="CustomShape 4"/>
            <p:cNvSpPr/>
            <p:nvPr/>
          </p:nvSpPr>
          <p:spPr>
            <a:xfrm>
              <a:off x="5996160" y="2134440"/>
              <a:ext cx="2404800" cy="66240"/>
            </a:xfrm>
            <a:prstGeom prst="rect">
              <a:avLst/>
            </a:prstGeom>
            <a:solidFill>
              <a:srgbClr val="cc0000"/>
            </a:solidFill>
            <a:ln w="9525">
              <a:solidFill>
                <a:srgbClr val="cc0000"/>
              </a:solidFill>
              <a:miter/>
            </a:ln>
          </p:spPr>
          <p:style>
            <a:lnRef idx="0"/>
            <a:fillRef idx="0"/>
            <a:effectRef idx="0"/>
            <a:fontRef idx="minor"/>
          </p:style>
        </p:sp>
        <p:sp>
          <p:nvSpPr>
            <p:cNvPr id="4468" name="CustomShape 5"/>
            <p:cNvSpPr/>
            <p:nvPr/>
          </p:nvSpPr>
          <p:spPr>
            <a:xfrm>
              <a:off x="6090840" y="1628280"/>
              <a:ext cx="2471400" cy="503640"/>
            </a:xfrm>
            <a:prstGeom prst="rect">
              <a:avLst/>
            </a:prstGeom>
            <a:noFill/>
            <a:ln w="0">
              <a:noFill/>
            </a:ln>
          </p:spPr>
          <p:style>
            <a:lnRef idx="0"/>
            <a:fillRef idx="0"/>
            <a:effectRef idx="0"/>
            <a:fontRef idx="minor"/>
          </p:style>
          <p:txBody>
            <a:bodyPr lIns="90000" rIns="90000" tIns="45000" bIns="45000">
              <a:spAutoFit/>
            </a:bodyPr>
            <a:p>
              <a:pPr algn="ctr">
                <a:lnSpc>
                  <a:spcPct val="85000"/>
                </a:lnSpc>
                <a:tabLst>
                  <a:tab algn="l" pos="0"/>
                </a:tabLst>
              </a:pPr>
              <a:r>
                <a:rPr b="0" i="1" lang="en-US" sz="1600" spc="-1" strike="noStrike">
                  <a:solidFill>
                    <a:srgbClr val="cc0000"/>
                  </a:solidFill>
                  <a:latin typeface="Arial"/>
                  <a:ea typeface="ＭＳ Ｐゴシック"/>
                </a:rPr>
                <a:t>Ethernet connects two IPv6 routers</a:t>
              </a:r>
              <a:endParaRPr b="0" lang="en-US" sz="1600" spc="-1" strike="noStrike">
                <a:latin typeface="Arial"/>
              </a:endParaRPr>
            </a:p>
          </p:txBody>
        </p:sp>
        <p:grpSp>
          <p:nvGrpSpPr>
            <p:cNvPr id="4469" name="Group 6"/>
            <p:cNvGrpSpPr/>
            <p:nvPr/>
          </p:nvGrpSpPr>
          <p:grpSpPr>
            <a:xfrm>
              <a:off x="4274280" y="1626480"/>
              <a:ext cx="1763640" cy="962280"/>
              <a:chOff x="4274280" y="1626480"/>
              <a:chExt cx="1763640" cy="962280"/>
            </a:xfrm>
          </p:grpSpPr>
          <p:sp>
            <p:nvSpPr>
              <p:cNvPr id="4470" name="CustomShape 7"/>
              <p:cNvSpPr/>
              <p:nvPr/>
            </p:nvSpPr>
            <p:spPr>
              <a:xfrm>
                <a:off x="4463640" y="1626480"/>
                <a:ext cx="3333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A</a:t>
                </a:r>
                <a:endParaRPr b="0" lang="en-US" sz="1800" spc="-1" strike="noStrike">
                  <a:latin typeface="Arial"/>
                </a:endParaRPr>
              </a:p>
            </p:txBody>
          </p:sp>
          <p:sp>
            <p:nvSpPr>
              <p:cNvPr id="4471" name="CustomShape 8"/>
              <p:cNvSpPr/>
              <p:nvPr/>
            </p:nvSpPr>
            <p:spPr>
              <a:xfrm>
                <a:off x="5509800" y="1631160"/>
                <a:ext cx="3333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B</a:t>
                </a:r>
                <a:endParaRPr b="0" lang="en-US" sz="1800" spc="-1" strike="noStrike">
                  <a:latin typeface="Arial"/>
                </a:endParaRPr>
              </a:p>
            </p:txBody>
          </p:sp>
          <p:sp>
            <p:nvSpPr>
              <p:cNvPr id="4472" name="Line 9"/>
              <p:cNvSpPr/>
              <p:nvPr/>
            </p:nvSpPr>
            <p:spPr>
              <a:xfrm>
                <a:off x="5003280" y="2143800"/>
                <a:ext cx="324000" cy="360"/>
              </a:xfrm>
              <a:prstGeom prst="line">
                <a:avLst/>
              </a:prstGeom>
              <a:ln w="19050">
                <a:solidFill>
                  <a:schemeClr val="tx1"/>
                </a:solidFill>
                <a:round/>
              </a:ln>
            </p:spPr>
            <p:style>
              <a:lnRef idx="0"/>
              <a:fillRef idx="0"/>
              <a:effectRef idx="0"/>
              <a:fontRef idx="minor"/>
            </p:style>
          </p:sp>
          <p:sp>
            <p:nvSpPr>
              <p:cNvPr id="4473" name="CustomShape 10"/>
              <p:cNvSpPr/>
              <p:nvPr/>
            </p:nvSpPr>
            <p:spPr>
              <a:xfrm>
                <a:off x="4342680" y="2253600"/>
                <a:ext cx="5878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sp>
            <p:nvSpPr>
              <p:cNvPr id="4474" name="CustomShape 11"/>
              <p:cNvSpPr/>
              <p:nvPr/>
            </p:nvSpPr>
            <p:spPr>
              <a:xfrm>
                <a:off x="5388840" y="2255040"/>
                <a:ext cx="5878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grpSp>
            <p:nvGrpSpPr>
              <p:cNvPr id="4475" name="Group 12"/>
              <p:cNvGrpSpPr/>
              <p:nvPr/>
            </p:nvGrpSpPr>
            <p:grpSpPr>
              <a:xfrm>
                <a:off x="4274280" y="1958040"/>
                <a:ext cx="730800" cy="344160"/>
                <a:chOff x="4274280" y="1958040"/>
                <a:chExt cx="730800" cy="344160"/>
              </a:xfrm>
            </p:grpSpPr>
            <p:sp>
              <p:nvSpPr>
                <p:cNvPr id="4476" name="CustomShape 13"/>
                <p:cNvSpPr/>
                <p:nvPr/>
              </p:nvSpPr>
              <p:spPr>
                <a:xfrm>
                  <a:off x="4274280" y="2077200"/>
                  <a:ext cx="730800" cy="2250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4477" name="CustomShape 14"/>
                <p:cNvSpPr/>
                <p:nvPr/>
              </p:nvSpPr>
              <p:spPr>
                <a:xfrm>
                  <a:off x="4274640" y="1958040"/>
                  <a:ext cx="729720" cy="2228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4478" name="Group 15"/>
                <p:cNvGrpSpPr/>
                <p:nvPr/>
              </p:nvGrpSpPr>
              <p:grpSpPr>
                <a:xfrm>
                  <a:off x="4382640" y="1986480"/>
                  <a:ext cx="513720" cy="163440"/>
                  <a:chOff x="4382640" y="1986480"/>
                  <a:chExt cx="513720" cy="163440"/>
                </a:xfrm>
              </p:grpSpPr>
              <p:sp>
                <p:nvSpPr>
                  <p:cNvPr id="4479" name="CustomShape 16"/>
                  <p:cNvSpPr/>
                  <p:nvPr/>
                </p:nvSpPr>
                <p:spPr>
                  <a:xfrm>
                    <a:off x="4397040" y="1986480"/>
                    <a:ext cx="486000" cy="91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480" name="CustomShape 17"/>
                  <p:cNvSpPr/>
                  <p:nvPr/>
                </p:nvSpPr>
                <p:spPr>
                  <a:xfrm>
                    <a:off x="4715280" y="2064960"/>
                    <a:ext cx="181080" cy="784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481" name="CustomShape 18"/>
                  <p:cNvSpPr/>
                  <p:nvPr/>
                </p:nvSpPr>
                <p:spPr>
                  <a:xfrm>
                    <a:off x="4382640" y="2064960"/>
                    <a:ext cx="177840" cy="777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482" name="CustomShape 19"/>
                  <p:cNvSpPr/>
                  <p:nvPr/>
                </p:nvSpPr>
                <p:spPr>
                  <a:xfrm>
                    <a:off x="4444560" y="2026440"/>
                    <a:ext cx="387360" cy="123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483" name="Group 20"/>
              <p:cNvGrpSpPr/>
              <p:nvPr/>
            </p:nvGrpSpPr>
            <p:grpSpPr>
              <a:xfrm>
                <a:off x="5307120" y="1961280"/>
                <a:ext cx="730800" cy="344520"/>
                <a:chOff x="5307120" y="1961280"/>
                <a:chExt cx="730800" cy="344520"/>
              </a:xfrm>
            </p:grpSpPr>
            <p:sp>
              <p:nvSpPr>
                <p:cNvPr id="4484" name="CustomShape 21"/>
                <p:cNvSpPr/>
                <p:nvPr/>
              </p:nvSpPr>
              <p:spPr>
                <a:xfrm>
                  <a:off x="5307120" y="2080800"/>
                  <a:ext cx="730800" cy="2250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4485" name="CustomShape 22"/>
                <p:cNvSpPr/>
                <p:nvPr/>
              </p:nvSpPr>
              <p:spPr>
                <a:xfrm>
                  <a:off x="5307480" y="1961280"/>
                  <a:ext cx="729720" cy="2228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4486" name="Group 23"/>
                <p:cNvGrpSpPr/>
                <p:nvPr/>
              </p:nvGrpSpPr>
              <p:grpSpPr>
                <a:xfrm>
                  <a:off x="5415480" y="1989720"/>
                  <a:ext cx="513720" cy="163440"/>
                  <a:chOff x="5415480" y="1989720"/>
                  <a:chExt cx="513720" cy="163440"/>
                </a:xfrm>
              </p:grpSpPr>
              <p:sp>
                <p:nvSpPr>
                  <p:cNvPr id="4487" name="CustomShape 24"/>
                  <p:cNvSpPr/>
                  <p:nvPr/>
                </p:nvSpPr>
                <p:spPr>
                  <a:xfrm>
                    <a:off x="5429880" y="1989720"/>
                    <a:ext cx="486000" cy="91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488" name="CustomShape 25"/>
                  <p:cNvSpPr/>
                  <p:nvPr/>
                </p:nvSpPr>
                <p:spPr>
                  <a:xfrm>
                    <a:off x="5748120" y="2068200"/>
                    <a:ext cx="181080" cy="784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489" name="CustomShape 26"/>
                  <p:cNvSpPr/>
                  <p:nvPr/>
                </p:nvSpPr>
                <p:spPr>
                  <a:xfrm>
                    <a:off x="5415480" y="2068200"/>
                    <a:ext cx="177840" cy="777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490" name="CustomShape 27"/>
                  <p:cNvSpPr/>
                  <p:nvPr/>
                </p:nvSpPr>
                <p:spPr>
                  <a:xfrm>
                    <a:off x="5477400" y="2029680"/>
                    <a:ext cx="387360" cy="123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grpSp>
          <p:nvGrpSpPr>
            <p:cNvPr id="4491" name="Group 28"/>
            <p:cNvGrpSpPr/>
            <p:nvPr/>
          </p:nvGrpSpPr>
          <p:grpSpPr>
            <a:xfrm>
              <a:off x="8345160" y="1656360"/>
              <a:ext cx="1763640" cy="962280"/>
              <a:chOff x="8345160" y="1656360"/>
              <a:chExt cx="1763640" cy="962280"/>
            </a:xfrm>
          </p:grpSpPr>
          <p:sp>
            <p:nvSpPr>
              <p:cNvPr id="4492" name="CustomShape 29"/>
              <p:cNvSpPr/>
              <p:nvPr/>
            </p:nvSpPr>
            <p:spPr>
              <a:xfrm>
                <a:off x="8534520" y="1656360"/>
                <a:ext cx="3333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E</a:t>
                </a:r>
                <a:endParaRPr b="0" lang="en-US" sz="1800" spc="-1" strike="noStrike">
                  <a:latin typeface="Arial"/>
                </a:endParaRPr>
              </a:p>
            </p:txBody>
          </p:sp>
          <p:sp>
            <p:nvSpPr>
              <p:cNvPr id="4493" name="CustomShape 30"/>
              <p:cNvSpPr/>
              <p:nvPr/>
            </p:nvSpPr>
            <p:spPr>
              <a:xfrm>
                <a:off x="9570600" y="1661040"/>
                <a:ext cx="3211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F</a:t>
                </a:r>
                <a:endParaRPr b="0" lang="en-US" sz="1800" spc="-1" strike="noStrike">
                  <a:latin typeface="Arial"/>
                </a:endParaRPr>
              </a:p>
            </p:txBody>
          </p:sp>
          <p:sp>
            <p:nvSpPr>
              <p:cNvPr id="4494" name="Line 31"/>
              <p:cNvSpPr/>
              <p:nvPr/>
            </p:nvSpPr>
            <p:spPr>
              <a:xfrm>
                <a:off x="9074160" y="2173680"/>
                <a:ext cx="323640" cy="360"/>
              </a:xfrm>
              <a:prstGeom prst="line">
                <a:avLst/>
              </a:prstGeom>
              <a:ln w="19050">
                <a:solidFill>
                  <a:schemeClr val="tx1"/>
                </a:solidFill>
                <a:round/>
              </a:ln>
            </p:spPr>
            <p:style>
              <a:lnRef idx="0"/>
              <a:fillRef idx="0"/>
              <a:effectRef idx="0"/>
              <a:fontRef idx="minor"/>
            </p:style>
          </p:sp>
          <p:sp>
            <p:nvSpPr>
              <p:cNvPr id="4495" name="CustomShape 32"/>
              <p:cNvSpPr/>
              <p:nvPr/>
            </p:nvSpPr>
            <p:spPr>
              <a:xfrm>
                <a:off x="8413200" y="2283480"/>
                <a:ext cx="5878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sp>
            <p:nvSpPr>
              <p:cNvPr id="4496" name="CustomShape 33"/>
              <p:cNvSpPr/>
              <p:nvPr/>
            </p:nvSpPr>
            <p:spPr>
              <a:xfrm>
                <a:off x="9459720" y="2284920"/>
                <a:ext cx="5878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grpSp>
            <p:nvGrpSpPr>
              <p:cNvPr id="4497" name="Group 34"/>
              <p:cNvGrpSpPr/>
              <p:nvPr/>
            </p:nvGrpSpPr>
            <p:grpSpPr>
              <a:xfrm>
                <a:off x="8345160" y="1987920"/>
                <a:ext cx="730800" cy="344160"/>
                <a:chOff x="8345160" y="1987920"/>
                <a:chExt cx="730800" cy="344160"/>
              </a:xfrm>
            </p:grpSpPr>
            <p:sp>
              <p:nvSpPr>
                <p:cNvPr id="4498" name="CustomShape 35"/>
                <p:cNvSpPr/>
                <p:nvPr/>
              </p:nvSpPr>
              <p:spPr>
                <a:xfrm>
                  <a:off x="8345160" y="2107080"/>
                  <a:ext cx="730800" cy="2250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4499" name="CustomShape 36"/>
                <p:cNvSpPr/>
                <p:nvPr/>
              </p:nvSpPr>
              <p:spPr>
                <a:xfrm>
                  <a:off x="8345520" y="1987920"/>
                  <a:ext cx="729720" cy="2228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4500" name="Group 37"/>
                <p:cNvGrpSpPr/>
                <p:nvPr/>
              </p:nvGrpSpPr>
              <p:grpSpPr>
                <a:xfrm>
                  <a:off x="8453520" y="2016360"/>
                  <a:ext cx="513360" cy="163440"/>
                  <a:chOff x="8453520" y="2016360"/>
                  <a:chExt cx="513360" cy="163440"/>
                </a:xfrm>
              </p:grpSpPr>
              <p:sp>
                <p:nvSpPr>
                  <p:cNvPr id="4501" name="CustomShape 38"/>
                  <p:cNvSpPr/>
                  <p:nvPr/>
                </p:nvSpPr>
                <p:spPr>
                  <a:xfrm>
                    <a:off x="8467560" y="2016360"/>
                    <a:ext cx="486000" cy="91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502" name="CustomShape 39"/>
                  <p:cNvSpPr/>
                  <p:nvPr/>
                </p:nvSpPr>
                <p:spPr>
                  <a:xfrm>
                    <a:off x="8785800" y="2094840"/>
                    <a:ext cx="181080" cy="784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503" name="CustomShape 40"/>
                  <p:cNvSpPr/>
                  <p:nvPr/>
                </p:nvSpPr>
                <p:spPr>
                  <a:xfrm>
                    <a:off x="8453520" y="2094840"/>
                    <a:ext cx="177840" cy="777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504" name="CustomShape 41"/>
                  <p:cNvSpPr/>
                  <p:nvPr/>
                </p:nvSpPr>
                <p:spPr>
                  <a:xfrm>
                    <a:off x="8515440" y="2056320"/>
                    <a:ext cx="387360" cy="123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505" name="Group 42"/>
              <p:cNvGrpSpPr/>
              <p:nvPr/>
            </p:nvGrpSpPr>
            <p:grpSpPr>
              <a:xfrm>
                <a:off x="9378000" y="1991160"/>
                <a:ext cx="730800" cy="344520"/>
                <a:chOff x="9378000" y="1991160"/>
                <a:chExt cx="730800" cy="344520"/>
              </a:xfrm>
            </p:grpSpPr>
            <p:sp>
              <p:nvSpPr>
                <p:cNvPr id="4506" name="CustomShape 43"/>
                <p:cNvSpPr/>
                <p:nvPr/>
              </p:nvSpPr>
              <p:spPr>
                <a:xfrm>
                  <a:off x="9378000" y="2110680"/>
                  <a:ext cx="730800" cy="2250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4507" name="CustomShape 44"/>
                <p:cNvSpPr/>
                <p:nvPr/>
              </p:nvSpPr>
              <p:spPr>
                <a:xfrm>
                  <a:off x="9378360" y="1991160"/>
                  <a:ext cx="729720" cy="2228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4508" name="Group 45"/>
                <p:cNvGrpSpPr/>
                <p:nvPr/>
              </p:nvGrpSpPr>
              <p:grpSpPr>
                <a:xfrm>
                  <a:off x="9486360" y="2019600"/>
                  <a:ext cx="513720" cy="163440"/>
                  <a:chOff x="9486360" y="2019600"/>
                  <a:chExt cx="513720" cy="163440"/>
                </a:xfrm>
              </p:grpSpPr>
              <p:sp>
                <p:nvSpPr>
                  <p:cNvPr id="4509" name="CustomShape 46"/>
                  <p:cNvSpPr/>
                  <p:nvPr/>
                </p:nvSpPr>
                <p:spPr>
                  <a:xfrm>
                    <a:off x="9500400" y="2019600"/>
                    <a:ext cx="486000" cy="91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510" name="CustomShape 47"/>
                  <p:cNvSpPr/>
                  <p:nvPr/>
                </p:nvSpPr>
                <p:spPr>
                  <a:xfrm>
                    <a:off x="9819000" y="2098080"/>
                    <a:ext cx="181080" cy="784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511" name="CustomShape 48"/>
                  <p:cNvSpPr/>
                  <p:nvPr/>
                </p:nvSpPr>
                <p:spPr>
                  <a:xfrm>
                    <a:off x="9486360" y="2098080"/>
                    <a:ext cx="177840" cy="777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512" name="CustomShape 49"/>
                  <p:cNvSpPr/>
                  <p:nvPr/>
                </p:nvSpPr>
                <p:spPr>
                  <a:xfrm>
                    <a:off x="9548280" y="2059560"/>
                    <a:ext cx="387360" cy="123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grpSp>
      <p:grpSp>
        <p:nvGrpSpPr>
          <p:cNvPr id="4513" name="Group 50"/>
          <p:cNvGrpSpPr/>
          <p:nvPr/>
        </p:nvGrpSpPr>
        <p:grpSpPr>
          <a:xfrm>
            <a:off x="3272040" y="3195000"/>
            <a:ext cx="1720440" cy="464040"/>
            <a:chOff x="3272040" y="3195000"/>
            <a:chExt cx="1720440" cy="464040"/>
          </a:xfrm>
        </p:grpSpPr>
        <p:sp>
          <p:nvSpPr>
            <p:cNvPr id="4514" name="Line 51"/>
            <p:cNvSpPr/>
            <p:nvPr/>
          </p:nvSpPr>
          <p:spPr>
            <a:xfrm flipH="1">
              <a:off x="4038480" y="3195000"/>
              <a:ext cx="954000" cy="188280"/>
            </a:xfrm>
            <a:prstGeom prst="line">
              <a:avLst/>
            </a:prstGeom>
            <a:ln w="9525">
              <a:solidFill>
                <a:srgbClr val="cc0000"/>
              </a:solidFill>
              <a:round/>
            </a:ln>
          </p:spPr>
          <p:style>
            <a:lnRef idx="0"/>
            <a:fillRef idx="0"/>
            <a:effectRef idx="0"/>
            <a:fontRef idx="minor"/>
          </p:style>
        </p:sp>
        <p:sp>
          <p:nvSpPr>
            <p:cNvPr id="4515" name="CustomShape 52"/>
            <p:cNvSpPr/>
            <p:nvPr/>
          </p:nvSpPr>
          <p:spPr>
            <a:xfrm>
              <a:off x="3272040" y="3387600"/>
              <a:ext cx="1461240" cy="27144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400" spc="-1" strike="noStrike">
                  <a:solidFill>
                    <a:srgbClr val="000000"/>
                  </a:solidFill>
                  <a:latin typeface="Arial"/>
                  <a:ea typeface="ＭＳ Ｐゴシック"/>
                </a:rPr>
                <a:t>Link-layer frame</a:t>
              </a:r>
              <a:endParaRPr b="0" lang="en-US" sz="1400" spc="-1" strike="noStrike">
                <a:latin typeface="Arial"/>
              </a:endParaRPr>
            </a:p>
          </p:txBody>
        </p:sp>
      </p:grpSp>
      <p:grpSp>
        <p:nvGrpSpPr>
          <p:cNvPr id="4516" name="Group 53"/>
          <p:cNvGrpSpPr/>
          <p:nvPr/>
        </p:nvGrpSpPr>
        <p:grpSpPr>
          <a:xfrm>
            <a:off x="4809240" y="2446920"/>
            <a:ext cx="4885920" cy="951480"/>
            <a:chOff x="4809240" y="2446920"/>
            <a:chExt cx="4885920" cy="951480"/>
          </a:xfrm>
        </p:grpSpPr>
        <p:grpSp>
          <p:nvGrpSpPr>
            <p:cNvPr id="4517" name="Group 54"/>
            <p:cNvGrpSpPr/>
            <p:nvPr/>
          </p:nvGrpSpPr>
          <p:grpSpPr>
            <a:xfrm>
              <a:off x="4811040" y="3006720"/>
              <a:ext cx="4854240" cy="391680"/>
              <a:chOff x="4811040" y="3006720"/>
              <a:chExt cx="4854240" cy="391680"/>
            </a:xfrm>
          </p:grpSpPr>
          <p:sp>
            <p:nvSpPr>
              <p:cNvPr id="4518" name="CustomShape 55"/>
              <p:cNvSpPr/>
              <p:nvPr/>
            </p:nvSpPr>
            <p:spPr>
              <a:xfrm>
                <a:off x="4811040" y="3009600"/>
                <a:ext cx="4854240" cy="384840"/>
              </a:xfrm>
              <a:prstGeom prst="rect">
                <a:avLst/>
              </a:prstGeom>
              <a:gradFill rotWithShape="0">
                <a:gsLst>
                  <a:gs pos="0">
                    <a:srgbClr val="cc0000">
                      <a:alpha val="41176"/>
                    </a:srgbClr>
                  </a:gs>
                  <a:gs pos="100000">
                    <a:srgbClr val="cc0000">
                      <a:alpha val="38039"/>
                    </a:srgbClr>
                  </a:gs>
                </a:gsLst>
                <a:lin ang="5400000"/>
              </a:gradFill>
              <a:ln w="9525">
                <a:solidFill>
                  <a:srgbClr val="cc0000"/>
                </a:solidFill>
                <a:miter/>
              </a:ln>
            </p:spPr>
            <p:style>
              <a:lnRef idx="0"/>
              <a:fillRef idx="0"/>
              <a:effectRef idx="0"/>
              <a:fontRef idx="minor"/>
            </p:style>
          </p:sp>
          <p:sp>
            <p:nvSpPr>
              <p:cNvPr id="4519" name="Line 56"/>
              <p:cNvSpPr/>
              <p:nvPr/>
            </p:nvSpPr>
            <p:spPr>
              <a:xfrm>
                <a:off x="6174720" y="3008160"/>
                <a:ext cx="360" cy="384840"/>
              </a:xfrm>
              <a:prstGeom prst="line">
                <a:avLst/>
              </a:prstGeom>
              <a:ln w="9525">
                <a:solidFill>
                  <a:srgbClr val="cc0000"/>
                </a:solidFill>
                <a:round/>
              </a:ln>
            </p:spPr>
            <p:style>
              <a:lnRef idx="0"/>
              <a:fillRef idx="0"/>
              <a:effectRef idx="0"/>
              <a:fontRef idx="minor"/>
            </p:style>
          </p:sp>
          <p:sp>
            <p:nvSpPr>
              <p:cNvPr id="4520" name="Line 57"/>
              <p:cNvSpPr/>
              <p:nvPr/>
            </p:nvSpPr>
            <p:spPr>
              <a:xfrm>
                <a:off x="5696640" y="3006720"/>
                <a:ext cx="360" cy="385200"/>
              </a:xfrm>
              <a:prstGeom prst="line">
                <a:avLst/>
              </a:prstGeom>
              <a:ln w="9525">
                <a:solidFill>
                  <a:srgbClr val="cc0000"/>
                </a:solidFill>
                <a:round/>
              </a:ln>
            </p:spPr>
            <p:style>
              <a:lnRef idx="0"/>
              <a:fillRef idx="0"/>
              <a:effectRef idx="0"/>
              <a:fontRef idx="minor"/>
            </p:style>
          </p:sp>
          <p:sp>
            <p:nvSpPr>
              <p:cNvPr id="4521" name="Line 58"/>
              <p:cNvSpPr/>
              <p:nvPr/>
            </p:nvSpPr>
            <p:spPr>
              <a:xfrm>
                <a:off x="5250600" y="3013200"/>
                <a:ext cx="360" cy="385200"/>
              </a:xfrm>
              <a:prstGeom prst="line">
                <a:avLst/>
              </a:prstGeom>
              <a:ln w="9525">
                <a:solidFill>
                  <a:srgbClr val="cc0000"/>
                </a:solidFill>
                <a:round/>
              </a:ln>
            </p:spPr>
            <p:style>
              <a:lnRef idx="0"/>
              <a:fillRef idx="0"/>
              <a:effectRef idx="0"/>
              <a:fontRef idx="minor"/>
            </p:style>
          </p:sp>
          <p:grpSp>
            <p:nvGrpSpPr>
              <p:cNvPr id="4522" name="Group 59"/>
              <p:cNvGrpSpPr/>
              <p:nvPr/>
            </p:nvGrpSpPr>
            <p:grpSpPr>
              <a:xfrm>
                <a:off x="6248880" y="3034080"/>
                <a:ext cx="3401640" cy="340920"/>
                <a:chOff x="6248880" y="3034080"/>
                <a:chExt cx="3401640" cy="340920"/>
              </a:xfrm>
            </p:grpSpPr>
            <p:sp>
              <p:nvSpPr>
                <p:cNvPr id="4523" name="Line 60"/>
                <p:cNvSpPr/>
                <p:nvPr/>
              </p:nvSpPr>
              <p:spPr>
                <a:xfrm>
                  <a:off x="6901560" y="3285360"/>
                  <a:ext cx="857520" cy="360"/>
                </a:xfrm>
                <a:prstGeom prst="line">
                  <a:avLst/>
                </a:prstGeom>
                <a:ln w="9525">
                  <a:solidFill>
                    <a:schemeClr val="tx1"/>
                  </a:solidFill>
                  <a:round/>
                  <a:tailEnd len="med" type="triangle" w="med"/>
                </a:ln>
              </p:spPr>
              <p:style>
                <a:lnRef idx="0"/>
                <a:fillRef idx="0"/>
                <a:effectRef idx="0"/>
                <a:fontRef idx="minor"/>
              </p:style>
            </p:sp>
            <p:sp>
              <p:nvSpPr>
                <p:cNvPr id="4524" name="CustomShape 61"/>
                <p:cNvSpPr/>
                <p:nvPr/>
              </p:nvSpPr>
              <p:spPr>
                <a:xfrm>
                  <a:off x="6248880" y="3036960"/>
                  <a:ext cx="3401640" cy="329760"/>
                </a:xfrm>
                <a:prstGeom prst="rect">
                  <a:avLst/>
                </a:prstGeom>
                <a:solidFill>
                  <a:srgbClr val="66ccff"/>
                </a:solidFill>
                <a:ln w="12700">
                  <a:solidFill>
                    <a:schemeClr val="tx1"/>
                  </a:solidFill>
                  <a:miter/>
                </a:ln>
              </p:spPr>
              <p:style>
                <a:lnRef idx="0"/>
                <a:fillRef idx="0"/>
                <a:effectRef idx="0"/>
                <a:fontRef idx="minor"/>
              </p:style>
            </p:sp>
            <p:sp>
              <p:nvSpPr>
                <p:cNvPr id="4525" name="Line 62"/>
                <p:cNvSpPr/>
                <p:nvPr/>
              </p:nvSpPr>
              <p:spPr>
                <a:xfrm>
                  <a:off x="6332760" y="3036600"/>
                  <a:ext cx="360" cy="331560"/>
                </a:xfrm>
                <a:prstGeom prst="line">
                  <a:avLst/>
                </a:prstGeom>
                <a:ln w="9525">
                  <a:solidFill>
                    <a:schemeClr val="tx1"/>
                  </a:solidFill>
                  <a:round/>
                </a:ln>
              </p:spPr>
              <p:style>
                <a:lnRef idx="0"/>
                <a:fillRef idx="0"/>
                <a:effectRef idx="0"/>
                <a:fontRef idx="minor"/>
              </p:style>
            </p:sp>
            <p:sp>
              <p:nvSpPr>
                <p:cNvPr id="4526" name="Line 63"/>
                <p:cNvSpPr/>
                <p:nvPr/>
              </p:nvSpPr>
              <p:spPr>
                <a:xfrm>
                  <a:off x="6291360" y="3035520"/>
                  <a:ext cx="360" cy="331560"/>
                </a:xfrm>
                <a:prstGeom prst="line">
                  <a:avLst/>
                </a:prstGeom>
                <a:ln w="9525">
                  <a:solidFill>
                    <a:schemeClr val="tx1"/>
                  </a:solidFill>
                  <a:round/>
                </a:ln>
              </p:spPr>
              <p:style>
                <a:lnRef idx="0"/>
                <a:fillRef idx="0"/>
                <a:effectRef idx="0"/>
                <a:fontRef idx="minor"/>
              </p:style>
            </p:sp>
            <p:sp>
              <p:nvSpPr>
                <p:cNvPr id="4527" name="Line 64"/>
                <p:cNvSpPr/>
                <p:nvPr/>
              </p:nvSpPr>
              <p:spPr>
                <a:xfrm>
                  <a:off x="6409080" y="3036600"/>
                  <a:ext cx="360" cy="331560"/>
                </a:xfrm>
                <a:prstGeom prst="line">
                  <a:avLst/>
                </a:prstGeom>
                <a:ln w="9525">
                  <a:solidFill>
                    <a:schemeClr val="tx1"/>
                  </a:solidFill>
                  <a:round/>
                </a:ln>
              </p:spPr>
              <p:style>
                <a:lnRef idx="0"/>
                <a:fillRef idx="0"/>
                <a:effectRef idx="0"/>
                <a:fontRef idx="minor"/>
              </p:style>
            </p:sp>
            <p:sp>
              <p:nvSpPr>
                <p:cNvPr id="4528" name="Line 65"/>
                <p:cNvSpPr/>
                <p:nvPr/>
              </p:nvSpPr>
              <p:spPr>
                <a:xfrm>
                  <a:off x="6450120" y="3034080"/>
                  <a:ext cx="360" cy="331560"/>
                </a:xfrm>
                <a:prstGeom prst="line">
                  <a:avLst/>
                </a:prstGeom>
                <a:ln w="9525">
                  <a:solidFill>
                    <a:schemeClr val="tx1"/>
                  </a:solidFill>
                  <a:round/>
                </a:ln>
              </p:spPr>
              <p:style>
                <a:lnRef idx="0"/>
                <a:fillRef idx="0"/>
                <a:effectRef idx="0"/>
                <a:fontRef idx="minor"/>
              </p:style>
            </p:sp>
            <p:sp>
              <p:nvSpPr>
                <p:cNvPr id="4529" name="Line 66"/>
                <p:cNvSpPr/>
                <p:nvPr/>
              </p:nvSpPr>
              <p:spPr>
                <a:xfrm>
                  <a:off x="6504120" y="3034080"/>
                  <a:ext cx="360" cy="331560"/>
                </a:xfrm>
                <a:prstGeom prst="line">
                  <a:avLst/>
                </a:prstGeom>
                <a:ln w="9525">
                  <a:solidFill>
                    <a:schemeClr val="tx1"/>
                  </a:solidFill>
                  <a:round/>
                </a:ln>
              </p:spPr>
              <p:style>
                <a:lnRef idx="0"/>
                <a:fillRef idx="0"/>
                <a:effectRef idx="0"/>
                <a:fontRef idx="minor"/>
              </p:style>
            </p:sp>
            <p:sp>
              <p:nvSpPr>
                <p:cNvPr id="4530" name="Line 67"/>
                <p:cNvSpPr/>
                <p:nvPr/>
              </p:nvSpPr>
              <p:spPr>
                <a:xfrm>
                  <a:off x="6570720" y="3034080"/>
                  <a:ext cx="360" cy="331560"/>
                </a:xfrm>
                <a:prstGeom prst="line">
                  <a:avLst/>
                </a:prstGeom>
                <a:ln w="9525">
                  <a:solidFill>
                    <a:schemeClr val="tx1"/>
                  </a:solidFill>
                  <a:round/>
                </a:ln>
              </p:spPr>
              <p:style>
                <a:lnRef idx="0"/>
                <a:fillRef idx="0"/>
                <a:effectRef idx="0"/>
                <a:fontRef idx="minor"/>
              </p:style>
            </p:sp>
            <p:sp>
              <p:nvSpPr>
                <p:cNvPr id="4531" name="Line 68"/>
                <p:cNvSpPr/>
                <p:nvPr/>
              </p:nvSpPr>
              <p:spPr>
                <a:xfrm>
                  <a:off x="6882120" y="3043440"/>
                  <a:ext cx="360" cy="331560"/>
                </a:xfrm>
                <a:prstGeom prst="line">
                  <a:avLst/>
                </a:prstGeom>
                <a:ln w="9525">
                  <a:solidFill>
                    <a:schemeClr val="tx1"/>
                  </a:solidFill>
                  <a:round/>
                </a:ln>
              </p:spPr>
              <p:style>
                <a:lnRef idx="0"/>
                <a:fillRef idx="0"/>
                <a:effectRef idx="0"/>
                <a:fontRef idx="minor"/>
              </p:style>
            </p:sp>
            <p:sp>
              <p:nvSpPr>
                <p:cNvPr id="4532" name="Line 69"/>
                <p:cNvSpPr/>
                <p:nvPr/>
              </p:nvSpPr>
              <p:spPr>
                <a:xfrm>
                  <a:off x="7256520" y="3043440"/>
                  <a:ext cx="360" cy="331560"/>
                </a:xfrm>
                <a:prstGeom prst="line">
                  <a:avLst/>
                </a:prstGeom>
                <a:ln w="9525">
                  <a:solidFill>
                    <a:schemeClr val="tx1"/>
                  </a:solidFill>
                  <a:round/>
                </a:ln>
              </p:spPr>
              <p:style>
                <a:lnRef idx="0"/>
                <a:fillRef idx="0"/>
                <a:effectRef idx="0"/>
                <a:fontRef idx="minor"/>
              </p:style>
            </p:sp>
          </p:grpSp>
          <p:sp>
            <p:nvSpPr>
              <p:cNvPr id="4533" name="CustomShape 70"/>
              <p:cNvSpPr/>
              <p:nvPr/>
            </p:nvSpPr>
            <p:spPr>
              <a:xfrm>
                <a:off x="6285240" y="3087720"/>
                <a:ext cx="3244320" cy="234720"/>
              </a:xfrm>
              <a:prstGeom prst="rect">
                <a:avLst/>
              </a:prstGeom>
              <a:solidFill>
                <a:srgbClr val="66ccff"/>
              </a:solidFill>
              <a:ln w="12700">
                <a:noFill/>
              </a:ln>
            </p:spPr>
            <p:style>
              <a:lnRef idx="0"/>
              <a:fillRef idx="0"/>
              <a:effectRef idx="0"/>
              <a:fontRef idx="minor"/>
            </p:style>
          </p:sp>
          <p:sp>
            <p:nvSpPr>
              <p:cNvPr id="4534" name="CustomShape 71"/>
              <p:cNvSpPr/>
              <p:nvPr/>
            </p:nvSpPr>
            <p:spPr>
              <a:xfrm>
                <a:off x="7518960" y="3019680"/>
                <a:ext cx="16653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IPv6 datagram</a:t>
                </a:r>
                <a:endParaRPr b="0" lang="en-US" sz="1800" spc="-1" strike="noStrike">
                  <a:latin typeface="Arial"/>
                </a:endParaRPr>
              </a:p>
            </p:txBody>
          </p:sp>
        </p:grpSp>
        <p:sp>
          <p:nvSpPr>
            <p:cNvPr id="4535" name="CustomShape 72"/>
            <p:cNvSpPr/>
            <p:nvPr/>
          </p:nvSpPr>
          <p:spPr>
            <a:xfrm>
              <a:off x="4809240" y="2446920"/>
              <a:ext cx="4885920" cy="563400"/>
            </a:xfrm>
            <a:custGeom>
              <a:avLst/>
              <a:gdLst/>
              <a:ahLst/>
              <a:rect l="l" t="t" r="r" b="b"/>
              <a:pathLst>
                <a:path w="4886325" h="685800">
                  <a:moveTo>
                    <a:pt x="0" y="685800"/>
                  </a:moveTo>
                  <a:lnTo>
                    <a:pt x="2171700" y="0"/>
                  </a:lnTo>
                  <a:lnTo>
                    <a:pt x="2443162" y="157162"/>
                  </a:lnTo>
                  <a:lnTo>
                    <a:pt x="2493168" y="150018"/>
                  </a:lnTo>
                  <a:lnTo>
                    <a:pt x="4886325" y="685800"/>
                  </a:lnTo>
                  <a:lnTo>
                    <a:pt x="0" y="685800"/>
                  </a:lnTo>
                  <a:close/>
                </a:path>
              </a:pathLst>
            </a:custGeom>
            <a:gradFill rotWithShape="0">
              <a:gsLst>
                <a:gs pos="0">
                  <a:srgbClr val="f6f8fc"/>
                </a:gs>
                <a:gs pos="100000">
                  <a:srgbClr val="d9d9d9"/>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p:txBody>
        </p:sp>
      </p:grpSp>
      <p:grpSp>
        <p:nvGrpSpPr>
          <p:cNvPr id="4536" name="Group 73"/>
          <p:cNvGrpSpPr/>
          <p:nvPr/>
        </p:nvGrpSpPr>
        <p:grpSpPr>
          <a:xfrm>
            <a:off x="6964560" y="2244960"/>
            <a:ext cx="838080" cy="375840"/>
            <a:chOff x="6964560" y="2244960"/>
            <a:chExt cx="838080" cy="375840"/>
          </a:xfrm>
        </p:grpSpPr>
        <p:sp>
          <p:nvSpPr>
            <p:cNvPr id="4537" name="CustomShape 74"/>
            <p:cNvSpPr/>
            <p:nvPr/>
          </p:nvSpPr>
          <p:spPr>
            <a:xfrm>
              <a:off x="7315200" y="2301120"/>
              <a:ext cx="487440" cy="304560"/>
            </a:xfrm>
            <a:prstGeom prst="rightArrow">
              <a:avLst>
                <a:gd name="adj1" fmla="val 50000"/>
                <a:gd name="adj2" fmla="val 50000"/>
              </a:avLst>
            </a:prstGeom>
            <a:gradFill rotWithShape="0">
              <a:gsLst>
                <a:gs pos="0">
                  <a:srgbClr val="f6f8fc"/>
                </a:gs>
                <a:gs pos="100000">
                  <a:srgbClr val="cc0001"/>
                </a:gs>
              </a:gsLst>
              <a:lin ang="0"/>
            </a:gradFill>
            <a:ln>
              <a:noFill/>
            </a:ln>
          </p:spPr>
          <p:style>
            <a:lnRef idx="2">
              <a:schemeClr val="accent1">
                <a:shade val="50000"/>
              </a:schemeClr>
            </a:lnRef>
            <a:fillRef idx="1">
              <a:schemeClr val="accent1"/>
            </a:fillRef>
            <a:effectRef idx="0">
              <a:schemeClr val="accent1"/>
            </a:effectRef>
            <a:fontRef idx="minor"/>
          </p:style>
        </p:sp>
        <p:grpSp>
          <p:nvGrpSpPr>
            <p:cNvPr id="4538" name="Group 75"/>
            <p:cNvGrpSpPr/>
            <p:nvPr/>
          </p:nvGrpSpPr>
          <p:grpSpPr>
            <a:xfrm>
              <a:off x="6964560" y="2244960"/>
              <a:ext cx="334440" cy="375840"/>
              <a:chOff x="6964560" y="2244960"/>
              <a:chExt cx="334440" cy="375840"/>
            </a:xfrm>
          </p:grpSpPr>
          <p:sp>
            <p:nvSpPr>
              <p:cNvPr id="4539" name="CustomShape 76"/>
              <p:cNvSpPr/>
              <p:nvPr/>
            </p:nvSpPr>
            <p:spPr>
              <a:xfrm>
                <a:off x="6964560" y="2244960"/>
                <a:ext cx="258120" cy="375840"/>
              </a:xfrm>
              <a:custGeom>
                <a:avLst/>
                <a:gdLst/>
                <a:ah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c0001"/>
              </a:solidFill>
              <a:ln w="25400">
                <a:noFill/>
              </a:ln>
            </p:spPr>
            <p:style>
              <a:lnRef idx="0"/>
              <a:fillRef idx="0"/>
              <a:effectRef idx="0"/>
              <a:fontRef idx="minor"/>
            </p:style>
          </p:sp>
          <p:sp>
            <p:nvSpPr>
              <p:cNvPr id="4540" name="CustomShape 77"/>
              <p:cNvSpPr/>
              <p:nvPr/>
            </p:nvSpPr>
            <p:spPr>
              <a:xfrm>
                <a:off x="6968880" y="2245680"/>
                <a:ext cx="330120" cy="135360"/>
              </a:xfrm>
              <a:custGeom>
                <a:avLst/>
                <a:gdLst/>
                <a:ah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23934"/>
              </a:solidFill>
              <a:ln w="25400">
                <a:noFill/>
              </a:ln>
            </p:spPr>
            <p:style>
              <a:lnRef idx="0"/>
              <a:fillRef idx="0"/>
              <a:effectRef idx="0"/>
              <a:fontRef idx="minor"/>
            </p:style>
          </p:sp>
          <p:sp>
            <p:nvSpPr>
              <p:cNvPr id="4541" name="CustomShape 78"/>
              <p:cNvSpPr/>
              <p:nvPr/>
            </p:nvSpPr>
            <p:spPr>
              <a:xfrm>
                <a:off x="7221960" y="2380680"/>
                <a:ext cx="77040" cy="237600"/>
              </a:xfrm>
              <a:prstGeom prst="rect">
                <a:avLst/>
              </a:prstGeom>
              <a:solidFill>
                <a:srgbClr val="ebadaa"/>
              </a:solidFill>
              <a:ln w="0">
                <a:noFill/>
              </a:ln>
            </p:spPr>
            <p:style>
              <a:lnRef idx="0"/>
              <a:fillRef idx="0"/>
              <a:effectRef idx="0"/>
              <a:fontRef idx="minor"/>
            </p:style>
          </p:sp>
        </p:grpSp>
      </p:grpSp>
      <p:sp>
        <p:nvSpPr>
          <p:cNvPr id="4542" name="CustomShape 79"/>
          <p:cNvSpPr/>
          <p:nvPr/>
        </p:nvSpPr>
        <p:spPr>
          <a:xfrm>
            <a:off x="4858200" y="3383280"/>
            <a:ext cx="48247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The usual: datagram as payload in link-layer frame</a:t>
            </a:r>
            <a:endParaRPr b="0" lang="en-US" sz="1800" spc="-1" strike="noStrike">
              <a:latin typeface="Arial"/>
            </a:endParaRPr>
          </a:p>
        </p:txBody>
      </p:sp>
      <p:grpSp>
        <p:nvGrpSpPr>
          <p:cNvPr id="4543" name="Group 80"/>
          <p:cNvGrpSpPr/>
          <p:nvPr/>
        </p:nvGrpSpPr>
        <p:grpSpPr>
          <a:xfrm>
            <a:off x="4282200" y="4080600"/>
            <a:ext cx="5834520" cy="1821600"/>
            <a:chOff x="4282200" y="4080600"/>
            <a:chExt cx="5834520" cy="1821600"/>
          </a:xfrm>
        </p:grpSpPr>
        <p:grpSp>
          <p:nvGrpSpPr>
            <p:cNvPr id="4544" name="Group 81"/>
            <p:cNvGrpSpPr/>
            <p:nvPr/>
          </p:nvGrpSpPr>
          <p:grpSpPr>
            <a:xfrm>
              <a:off x="5979960" y="4080600"/>
              <a:ext cx="2432520" cy="1725480"/>
              <a:chOff x="5979960" y="4080600"/>
              <a:chExt cx="2432520" cy="1725480"/>
            </a:xfrm>
          </p:grpSpPr>
          <p:sp>
            <p:nvSpPr>
              <p:cNvPr id="4545" name="CustomShape 82"/>
              <p:cNvSpPr/>
              <p:nvPr/>
            </p:nvSpPr>
            <p:spPr>
              <a:xfrm rot="659400">
                <a:off x="6153480" y="4270680"/>
                <a:ext cx="2125440" cy="1344960"/>
              </a:xfrm>
              <a:custGeom>
                <a:avLst/>
                <a:gdLst/>
                <a:ahLst/>
                <a:rect l="l" t="t" r="r" b="b"/>
                <a:pathLst>
                  <a:path w="10003" h="11611">
                    <a:moveTo>
                      <a:pt x="5770" y="126"/>
                    </a:moveTo>
                    <a:cubicBezTo>
                      <a:pt x="5196" y="245"/>
                      <a:pt x="4120" y="456"/>
                      <a:pt x="3456" y="756"/>
                    </a:cubicBezTo>
                    <a:cubicBezTo>
                      <a:pt x="2793" y="1055"/>
                      <a:pt x="2166" y="1460"/>
                      <a:pt x="1806" y="1896"/>
                    </a:cubicBezTo>
                    <a:cubicBezTo>
                      <a:pt x="1448" y="2331"/>
                      <a:pt x="1600" y="2977"/>
                      <a:pt x="1322" y="3397"/>
                    </a:cubicBezTo>
                    <a:cubicBezTo>
                      <a:pt x="1044" y="3816"/>
                      <a:pt x="354" y="3846"/>
                      <a:pt x="156" y="4417"/>
                    </a:cubicBezTo>
                    <a:cubicBezTo>
                      <a:pt x="-41" y="4987"/>
                      <a:pt x="-52" y="6057"/>
                      <a:pt x="121" y="6847"/>
                    </a:cubicBezTo>
                    <a:cubicBezTo>
                      <a:pt x="294" y="7637"/>
                      <a:pt x="660" y="8634"/>
                      <a:pt x="1194" y="9155"/>
                    </a:cubicBezTo>
                    <a:cubicBezTo>
                      <a:pt x="1728" y="9676"/>
                      <a:pt x="2691" y="9563"/>
                      <a:pt x="3328" y="9972"/>
                    </a:cubicBezTo>
                    <a:cubicBezTo>
                      <a:pt x="3965" y="10381"/>
                      <a:pt x="4455" y="11637"/>
                      <a:pt x="5017" y="11611"/>
                    </a:cubicBezTo>
                    <a:cubicBezTo>
                      <a:pt x="5579" y="11585"/>
                      <a:pt x="6246" y="10107"/>
                      <a:pt x="6703" y="9818"/>
                    </a:cubicBezTo>
                    <a:cubicBezTo>
                      <a:pt x="7160" y="9529"/>
                      <a:pt x="7465" y="10013"/>
                      <a:pt x="7761" y="9878"/>
                    </a:cubicBezTo>
                    <a:cubicBezTo>
                      <a:pt x="8057" y="9743"/>
                      <a:pt x="8317" y="9548"/>
                      <a:pt x="8496" y="9007"/>
                    </a:cubicBezTo>
                    <a:cubicBezTo>
                      <a:pt x="8675" y="8468"/>
                      <a:pt x="8604" y="7361"/>
                      <a:pt x="8855" y="6638"/>
                    </a:cubicBezTo>
                    <a:cubicBezTo>
                      <a:pt x="9106" y="5915"/>
                      <a:pt x="9957" y="5511"/>
                      <a:pt x="10001" y="4671"/>
                    </a:cubicBezTo>
                    <a:cubicBezTo>
                      <a:pt x="10047" y="3830"/>
                      <a:pt x="9402" y="2308"/>
                      <a:pt x="9124" y="1566"/>
                    </a:cubicBezTo>
                    <a:cubicBezTo>
                      <a:pt x="8846" y="823"/>
                      <a:pt x="8702" y="471"/>
                      <a:pt x="8334" y="216"/>
                    </a:cubicBezTo>
                    <a:cubicBezTo>
                      <a:pt x="7968" y="-39"/>
                      <a:pt x="7349" y="20"/>
                      <a:pt x="6918" y="5"/>
                    </a:cubicBezTo>
                    <a:cubicBezTo>
                      <a:pt x="6488" y="-9"/>
                      <a:pt x="6345" y="5"/>
                      <a:pt x="5770" y="126"/>
                    </a:cubicBezTo>
                    <a:close/>
                  </a:path>
                </a:pathLst>
              </a:custGeom>
              <a:solidFill>
                <a:srgbClr val="9cdff9"/>
              </a:solidFill>
              <a:ln w="0">
                <a:noFill/>
              </a:ln>
            </p:spPr>
            <p:style>
              <a:lnRef idx="0"/>
              <a:fillRef idx="0"/>
              <a:effectRef idx="0"/>
              <a:fontRef idx="minor"/>
            </p:style>
          </p:sp>
          <p:grpSp>
            <p:nvGrpSpPr>
              <p:cNvPr id="4546" name="Group 83"/>
              <p:cNvGrpSpPr/>
              <p:nvPr/>
            </p:nvGrpSpPr>
            <p:grpSpPr>
              <a:xfrm>
                <a:off x="5979960" y="4363200"/>
                <a:ext cx="2432520" cy="1054080"/>
                <a:chOff x="5979960" y="4363200"/>
                <a:chExt cx="2432520" cy="1054080"/>
              </a:xfrm>
            </p:grpSpPr>
            <p:sp>
              <p:nvSpPr>
                <p:cNvPr id="4547" name="Line 84"/>
                <p:cNvSpPr/>
                <p:nvPr/>
              </p:nvSpPr>
              <p:spPr>
                <a:xfrm>
                  <a:off x="5979960" y="4853880"/>
                  <a:ext cx="24325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4548" name="Line 85"/>
                <p:cNvSpPr/>
                <p:nvPr/>
              </p:nvSpPr>
              <p:spPr>
                <a:xfrm flipV="1">
                  <a:off x="7132680" y="4439160"/>
                  <a:ext cx="83160" cy="88488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4549" name="Line 86"/>
                <p:cNvSpPr/>
                <p:nvPr/>
              </p:nvSpPr>
              <p:spPr>
                <a:xfrm flipV="1">
                  <a:off x="7132320" y="4847760"/>
                  <a:ext cx="734400" cy="39600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4550" name="Line 87"/>
                <p:cNvSpPr/>
                <p:nvPr/>
              </p:nvSpPr>
              <p:spPr>
                <a:xfrm flipV="1">
                  <a:off x="6492240" y="4455720"/>
                  <a:ext cx="714960" cy="387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4551" name="Line 88"/>
                <p:cNvSpPr/>
                <p:nvPr/>
              </p:nvSpPr>
              <p:spPr>
                <a:xfrm>
                  <a:off x="6494040" y="4922640"/>
                  <a:ext cx="645840" cy="3211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4552" name="Line 89"/>
                <p:cNvSpPr/>
                <p:nvPr/>
              </p:nvSpPr>
              <p:spPr>
                <a:xfrm>
                  <a:off x="7218000" y="4457880"/>
                  <a:ext cx="661320" cy="37440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4553" name="Group 90"/>
                <p:cNvGrpSpPr/>
                <p:nvPr/>
              </p:nvGrpSpPr>
              <p:grpSpPr>
                <a:xfrm>
                  <a:off x="6248520" y="4363200"/>
                  <a:ext cx="1877760" cy="1054080"/>
                  <a:chOff x="6248520" y="4363200"/>
                  <a:chExt cx="1877760" cy="1054080"/>
                </a:xfrm>
              </p:grpSpPr>
              <p:grpSp>
                <p:nvGrpSpPr>
                  <p:cNvPr id="4554" name="Group 91"/>
                  <p:cNvGrpSpPr/>
                  <p:nvPr/>
                </p:nvGrpSpPr>
                <p:grpSpPr>
                  <a:xfrm>
                    <a:off x="6248520" y="4750200"/>
                    <a:ext cx="491040" cy="266400"/>
                    <a:chOff x="6248520" y="4750200"/>
                    <a:chExt cx="491040" cy="266400"/>
                  </a:xfrm>
                </p:grpSpPr>
                <p:sp>
                  <p:nvSpPr>
                    <p:cNvPr id="4555" name="CustomShape 92"/>
                    <p:cNvSpPr/>
                    <p:nvPr/>
                  </p:nvSpPr>
                  <p:spPr>
                    <a:xfrm>
                      <a:off x="6248520" y="4842720"/>
                      <a:ext cx="491040" cy="1738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4556" name="CustomShape 93"/>
                    <p:cNvSpPr/>
                    <p:nvPr/>
                  </p:nvSpPr>
                  <p:spPr>
                    <a:xfrm>
                      <a:off x="6248520" y="4750200"/>
                      <a:ext cx="490320" cy="17244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4557" name="Group 94"/>
                    <p:cNvGrpSpPr/>
                    <p:nvPr/>
                  </p:nvGrpSpPr>
                  <p:grpSpPr>
                    <a:xfrm>
                      <a:off x="6321240" y="4772160"/>
                      <a:ext cx="345240" cy="126720"/>
                      <a:chOff x="6321240" y="4772160"/>
                      <a:chExt cx="345240" cy="126720"/>
                    </a:xfrm>
                  </p:grpSpPr>
                  <p:sp>
                    <p:nvSpPr>
                      <p:cNvPr id="4558" name="CustomShape 95"/>
                      <p:cNvSpPr/>
                      <p:nvPr/>
                    </p:nvSpPr>
                    <p:spPr>
                      <a:xfrm>
                        <a:off x="6330960" y="4772160"/>
                        <a:ext cx="326520" cy="70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59" name="CustomShape 96"/>
                      <p:cNvSpPr/>
                      <p:nvPr/>
                    </p:nvSpPr>
                    <p:spPr>
                      <a:xfrm>
                        <a:off x="6544800" y="4833000"/>
                        <a:ext cx="121680" cy="608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60" name="CustomShape 97"/>
                      <p:cNvSpPr/>
                      <p:nvPr/>
                    </p:nvSpPr>
                    <p:spPr>
                      <a:xfrm>
                        <a:off x="6321240" y="4833000"/>
                        <a:ext cx="119520" cy="601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61" name="CustomShape 98"/>
                      <p:cNvSpPr/>
                      <p:nvPr/>
                    </p:nvSpPr>
                    <p:spPr>
                      <a:xfrm>
                        <a:off x="6363000" y="4803120"/>
                        <a:ext cx="260280" cy="95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style>
                      <a:lnRef idx="2">
                        <a:schemeClr val="accent1">
                          <a:shade val="50000"/>
                        </a:schemeClr>
                      </a:lnRef>
                      <a:fillRef idx="1">
                        <a:schemeClr val="accent1"/>
                      </a:fillRef>
                      <a:effectRef idx="0">
                        <a:schemeClr val="accent1"/>
                      </a:effectRef>
                      <a:fontRef idx="minor"/>
                    </p:style>
                  </p:sp>
                </p:grpSp>
              </p:grpSp>
              <p:grpSp>
                <p:nvGrpSpPr>
                  <p:cNvPr id="4562" name="Group 99"/>
                  <p:cNvGrpSpPr/>
                  <p:nvPr/>
                </p:nvGrpSpPr>
                <p:grpSpPr>
                  <a:xfrm>
                    <a:off x="7635240" y="4739760"/>
                    <a:ext cx="491040" cy="266040"/>
                    <a:chOff x="7635240" y="4739760"/>
                    <a:chExt cx="491040" cy="266040"/>
                  </a:xfrm>
                </p:grpSpPr>
                <p:sp>
                  <p:nvSpPr>
                    <p:cNvPr id="4563" name="CustomShape 100"/>
                    <p:cNvSpPr/>
                    <p:nvPr/>
                  </p:nvSpPr>
                  <p:spPr>
                    <a:xfrm>
                      <a:off x="7635240" y="4831920"/>
                      <a:ext cx="491040" cy="1738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4564" name="CustomShape 101"/>
                    <p:cNvSpPr/>
                    <p:nvPr/>
                  </p:nvSpPr>
                  <p:spPr>
                    <a:xfrm>
                      <a:off x="7635600" y="4739760"/>
                      <a:ext cx="490320" cy="17244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4565" name="Group 102"/>
                    <p:cNvGrpSpPr/>
                    <p:nvPr/>
                  </p:nvGrpSpPr>
                  <p:grpSpPr>
                    <a:xfrm>
                      <a:off x="7707960" y="4761720"/>
                      <a:ext cx="345240" cy="126360"/>
                      <a:chOff x="7707960" y="4761720"/>
                      <a:chExt cx="345240" cy="126360"/>
                    </a:xfrm>
                  </p:grpSpPr>
                  <p:sp>
                    <p:nvSpPr>
                      <p:cNvPr id="4566" name="CustomShape 103"/>
                      <p:cNvSpPr/>
                      <p:nvPr/>
                    </p:nvSpPr>
                    <p:spPr>
                      <a:xfrm>
                        <a:off x="7717680" y="4761720"/>
                        <a:ext cx="326520" cy="70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67" name="CustomShape 104"/>
                      <p:cNvSpPr/>
                      <p:nvPr/>
                    </p:nvSpPr>
                    <p:spPr>
                      <a:xfrm>
                        <a:off x="7931520" y="4822200"/>
                        <a:ext cx="121680" cy="608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68" name="CustomShape 105"/>
                      <p:cNvSpPr/>
                      <p:nvPr/>
                    </p:nvSpPr>
                    <p:spPr>
                      <a:xfrm>
                        <a:off x="7707960" y="4822200"/>
                        <a:ext cx="119520" cy="601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69" name="CustomShape 106"/>
                      <p:cNvSpPr/>
                      <p:nvPr/>
                    </p:nvSpPr>
                    <p:spPr>
                      <a:xfrm>
                        <a:off x="7749720" y="4792320"/>
                        <a:ext cx="260280" cy="95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style>
                      <a:lnRef idx="2">
                        <a:schemeClr val="accent1">
                          <a:shade val="50000"/>
                        </a:schemeClr>
                      </a:lnRef>
                      <a:fillRef idx="1">
                        <a:schemeClr val="accent1"/>
                      </a:fillRef>
                      <a:effectRef idx="0">
                        <a:schemeClr val="accent1"/>
                      </a:effectRef>
                      <a:fontRef idx="minor"/>
                    </p:style>
                  </p:sp>
                </p:grpSp>
              </p:grpSp>
              <p:grpSp>
                <p:nvGrpSpPr>
                  <p:cNvPr id="4570" name="Group 107"/>
                  <p:cNvGrpSpPr/>
                  <p:nvPr/>
                </p:nvGrpSpPr>
                <p:grpSpPr>
                  <a:xfrm>
                    <a:off x="6888600" y="5151240"/>
                    <a:ext cx="491040" cy="266040"/>
                    <a:chOff x="6888600" y="5151240"/>
                    <a:chExt cx="491040" cy="266040"/>
                  </a:xfrm>
                </p:grpSpPr>
                <p:sp>
                  <p:nvSpPr>
                    <p:cNvPr id="4571" name="CustomShape 108"/>
                    <p:cNvSpPr/>
                    <p:nvPr/>
                  </p:nvSpPr>
                  <p:spPr>
                    <a:xfrm>
                      <a:off x="6888600" y="5243400"/>
                      <a:ext cx="491040" cy="1738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4572" name="CustomShape 109"/>
                    <p:cNvSpPr/>
                    <p:nvPr/>
                  </p:nvSpPr>
                  <p:spPr>
                    <a:xfrm>
                      <a:off x="6888600" y="5151240"/>
                      <a:ext cx="490320" cy="17244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4573" name="Group 110"/>
                    <p:cNvGrpSpPr/>
                    <p:nvPr/>
                  </p:nvGrpSpPr>
                  <p:grpSpPr>
                    <a:xfrm>
                      <a:off x="6961320" y="5173200"/>
                      <a:ext cx="345240" cy="126360"/>
                      <a:chOff x="6961320" y="5173200"/>
                      <a:chExt cx="345240" cy="126360"/>
                    </a:xfrm>
                  </p:grpSpPr>
                  <p:sp>
                    <p:nvSpPr>
                      <p:cNvPr id="4574" name="CustomShape 111"/>
                      <p:cNvSpPr/>
                      <p:nvPr/>
                    </p:nvSpPr>
                    <p:spPr>
                      <a:xfrm>
                        <a:off x="6971040" y="5173200"/>
                        <a:ext cx="326520" cy="70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75" name="CustomShape 112"/>
                      <p:cNvSpPr/>
                      <p:nvPr/>
                    </p:nvSpPr>
                    <p:spPr>
                      <a:xfrm>
                        <a:off x="7184880" y="5233680"/>
                        <a:ext cx="121680" cy="608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76" name="CustomShape 113"/>
                      <p:cNvSpPr/>
                      <p:nvPr/>
                    </p:nvSpPr>
                    <p:spPr>
                      <a:xfrm>
                        <a:off x="6961320" y="5233680"/>
                        <a:ext cx="119520" cy="601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77" name="CustomShape 114"/>
                      <p:cNvSpPr/>
                      <p:nvPr/>
                    </p:nvSpPr>
                    <p:spPr>
                      <a:xfrm>
                        <a:off x="7003080" y="5203800"/>
                        <a:ext cx="260280" cy="95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style>
                      <a:lnRef idx="2">
                        <a:schemeClr val="accent1">
                          <a:shade val="50000"/>
                        </a:schemeClr>
                      </a:lnRef>
                      <a:fillRef idx="1">
                        <a:schemeClr val="accent1"/>
                      </a:fillRef>
                      <a:effectRef idx="0">
                        <a:schemeClr val="accent1"/>
                      </a:effectRef>
                      <a:fontRef idx="minor"/>
                    </p:style>
                  </p:sp>
                </p:grpSp>
              </p:grpSp>
              <p:grpSp>
                <p:nvGrpSpPr>
                  <p:cNvPr id="4578" name="Group 115"/>
                  <p:cNvGrpSpPr/>
                  <p:nvPr/>
                </p:nvGrpSpPr>
                <p:grpSpPr>
                  <a:xfrm>
                    <a:off x="6963120" y="4363200"/>
                    <a:ext cx="491040" cy="266040"/>
                    <a:chOff x="6963120" y="4363200"/>
                    <a:chExt cx="491040" cy="266040"/>
                  </a:xfrm>
                </p:grpSpPr>
                <p:sp>
                  <p:nvSpPr>
                    <p:cNvPr id="4579" name="CustomShape 116"/>
                    <p:cNvSpPr/>
                    <p:nvPr/>
                  </p:nvSpPr>
                  <p:spPr>
                    <a:xfrm>
                      <a:off x="6963120" y="4455360"/>
                      <a:ext cx="491040" cy="1738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4580" name="CustomShape 117"/>
                    <p:cNvSpPr/>
                    <p:nvPr/>
                  </p:nvSpPr>
                  <p:spPr>
                    <a:xfrm>
                      <a:off x="6963480" y="4363200"/>
                      <a:ext cx="490320" cy="17244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4581" name="Group 118"/>
                    <p:cNvGrpSpPr/>
                    <p:nvPr/>
                  </p:nvGrpSpPr>
                  <p:grpSpPr>
                    <a:xfrm>
                      <a:off x="7036200" y="4385160"/>
                      <a:ext cx="344880" cy="126720"/>
                      <a:chOff x="7036200" y="4385160"/>
                      <a:chExt cx="344880" cy="126720"/>
                    </a:xfrm>
                  </p:grpSpPr>
                  <p:sp>
                    <p:nvSpPr>
                      <p:cNvPr id="4582" name="CustomShape 119"/>
                      <p:cNvSpPr/>
                      <p:nvPr/>
                    </p:nvSpPr>
                    <p:spPr>
                      <a:xfrm>
                        <a:off x="7045560" y="4385160"/>
                        <a:ext cx="326520" cy="70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83" name="CustomShape 120"/>
                      <p:cNvSpPr/>
                      <p:nvPr/>
                    </p:nvSpPr>
                    <p:spPr>
                      <a:xfrm>
                        <a:off x="7259400" y="4446000"/>
                        <a:ext cx="121680" cy="608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84" name="CustomShape 121"/>
                      <p:cNvSpPr/>
                      <p:nvPr/>
                    </p:nvSpPr>
                    <p:spPr>
                      <a:xfrm>
                        <a:off x="7036200" y="4446000"/>
                        <a:ext cx="119520" cy="601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85" name="CustomShape 122"/>
                      <p:cNvSpPr/>
                      <p:nvPr/>
                    </p:nvSpPr>
                    <p:spPr>
                      <a:xfrm>
                        <a:off x="7077600" y="4416120"/>
                        <a:ext cx="260280" cy="95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style>
                      <a:lnRef idx="2">
                        <a:schemeClr val="accent1">
                          <a:shade val="50000"/>
                        </a:schemeClr>
                      </a:lnRef>
                      <a:fillRef idx="1">
                        <a:schemeClr val="accent1"/>
                      </a:fillRef>
                      <a:effectRef idx="0">
                        <a:schemeClr val="accent1"/>
                      </a:effectRef>
                      <a:fontRef idx="minor"/>
                    </p:style>
                  </p:sp>
                </p:grpSp>
              </p:grpSp>
            </p:grpSp>
          </p:grpSp>
        </p:grpSp>
        <p:grpSp>
          <p:nvGrpSpPr>
            <p:cNvPr id="4586" name="Group 123"/>
            <p:cNvGrpSpPr/>
            <p:nvPr/>
          </p:nvGrpSpPr>
          <p:grpSpPr>
            <a:xfrm>
              <a:off x="4282200" y="4335840"/>
              <a:ext cx="1825200" cy="962280"/>
              <a:chOff x="4282200" y="4335840"/>
              <a:chExt cx="1825200" cy="962280"/>
            </a:xfrm>
          </p:grpSpPr>
          <p:sp>
            <p:nvSpPr>
              <p:cNvPr id="4587" name="CustomShape 124"/>
              <p:cNvSpPr/>
              <p:nvPr/>
            </p:nvSpPr>
            <p:spPr>
              <a:xfrm>
                <a:off x="4471560" y="4335840"/>
                <a:ext cx="3333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A</a:t>
                </a:r>
                <a:endParaRPr b="0" lang="en-US" sz="1800" spc="-1" strike="noStrike">
                  <a:latin typeface="Arial"/>
                </a:endParaRPr>
              </a:p>
            </p:txBody>
          </p:sp>
          <p:sp>
            <p:nvSpPr>
              <p:cNvPr id="4588" name="CustomShape 125"/>
              <p:cNvSpPr/>
              <p:nvPr/>
            </p:nvSpPr>
            <p:spPr>
              <a:xfrm>
                <a:off x="5517720" y="4340520"/>
                <a:ext cx="3333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B</a:t>
                </a:r>
                <a:endParaRPr b="0" lang="en-US" sz="1800" spc="-1" strike="noStrike">
                  <a:latin typeface="Arial"/>
                </a:endParaRPr>
              </a:p>
            </p:txBody>
          </p:sp>
          <p:sp>
            <p:nvSpPr>
              <p:cNvPr id="4589" name="Line 126"/>
              <p:cNvSpPr/>
              <p:nvPr/>
            </p:nvSpPr>
            <p:spPr>
              <a:xfrm>
                <a:off x="5011200" y="4853160"/>
                <a:ext cx="324000" cy="360"/>
              </a:xfrm>
              <a:prstGeom prst="line">
                <a:avLst/>
              </a:prstGeom>
              <a:ln w="19050">
                <a:solidFill>
                  <a:schemeClr val="tx1"/>
                </a:solidFill>
                <a:round/>
              </a:ln>
            </p:spPr>
            <p:style>
              <a:lnRef idx="0"/>
              <a:fillRef idx="0"/>
              <a:effectRef idx="0"/>
              <a:fontRef idx="minor"/>
            </p:style>
          </p:sp>
          <p:sp>
            <p:nvSpPr>
              <p:cNvPr id="4590" name="CustomShape 127"/>
              <p:cNvSpPr/>
              <p:nvPr/>
            </p:nvSpPr>
            <p:spPr>
              <a:xfrm>
                <a:off x="4350600" y="4962960"/>
                <a:ext cx="5878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sp>
            <p:nvSpPr>
              <p:cNvPr id="4591" name="CustomShape 128"/>
              <p:cNvSpPr/>
              <p:nvPr/>
            </p:nvSpPr>
            <p:spPr>
              <a:xfrm>
                <a:off x="5248080" y="4964400"/>
                <a:ext cx="8593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r>
                  <a:rPr b="0" lang="en-US" sz="1600" spc="-1" strike="noStrike">
                    <a:solidFill>
                      <a:srgbClr val="c00000"/>
                    </a:solidFill>
                    <a:latin typeface="Arial"/>
                    <a:ea typeface="ＭＳ Ｐゴシック"/>
                  </a:rPr>
                  <a:t>v4</a:t>
                </a:r>
                <a:endParaRPr b="0" lang="en-US" sz="1600" spc="-1" strike="noStrike">
                  <a:latin typeface="Arial"/>
                </a:endParaRPr>
              </a:p>
            </p:txBody>
          </p:sp>
          <p:grpSp>
            <p:nvGrpSpPr>
              <p:cNvPr id="4592" name="Group 129"/>
              <p:cNvGrpSpPr/>
              <p:nvPr/>
            </p:nvGrpSpPr>
            <p:grpSpPr>
              <a:xfrm>
                <a:off x="4282200" y="4667400"/>
                <a:ext cx="730800" cy="344160"/>
                <a:chOff x="4282200" y="4667400"/>
                <a:chExt cx="730800" cy="344160"/>
              </a:xfrm>
            </p:grpSpPr>
            <p:sp>
              <p:nvSpPr>
                <p:cNvPr id="4593" name="CustomShape 130"/>
                <p:cNvSpPr/>
                <p:nvPr/>
              </p:nvSpPr>
              <p:spPr>
                <a:xfrm>
                  <a:off x="4282200" y="4786560"/>
                  <a:ext cx="730800" cy="2250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4594" name="CustomShape 131"/>
                <p:cNvSpPr/>
                <p:nvPr/>
              </p:nvSpPr>
              <p:spPr>
                <a:xfrm>
                  <a:off x="4282560" y="4667400"/>
                  <a:ext cx="729720" cy="2228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4595" name="Group 132"/>
                <p:cNvGrpSpPr/>
                <p:nvPr/>
              </p:nvGrpSpPr>
              <p:grpSpPr>
                <a:xfrm>
                  <a:off x="4390560" y="4695840"/>
                  <a:ext cx="513720" cy="163440"/>
                  <a:chOff x="4390560" y="4695840"/>
                  <a:chExt cx="513720" cy="163440"/>
                </a:xfrm>
              </p:grpSpPr>
              <p:sp>
                <p:nvSpPr>
                  <p:cNvPr id="4596" name="CustomShape 133"/>
                  <p:cNvSpPr/>
                  <p:nvPr/>
                </p:nvSpPr>
                <p:spPr>
                  <a:xfrm>
                    <a:off x="4404960" y="4695840"/>
                    <a:ext cx="486000" cy="91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597" name="CustomShape 134"/>
                  <p:cNvSpPr/>
                  <p:nvPr/>
                </p:nvSpPr>
                <p:spPr>
                  <a:xfrm>
                    <a:off x="4723200" y="4774320"/>
                    <a:ext cx="181080" cy="784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598" name="CustomShape 135"/>
                  <p:cNvSpPr/>
                  <p:nvPr/>
                </p:nvSpPr>
                <p:spPr>
                  <a:xfrm>
                    <a:off x="4390560" y="4774320"/>
                    <a:ext cx="177840" cy="777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599" name="CustomShape 136"/>
                  <p:cNvSpPr/>
                  <p:nvPr/>
                </p:nvSpPr>
                <p:spPr>
                  <a:xfrm>
                    <a:off x="4452480" y="4735800"/>
                    <a:ext cx="387360" cy="123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600" name="Group 137"/>
              <p:cNvGrpSpPr/>
              <p:nvPr/>
            </p:nvGrpSpPr>
            <p:grpSpPr>
              <a:xfrm>
                <a:off x="5315040" y="4671000"/>
                <a:ext cx="730800" cy="344160"/>
                <a:chOff x="5315040" y="4671000"/>
                <a:chExt cx="730800" cy="344160"/>
              </a:xfrm>
            </p:grpSpPr>
            <p:sp>
              <p:nvSpPr>
                <p:cNvPr id="4601" name="CustomShape 138"/>
                <p:cNvSpPr/>
                <p:nvPr/>
              </p:nvSpPr>
              <p:spPr>
                <a:xfrm>
                  <a:off x="5315040" y="4790160"/>
                  <a:ext cx="730800" cy="2250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4602" name="CustomShape 139"/>
                <p:cNvSpPr/>
                <p:nvPr/>
              </p:nvSpPr>
              <p:spPr>
                <a:xfrm>
                  <a:off x="5315400" y="4671000"/>
                  <a:ext cx="729720" cy="2228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4603" name="Group 140"/>
                <p:cNvGrpSpPr/>
                <p:nvPr/>
              </p:nvGrpSpPr>
              <p:grpSpPr>
                <a:xfrm>
                  <a:off x="5423400" y="4699080"/>
                  <a:ext cx="513720" cy="163440"/>
                  <a:chOff x="5423400" y="4699080"/>
                  <a:chExt cx="513720" cy="163440"/>
                </a:xfrm>
              </p:grpSpPr>
              <p:sp>
                <p:nvSpPr>
                  <p:cNvPr id="4604" name="CustomShape 141"/>
                  <p:cNvSpPr/>
                  <p:nvPr/>
                </p:nvSpPr>
                <p:spPr>
                  <a:xfrm>
                    <a:off x="5437800" y="4699080"/>
                    <a:ext cx="486000" cy="91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05" name="CustomShape 142"/>
                  <p:cNvSpPr/>
                  <p:nvPr/>
                </p:nvSpPr>
                <p:spPr>
                  <a:xfrm>
                    <a:off x="5756040" y="4777560"/>
                    <a:ext cx="181080" cy="784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06" name="CustomShape 143"/>
                  <p:cNvSpPr/>
                  <p:nvPr/>
                </p:nvSpPr>
                <p:spPr>
                  <a:xfrm>
                    <a:off x="5423400" y="4777560"/>
                    <a:ext cx="177840" cy="777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607" name="CustomShape 144"/>
                  <p:cNvSpPr/>
                  <p:nvPr/>
                </p:nvSpPr>
                <p:spPr>
                  <a:xfrm>
                    <a:off x="5485320" y="4739040"/>
                    <a:ext cx="387360" cy="123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grpSp>
          <p:nvGrpSpPr>
            <p:cNvPr id="4608" name="Group 145"/>
            <p:cNvGrpSpPr/>
            <p:nvPr/>
          </p:nvGrpSpPr>
          <p:grpSpPr>
            <a:xfrm>
              <a:off x="8303040" y="4365720"/>
              <a:ext cx="1813680" cy="962640"/>
              <a:chOff x="8303040" y="4365720"/>
              <a:chExt cx="1813680" cy="962640"/>
            </a:xfrm>
          </p:grpSpPr>
          <p:sp>
            <p:nvSpPr>
              <p:cNvPr id="4609" name="CustomShape 146"/>
              <p:cNvSpPr/>
              <p:nvPr/>
            </p:nvSpPr>
            <p:spPr>
              <a:xfrm>
                <a:off x="8542440" y="4365720"/>
                <a:ext cx="3333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E</a:t>
                </a:r>
                <a:endParaRPr b="0" lang="en-US" sz="1800" spc="-1" strike="noStrike">
                  <a:latin typeface="Arial"/>
                </a:endParaRPr>
              </a:p>
            </p:txBody>
          </p:sp>
          <p:sp>
            <p:nvSpPr>
              <p:cNvPr id="4610" name="CustomShape 147"/>
              <p:cNvSpPr/>
              <p:nvPr/>
            </p:nvSpPr>
            <p:spPr>
              <a:xfrm>
                <a:off x="9578520" y="4370400"/>
                <a:ext cx="3211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F</a:t>
                </a:r>
                <a:endParaRPr b="0" lang="en-US" sz="1800" spc="-1" strike="noStrike">
                  <a:latin typeface="Arial"/>
                </a:endParaRPr>
              </a:p>
            </p:txBody>
          </p:sp>
          <p:sp>
            <p:nvSpPr>
              <p:cNvPr id="4611" name="Line 148"/>
              <p:cNvSpPr/>
              <p:nvPr/>
            </p:nvSpPr>
            <p:spPr>
              <a:xfrm>
                <a:off x="9082080" y="4883040"/>
                <a:ext cx="323640" cy="360"/>
              </a:xfrm>
              <a:prstGeom prst="line">
                <a:avLst/>
              </a:prstGeom>
              <a:ln w="19050">
                <a:solidFill>
                  <a:schemeClr val="tx1"/>
                </a:solidFill>
                <a:round/>
              </a:ln>
            </p:spPr>
            <p:style>
              <a:lnRef idx="0"/>
              <a:fillRef idx="0"/>
              <a:effectRef idx="0"/>
              <a:fontRef idx="minor"/>
            </p:style>
          </p:sp>
          <p:sp>
            <p:nvSpPr>
              <p:cNvPr id="4612" name="CustomShape 149"/>
              <p:cNvSpPr/>
              <p:nvPr/>
            </p:nvSpPr>
            <p:spPr>
              <a:xfrm>
                <a:off x="8303040" y="4992840"/>
                <a:ext cx="8593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r>
                  <a:rPr b="0" lang="en-US" sz="1600" spc="-1" strike="noStrike">
                    <a:solidFill>
                      <a:srgbClr val="c00000"/>
                    </a:solidFill>
                    <a:latin typeface="Arial"/>
                    <a:ea typeface="ＭＳ Ｐゴシック"/>
                  </a:rPr>
                  <a:t>v4</a:t>
                </a:r>
                <a:endParaRPr b="0" lang="en-US" sz="1600" spc="-1" strike="noStrike">
                  <a:latin typeface="Arial"/>
                </a:endParaRPr>
              </a:p>
            </p:txBody>
          </p:sp>
          <p:sp>
            <p:nvSpPr>
              <p:cNvPr id="4613" name="CustomShape 150"/>
              <p:cNvSpPr/>
              <p:nvPr/>
            </p:nvSpPr>
            <p:spPr>
              <a:xfrm>
                <a:off x="9467640" y="4994640"/>
                <a:ext cx="5878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grpSp>
            <p:nvGrpSpPr>
              <p:cNvPr id="4614" name="Group 151"/>
              <p:cNvGrpSpPr/>
              <p:nvPr/>
            </p:nvGrpSpPr>
            <p:grpSpPr>
              <a:xfrm>
                <a:off x="8353080" y="4697280"/>
                <a:ext cx="730800" cy="344520"/>
                <a:chOff x="8353080" y="4697280"/>
                <a:chExt cx="730800" cy="344520"/>
              </a:xfrm>
            </p:grpSpPr>
            <p:sp>
              <p:nvSpPr>
                <p:cNvPr id="4615" name="CustomShape 152"/>
                <p:cNvSpPr/>
                <p:nvPr/>
              </p:nvSpPr>
              <p:spPr>
                <a:xfrm>
                  <a:off x="8353080" y="4816800"/>
                  <a:ext cx="730800" cy="2250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4616" name="CustomShape 153"/>
                <p:cNvSpPr/>
                <p:nvPr/>
              </p:nvSpPr>
              <p:spPr>
                <a:xfrm>
                  <a:off x="8353440" y="4697280"/>
                  <a:ext cx="729720" cy="2228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4617" name="Group 154"/>
                <p:cNvGrpSpPr/>
                <p:nvPr/>
              </p:nvGrpSpPr>
              <p:grpSpPr>
                <a:xfrm>
                  <a:off x="8461440" y="4725720"/>
                  <a:ext cx="513360" cy="163440"/>
                  <a:chOff x="8461440" y="4725720"/>
                  <a:chExt cx="513360" cy="163440"/>
                </a:xfrm>
              </p:grpSpPr>
              <p:sp>
                <p:nvSpPr>
                  <p:cNvPr id="4618" name="CustomShape 155"/>
                  <p:cNvSpPr/>
                  <p:nvPr/>
                </p:nvSpPr>
                <p:spPr>
                  <a:xfrm>
                    <a:off x="8475480" y="4725720"/>
                    <a:ext cx="486000" cy="91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19" name="CustomShape 156"/>
                  <p:cNvSpPr/>
                  <p:nvPr/>
                </p:nvSpPr>
                <p:spPr>
                  <a:xfrm>
                    <a:off x="8793720" y="4804200"/>
                    <a:ext cx="181080" cy="784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20" name="CustomShape 157"/>
                  <p:cNvSpPr/>
                  <p:nvPr/>
                </p:nvSpPr>
                <p:spPr>
                  <a:xfrm>
                    <a:off x="8461440" y="4804200"/>
                    <a:ext cx="177840" cy="777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621" name="CustomShape 158"/>
                  <p:cNvSpPr/>
                  <p:nvPr/>
                </p:nvSpPr>
                <p:spPr>
                  <a:xfrm>
                    <a:off x="8523360" y="4765680"/>
                    <a:ext cx="387360" cy="123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622" name="Group 159"/>
              <p:cNvGrpSpPr/>
              <p:nvPr/>
            </p:nvGrpSpPr>
            <p:grpSpPr>
              <a:xfrm>
                <a:off x="9385920" y="4700880"/>
                <a:ext cx="730800" cy="344160"/>
                <a:chOff x="9385920" y="4700880"/>
                <a:chExt cx="730800" cy="344160"/>
              </a:xfrm>
            </p:grpSpPr>
            <p:sp>
              <p:nvSpPr>
                <p:cNvPr id="4623" name="CustomShape 160"/>
                <p:cNvSpPr/>
                <p:nvPr/>
              </p:nvSpPr>
              <p:spPr>
                <a:xfrm>
                  <a:off x="9385920" y="4820040"/>
                  <a:ext cx="730800" cy="2250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4624" name="CustomShape 161"/>
                <p:cNvSpPr/>
                <p:nvPr/>
              </p:nvSpPr>
              <p:spPr>
                <a:xfrm>
                  <a:off x="9386280" y="4700880"/>
                  <a:ext cx="729720" cy="2228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4625" name="Group 162"/>
                <p:cNvGrpSpPr/>
                <p:nvPr/>
              </p:nvGrpSpPr>
              <p:grpSpPr>
                <a:xfrm>
                  <a:off x="9494280" y="4728960"/>
                  <a:ext cx="513720" cy="163440"/>
                  <a:chOff x="9494280" y="4728960"/>
                  <a:chExt cx="513720" cy="163440"/>
                </a:xfrm>
              </p:grpSpPr>
              <p:sp>
                <p:nvSpPr>
                  <p:cNvPr id="4626" name="CustomShape 163"/>
                  <p:cNvSpPr/>
                  <p:nvPr/>
                </p:nvSpPr>
                <p:spPr>
                  <a:xfrm>
                    <a:off x="9508320" y="4728960"/>
                    <a:ext cx="486000" cy="91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27" name="CustomShape 164"/>
                  <p:cNvSpPr/>
                  <p:nvPr/>
                </p:nvSpPr>
                <p:spPr>
                  <a:xfrm>
                    <a:off x="9826920" y="4807440"/>
                    <a:ext cx="181080" cy="784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28" name="CustomShape 165"/>
                  <p:cNvSpPr/>
                  <p:nvPr/>
                </p:nvSpPr>
                <p:spPr>
                  <a:xfrm>
                    <a:off x="9494280" y="4807440"/>
                    <a:ext cx="177840" cy="777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629" name="CustomShape 166"/>
                  <p:cNvSpPr/>
                  <p:nvPr/>
                </p:nvSpPr>
                <p:spPr>
                  <a:xfrm>
                    <a:off x="9556200" y="4768920"/>
                    <a:ext cx="387360" cy="123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sp>
          <p:nvSpPr>
            <p:cNvPr id="4630" name="CustomShape 167"/>
            <p:cNvSpPr/>
            <p:nvPr/>
          </p:nvSpPr>
          <p:spPr>
            <a:xfrm>
              <a:off x="6664680" y="5568480"/>
              <a:ext cx="126324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rPr>
                <a:t>IPv4 network</a:t>
              </a:r>
              <a:endParaRPr b="0" lang="en-US" sz="1600" spc="-1" strike="noStrike">
                <a:latin typeface="Arial"/>
              </a:endParaRPr>
            </a:p>
          </p:txBody>
        </p:sp>
      </p:grpSp>
      <p:sp>
        <p:nvSpPr>
          <p:cNvPr id="4631" name="CustomShape 168"/>
          <p:cNvSpPr/>
          <p:nvPr/>
        </p:nvSpPr>
        <p:spPr>
          <a:xfrm>
            <a:off x="861120" y="4222440"/>
            <a:ext cx="2559960" cy="11876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ea typeface="ＭＳ Ｐゴシック"/>
              </a:rPr>
              <a:t>IPv4 network connecting two IPv6 routers</a:t>
            </a:r>
            <a:endParaRPr b="0" lang="en-US" sz="2400" spc="-1" strike="noStrike">
              <a:latin typeface="Arial"/>
            </a:endParaRPr>
          </a:p>
        </p:txBody>
      </p:sp>
      <p:sp>
        <p:nvSpPr>
          <p:cNvPr id="4632" name="CustomShape 169"/>
          <p:cNvSpPr/>
          <p:nvPr/>
        </p:nvSpPr>
        <p:spPr>
          <a:xfrm>
            <a:off x="822960" y="1356480"/>
            <a:ext cx="10058040" cy="240768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p:style>
      </p:sp>
      <p:sp>
        <p:nvSpPr>
          <p:cNvPr id="4633" name="TextShape 170"/>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4018CA94-3482-4C38-8290-68C0AB89D5B8}"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1410" dur="indefinite" restart="never" nodeType="tmRoot">
          <p:childTnLst>
            <p:seq>
              <p:cTn id="1411" dur="indefinite" nodeType="mainSeq">
                <p:childTnLst>
                  <p:par>
                    <p:cTn id="1412" fill="hold">
                      <p:stCondLst>
                        <p:cond delay="indefinite"/>
                      </p:stCondLst>
                      <p:childTnLst>
                        <p:par>
                          <p:cTn id="1413" fill="hold">
                            <p:stCondLst>
                              <p:cond delay="0"/>
                            </p:stCondLst>
                            <p:childTnLst>
                              <p:par>
                                <p:cTn id="1414" nodeType="clickEffect" fill="hold" presetClass="entr" presetID="22" presetSubtype="8">
                                  <p:stCondLst>
                                    <p:cond delay="0"/>
                                  </p:stCondLst>
                                  <p:childTnLst>
                                    <p:set>
                                      <p:cBhvr>
                                        <p:cTn id="1415" dur="1" fill="hold">
                                          <p:stCondLst>
                                            <p:cond delay="0"/>
                                          </p:stCondLst>
                                        </p:cTn>
                                        <p:tgtEl>
                                          <p:spTgt spid="4536"/>
                                        </p:tgtEl>
                                        <p:attrNameLst>
                                          <p:attrName>style.visibility</p:attrName>
                                        </p:attrNameLst>
                                      </p:cBhvr>
                                      <p:to>
                                        <p:strVal val="visible"/>
                                      </p:to>
                                    </p:set>
                                    <p:animEffect filter="wipe(left)" transition="in">
                                      <p:cBhvr additive="repl">
                                        <p:cTn id="1416" dur="500"/>
                                        <p:tgtEl>
                                          <p:spTgt spid="4536"/>
                                        </p:tgtEl>
                                      </p:cBhvr>
                                    </p:animEffect>
                                  </p:childTnLst>
                                </p:cTn>
                              </p:par>
                            </p:childTnLst>
                          </p:cTn>
                        </p:par>
                      </p:childTnLst>
                    </p:cTn>
                  </p:par>
                  <p:par>
                    <p:cTn id="1417" fill="hold">
                      <p:stCondLst>
                        <p:cond delay="indefinite"/>
                      </p:stCondLst>
                      <p:childTnLst>
                        <p:par>
                          <p:cTn id="1418" fill="hold">
                            <p:stCondLst>
                              <p:cond delay="0"/>
                            </p:stCondLst>
                            <p:childTnLst>
                              <p:par>
                                <p:cTn id="1419" nodeType="clickEffect" fill="hold" presetClass="entr" presetID="22" presetSubtype="1">
                                  <p:stCondLst>
                                    <p:cond delay="0"/>
                                  </p:stCondLst>
                                  <p:childTnLst>
                                    <p:set>
                                      <p:cBhvr>
                                        <p:cTn id="1420" dur="1" fill="hold">
                                          <p:stCondLst>
                                            <p:cond delay="0"/>
                                          </p:stCondLst>
                                        </p:cTn>
                                        <p:tgtEl>
                                          <p:spTgt spid="4516"/>
                                        </p:tgtEl>
                                        <p:attrNameLst>
                                          <p:attrName>style.visibility</p:attrName>
                                        </p:attrNameLst>
                                      </p:cBhvr>
                                      <p:to>
                                        <p:strVal val="visible"/>
                                      </p:to>
                                    </p:set>
                                    <p:animEffect filter="wipe(up)" transition="in">
                                      <p:cBhvr additive="repl">
                                        <p:cTn id="1421" dur="500"/>
                                        <p:tgtEl>
                                          <p:spTgt spid="4516"/>
                                        </p:tgtEl>
                                      </p:cBhvr>
                                    </p:animEffect>
                                  </p:childTnLst>
                                </p:cTn>
                              </p:par>
                            </p:childTnLst>
                          </p:cTn>
                        </p:par>
                        <p:par>
                          <p:cTn id="1422" fill="hold">
                            <p:stCondLst>
                              <p:cond delay="500"/>
                            </p:stCondLst>
                            <p:childTnLst>
                              <p:par>
                                <p:cTn id="1423" nodeType="afterEffect" fill="hold" presetClass="entr" presetID="9">
                                  <p:stCondLst>
                                    <p:cond delay="500"/>
                                  </p:stCondLst>
                                  <p:childTnLst>
                                    <p:set>
                                      <p:cBhvr>
                                        <p:cTn id="1424" dur="1" fill="hold">
                                          <p:stCondLst>
                                            <p:cond delay="0"/>
                                          </p:stCondLst>
                                        </p:cTn>
                                        <p:tgtEl>
                                          <p:spTgt spid="4513"/>
                                        </p:tgtEl>
                                        <p:attrNameLst>
                                          <p:attrName>style.visibility</p:attrName>
                                        </p:attrNameLst>
                                      </p:cBhvr>
                                      <p:to>
                                        <p:strVal val="visible"/>
                                      </p:to>
                                    </p:set>
                                    <p:animEffect filter="dissolve" transition="in">
                                      <p:cBhvr additive="repl">
                                        <p:cTn id="1425" dur="500"/>
                                        <p:tgtEl>
                                          <p:spTgt spid="4513"/>
                                        </p:tgtEl>
                                      </p:cBhvr>
                                    </p:animEffect>
                                  </p:childTnLst>
                                </p:cTn>
                              </p:par>
                            </p:childTnLst>
                          </p:cTn>
                        </p:par>
                        <p:par>
                          <p:cTn id="1426" fill="hold">
                            <p:stCondLst>
                              <p:cond delay="1500"/>
                            </p:stCondLst>
                            <p:childTnLst>
                              <p:par>
                                <p:cTn id="1427" nodeType="afterEffect" fill="hold" presetClass="entr" presetID="9">
                                  <p:stCondLst>
                                    <p:cond delay="500"/>
                                  </p:stCondLst>
                                  <p:childTnLst>
                                    <p:set>
                                      <p:cBhvr>
                                        <p:cTn id="1428" dur="1" fill="hold">
                                          <p:stCondLst>
                                            <p:cond delay="0"/>
                                          </p:stCondLst>
                                        </p:cTn>
                                        <p:tgtEl>
                                          <p:spTgt spid="4542"/>
                                        </p:tgtEl>
                                        <p:attrNameLst>
                                          <p:attrName>style.visibility</p:attrName>
                                        </p:attrNameLst>
                                      </p:cBhvr>
                                      <p:to>
                                        <p:strVal val="visible"/>
                                      </p:to>
                                    </p:set>
                                    <p:animEffect filter="dissolve" transition="in">
                                      <p:cBhvr additive="repl">
                                        <p:cTn id="1429" dur="500"/>
                                        <p:tgtEl>
                                          <p:spTgt spid="4542"/>
                                        </p:tgtEl>
                                      </p:cBhvr>
                                    </p:animEffect>
                                  </p:childTnLst>
                                </p:cTn>
                              </p:par>
                            </p:childTnLst>
                          </p:cTn>
                        </p:par>
                      </p:childTnLst>
                    </p:cTn>
                  </p:par>
                  <p:par>
                    <p:cTn id="1430" fill="hold">
                      <p:stCondLst>
                        <p:cond delay="indefinite"/>
                      </p:stCondLst>
                      <p:childTnLst>
                        <p:par>
                          <p:cTn id="1431" fill="hold">
                            <p:stCondLst>
                              <p:cond delay="0"/>
                            </p:stCondLst>
                            <p:childTnLst>
                              <p:par>
                                <p:cTn id="1432" nodeType="clickEffect" fill="hold" presetClass="entr" presetID="9">
                                  <p:stCondLst>
                                    <p:cond delay="0"/>
                                  </p:stCondLst>
                                  <p:childTnLst>
                                    <p:set>
                                      <p:cBhvr>
                                        <p:cTn id="1433" dur="1" fill="hold">
                                          <p:stCondLst>
                                            <p:cond delay="0"/>
                                          </p:stCondLst>
                                        </p:cTn>
                                        <p:tgtEl>
                                          <p:spTgt spid="4543"/>
                                        </p:tgtEl>
                                        <p:attrNameLst>
                                          <p:attrName>style.visibility</p:attrName>
                                        </p:attrNameLst>
                                      </p:cBhvr>
                                      <p:to>
                                        <p:strVal val="visible"/>
                                      </p:to>
                                    </p:set>
                                    <p:animEffect filter="dissolve" transition="in">
                                      <p:cBhvr additive="repl">
                                        <p:cTn id="1434" dur="500"/>
                                        <p:tgtEl>
                                          <p:spTgt spid="4543"/>
                                        </p:tgtEl>
                                      </p:cBhvr>
                                    </p:animEffect>
                                  </p:childTnLst>
                                </p:cTn>
                              </p:par>
                              <p:par>
                                <p:cTn id="1435" nodeType="withEffect" fill="hold" presetClass="entr" presetID="9">
                                  <p:stCondLst>
                                    <p:cond delay="0"/>
                                  </p:stCondLst>
                                  <p:childTnLst>
                                    <p:set>
                                      <p:cBhvr>
                                        <p:cTn id="1436" dur="1" fill="hold">
                                          <p:stCondLst>
                                            <p:cond delay="0"/>
                                          </p:stCondLst>
                                        </p:cTn>
                                        <p:tgtEl>
                                          <p:spTgt spid="4631"/>
                                        </p:tgtEl>
                                        <p:attrNameLst>
                                          <p:attrName>style.visibility</p:attrName>
                                        </p:attrNameLst>
                                      </p:cBhvr>
                                      <p:to>
                                        <p:strVal val="visible"/>
                                      </p:to>
                                    </p:set>
                                    <p:animEffect filter="dissolve" transition="in">
                                      <p:cBhvr additive="repl">
                                        <p:cTn id="1437" dur="500"/>
                                        <p:tgtEl>
                                          <p:spTgt spid="4631"/>
                                        </p:tgtEl>
                                      </p:cBhvr>
                                    </p:animEffect>
                                  </p:childTnLst>
                                </p:cTn>
                              </p:par>
                              <p:par>
                                <p:cTn id="1438" nodeType="withEffect" fill="hold" presetClass="entr" presetID="9">
                                  <p:stCondLst>
                                    <p:cond delay="0"/>
                                  </p:stCondLst>
                                  <p:childTnLst>
                                    <p:set>
                                      <p:cBhvr>
                                        <p:cTn id="1439" dur="1" fill="hold">
                                          <p:stCondLst>
                                            <p:cond delay="0"/>
                                          </p:stCondLst>
                                        </p:cTn>
                                        <p:tgtEl>
                                          <p:spTgt spid="4632"/>
                                        </p:tgtEl>
                                        <p:attrNameLst>
                                          <p:attrName>style.visibility</p:attrName>
                                        </p:attrNameLst>
                                      </p:cBhvr>
                                      <p:to>
                                        <p:strVal val="visible"/>
                                      </p:to>
                                    </p:set>
                                    <p:animEffect filter="dissolve" transition="in">
                                      <p:cBhvr additive="repl">
                                        <p:cTn id="1440" dur="500"/>
                                        <p:tgtEl>
                                          <p:spTgt spid="46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4" name="TextShape 1"/>
          <p:cNvSpPr txBox="1"/>
          <p:nvPr/>
        </p:nvSpPr>
        <p:spPr>
          <a:xfrm>
            <a:off x="838080" y="34596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rPr>
              <a:t>Tunneling and encapsulation</a:t>
            </a:r>
            <a:endParaRPr b="0" lang="en-US" sz="4800" spc="-1" strike="noStrike">
              <a:solidFill>
                <a:srgbClr val="000000"/>
              </a:solidFill>
              <a:latin typeface="Calibri"/>
            </a:endParaRPr>
          </a:p>
        </p:txBody>
      </p:sp>
      <p:sp>
        <p:nvSpPr>
          <p:cNvPr id="4635" name="CustomShape 2"/>
          <p:cNvSpPr/>
          <p:nvPr/>
        </p:nvSpPr>
        <p:spPr>
          <a:xfrm>
            <a:off x="888120" y="1697760"/>
            <a:ext cx="2759040" cy="8218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ea typeface="ＭＳ Ｐゴシック"/>
              </a:rPr>
              <a:t>Ethernet connecting two IPv6 routers:</a:t>
            </a:r>
            <a:endParaRPr b="0" lang="en-US" sz="2400" spc="-1" strike="noStrike">
              <a:latin typeface="Arial"/>
            </a:endParaRPr>
          </a:p>
        </p:txBody>
      </p:sp>
      <p:grpSp>
        <p:nvGrpSpPr>
          <p:cNvPr id="4636" name="Group 3"/>
          <p:cNvGrpSpPr/>
          <p:nvPr/>
        </p:nvGrpSpPr>
        <p:grpSpPr>
          <a:xfrm>
            <a:off x="4274280" y="1626480"/>
            <a:ext cx="5834520" cy="992160"/>
            <a:chOff x="4274280" y="1626480"/>
            <a:chExt cx="5834520" cy="992160"/>
          </a:xfrm>
        </p:grpSpPr>
        <p:sp>
          <p:nvSpPr>
            <p:cNvPr id="4637" name="CustomShape 4"/>
            <p:cNvSpPr/>
            <p:nvPr/>
          </p:nvSpPr>
          <p:spPr>
            <a:xfrm>
              <a:off x="5996160" y="2134440"/>
              <a:ext cx="2404800" cy="66240"/>
            </a:xfrm>
            <a:prstGeom prst="rect">
              <a:avLst/>
            </a:prstGeom>
            <a:solidFill>
              <a:srgbClr val="cc0000"/>
            </a:solidFill>
            <a:ln w="9525">
              <a:solidFill>
                <a:srgbClr val="cc0000"/>
              </a:solidFill>
              <a:miter/>
            </a:ln>
          </p:spPr>
          <p:style>
            <a:lnRef idx="0"/>
            <a:fillRef idx="0"/>
            <a:effectRef idx="0"/>
            <a:fontRef idx="minor"/>
          </p:style>
        </p:sp>
        <p:sp>
          <p:nvSpPr>
            <p:cNvPr id="4638" name="CustomShape 5"/>
            <p:cNvSpPr/>
            <p:nvPr/>
          </p:nvSpPr>
          <p:spPr>
            <a:xfrm>
              <a:off x="6090840" y="1628280"/>
              <a:ext cx="2471400" cy="503640"/>
            </a:xfrm>
            <a:prstGeom prst="rect">
              <a:avLst/>
            </a:prstGeom>
            <a:noFill/>
            <a:ln w="0">
              <a:noFill/>
            </a:ln>
          </p:spPr>
          <p:style>
            <a:lnRef idx="0"/>
            <a:fillRef idx="0"/>
            <a:effectRef idx="0"/>
            <a:fontRef idx="minor"/>
          </p:style>
          <p:txBody>
            <a:bodyPr lIns="90000" rIns="90000" tIns="45000" bIns="45000">
              <a:spAutoFit/>
            </a:bodyPr>
            <a:p>
              <a:pPr algn="ctr">
                <a:lnSpc>
                  <a:spcPct val="85000"/>
                </a:lnSpc>
                <a:tabLst>
                  <a:tab algn="l" pos="0"/>
                </a:tabLst>
              </a:pPr>
              <a:r>
                <a:rPr b="0" i="1" lang="en-US" sz="1600" spc="-1" strike="noStrike">
                  <a:solidFill>
                    <a:srgbClr val="cc0000"/>
                  </a:solidFill>
                  <a:latin typeface="Arial"/>
                  <a:ea typeface="ＭＳ Ｐゴシック"/>
                </a:rPr>
                <a:t>Ethernet connects two IPv6 routers</a:t>
              </a:r>
              <a:endParaRPr b="0" lang="en-US" sz="1600" spc="-1" strike="noStrike">
                <a:latin typeface="Arial"/>
              </a:endParaRPr>
            </a:p>
          </p:txBody>
        </p:sp>
        <p:grpSp>
          <p:nvGrpSpPr>
            <p:cNvPr id="4639" name="Group 6"/>
            <p:cNvGrpSpPr/>
            <p:nvPr/>
          </p:nvGrpSpPr>
          <p:grpSpPr>
            <a:xfrm>
              <a:off x="4274280" y="1626480"/>
              <a:ext cx="1763640" cy="962280"/>
              <a:chOff x="4274280" y="1626480"/>
              <a:chExt cx="1763640" cy="962280"/>
            </a:xfrm>
          </p:grpSpPr>
          <p:sp>
            <p:nvSpPr>
              <p:cNvPr id="4640" name="CustomShape 7"/>
              <p:cNvSpPr/>
              <p:nvPr/>
            </p:nvSpPr>
            <p:spPr>
              <a:xfrm>
                <a:off x="4463640" y="1626480"/>
                <a:ext cx="3333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A</a:t>
                </a:r>
                <a:endParaRPr b="0" lang="en-US" sz="1800" spc="-1" strike="noStrike">
                  <a:latin typeface="Arial"/>
                </a:endParaRPr>
              </a:p>
            </p:txBody>
          </p:sp>
          <p:sp>
            <p:nvSpPr>
              <p:cNvPr id="4641" name="CustomShape 8"/>
              <p:cNvSpPr/>
              <p:nvPr/>
            </p:nvSpPr>
            <p:spPr>
              <a:xfrm>
                <a:off x="5509800" y="1631160"/>
                <a:ext cx="3333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B</a:t>
                </a:r>
                <a:endParaRPr b="0" lang="en-US" sz="1800" spc="-1" strike="noStrike">
                  <a:latin typeface="Arial"/>
                </a:endParaRPr>
              </a:p>
            </p:txBody>
          </p:sp>
          <p:sp>
            <p:nvSpPr>
              <p:cNvPr id="4642" name="Line 9"/>
              <p:cNvSpPr/>
              <p:nvPr/>
            </p:nvSpPr>
            <p:spPr>
              <a:xfrm>
                <a:off x="5003280" y="2143800"/>
                <a:ext cx="324000" cy="360"/>
              </a:xfrm>
              <a:prstGeom prst="line">
                <a:avLst/>
              </a:prstGeom>
              <a:ln w="19050">
                <a:solidFill>
                  <a:schemeClr val="tx1"/>
                </a:solidFill>
                <a:round/>
              </a:ln>
            </p:spPr>
            <p:style>
              <a:lnRef idx="0"/>
              <a:fillRef idx="0"/>
              <a:effectRef idx="0"/>
              <a:fontRef idx="minor"/>
            </p:style>
          </p:sp>
          <p:sp>
            <p:nvSpPr>
              <p:cNvPr id="4643" name="CustomShape 10"/>
              <p:cNvSpPr/>
              <p:nvPr/>
            </p:nvSpPr>
            <p:spPr>
              <a:xfrm>
                <a:off x="4342680" y="2253600"/>
                <a:ext cx="5878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sp>
            <p:nvSpPr>
              <p:cNvPr id="4644" name="CustomShape 11"/>
              <p:cNvSpPr/>
              <p:nvPr/>
            </p:nvSpPr>
            <p:spPr>
              <a:xfrm>
                <a:off x="5388840" y="2255040"/>
                <a:ext cx="5878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grpSp>
            <p:nvGrpSpPr>
              <p:cNvPr id="4645" name="Group 12"/>
              <p:cNvGrpSpPr/>
              <p:nvPr/>
            </p:nvGrpSpPr>
            <p:grpSpPr>
              <a:xfrm>
                <a:off x="4274280" y="1958040"/>
                <a:ext cx="730800" cy="344160"/>
                <a:chOff x="4274280" y="1958040"/>
                <a:chExt cx="730800" cy="344160"/>
              </a:xfrm>
            </p:grpSpPr>
            <p:sp>
              <p:nvSpPr>
                <p:cNvPr id="4646" name="CustomShape 13"/>
                <p:cNvSpPr/>
                <p:nvPr/>
              </p:nvSpPr>
              <p:spPr>
                <a:xfrm>
                  <a:off x="4274280" y="2077200"/>
                  <a:ext cx="730800" cy="2250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4647" name="CustomShape 14"/>
                <p:cNvSpPr/>
                <p:nvPr/>
              </p:nvSpPr>
              <p:spPr>
                <a:xfrm>
                  <a:off x="4274640" y="1958040"/>
                  <a:ext cx="729720" cy="2228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4648" name="Group 15"/>
                <p:cNvGrpSpPr/>
                <p:nvPr/>
              </p:nvGrpSpPr>
              <p:grpSpPr>
                <a:xfrm>
                  <a:off x="4382640" y="1986480"/>
                  <a:ext cx="513720" cy="163440"/>
                  <a:chOff x="4382640" y="1986480"/>
                  <a:chExt cx="513720" cy="163440"/>
                </a:xfrm>
              </p:grpSpPr>
              <p:sp>
                <p:nvSpPr>
                  <p:cNvPr id="4649" name="CustomShape 16"/>
                  <p:cNvSpPr/>
                  <p:nvPr/>
                </p:nvSpPr>
                <p:spPr>
                  <a:xfrm>
                    <a:off x="4397040" y="1986480"/>
                    <a:ext cx="486000" cy="91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50" name="CustomShape 17"/>
                  <p:cNvSpPr/>
                  <p:nvPr/>
                </p:nvSpPr>
                <p:spPr>
                  <a:xfrm>
                    <a:off x="4715280" y="2064960"/>
                    <a:ext cx="181080" cy="784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51" name="CustomShape 18"/>
                  <p:cNvSpPr/>
                  <p:nvPr/>
                </p:nvSpPr>
                <p:spPr>
                  <a:xfrm>
                    <a:off x="4382640" y="2064960"/>
                    <a:ext cx="177840" cy="777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652" name="CustomShape 19"/>
                  <p:cNvSpPr/>
                  <p:nvPr/>
                </p:nvSpPr>
                <p:spPr>
                  <a:xfrm>
                    <a:off x="4444560" y="2026440"/>
                    <a:ext cx="387360" cy="123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653" name="Group 20"/>
              <p:cNvGrpSpPr/>
              <p:nvPr/>
            </p:nvGrpSpPr>
            <p:grpSpPr>
              <a:xfrm>
                <a:off x="5307120" y="1961280"/>
                <a:ext cx="730800" cy="344520"/>
                <a:chOff x="5307120" y="1961280"/>
                <a:chExt cx="730800" cy="344520"/>
              </a:xfrm>
            </p:grpSpPr>
            <p:sp>
              <p:nvSpPr>
                <p:cNvPr id="4654" name="CustomShape 21"/>
                <p:cNvSpPr/>
                <p:nvPr/>
              </p:nvSpPr>
              <p:spPr>
                <a:xfrm>
                  <a:off x="5307120" y="2080800"/>
                  <a:ext cx="730800" cy="2250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4655" name="CustomShape 22"/>
                <p:cNvSpPr/>
                <p:nvPr/>
              </p:nvSpPr>
              <p:spPr>
                <a:xfrm>
                  <a:off x="5307480" y="1961280"/>
                  <a:ext cx="729720" cy="2228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4656" name="Group 23"/>
                <p:cNvGrpSpPr/>
                <p:nvPr/>
              </p:nvGrpSpPr>
              <p:grpSpPr>
                <a:xfrm>
                  <a:off x="5415480" y="1989720"/>
                  <a:ext cx="513720" cy="163440"/>
                  <a:chOff x="5415480" y="1989720"/>
                  <a:chExt cx="513720" cy="163440"/>
                </a:xfrm>
              </p:grpSpPr>
              <p:sp>
                <p:nvSpPr>
                  <p:cNvPr id="4657" name="CustomShape 24"/>
                  <p:cNvSpPr/>
                  <p:nvPr/>
                </p:nvSpPr>
                <p:spPr>
                  <a:xfrm>
                    <a:off x="5429880" y="1989720"/>
                    <a:ext cx="486000" cy="91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58" name="CustomShape 25"/>
                  <p:cNvSpPr/>
                  <p:nvPr/>
                </p:nvSpPr>
                <p:spPr>
                  <a:xfrm>
                    <a:off x="5748120" y="2068200"/>
                    <a:ext cx="181080" cy="784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59" name="CustomShape 26"/>
                  <p:cNvSpPr/>
                  <p:nvPr/>
                </p:nvSpPr>
                <p:spPr>
                  <a:xfrm>
                    <a:off x="5415480" y="2068200"/>
                    <a:ext cx="177840" cy="777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660" name="CustomShape 27"/>
                  <p:cNvSpPr/>
                  <p:nvPr/>
                </p:nvSpPr>
                <p:spPr>
                  <a:xfrm>
                    <a:off x="5477400" y="2029680"/>
                    <a:ext cx="387360" cy="123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grpSp>
          <p:nvGrpSpPr>
            <p:cNvPr id="4661" name="Group 28"/>
            <p:cNvGrpSpPr/>
            <p:nvPr/>
          </p:nvGrpSpPr>
          <p:grpSpPr>
            <a:xfrm>
              <a:off x="8345160" y="1656360"/>
              <a:ext cx="1763640" cy="962280"/>
              <a:chOff x="8345160" y="1656360"/>
              <a:chExt cx="1763640" cy="962280"/>
            </a:xfrm>
          </p:grpSpPr>
          <p:sp>
            <p:nvSpPr>
              <p:cNvPr id="4662" name="CustomShape 29"/>
              <p:cNvSpPr/>
              <p:nvPr/>
            </p:nvSpPr>
            <p:spPr>
              <a:xfrm>
                <a:off x="8534520" y="1656360"/>
                <a:ext cx="3333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E</a:t>
                </a:r>
                <a:endParaRPr b="0" lang="en-US" sz="1800" spc="-1" strike="noStrike">
                  <a:latin typeface="Arial"/>
                </a:endParaRPr>
              </a:p>
            </p:txBody>
          </p:sp>
          <p:sp>
            <p:nvSpPr>
              <p:cNvPr id="4663" name="CustomShape 30"/>
              <p:cNvSpPr/>
              <p:nvPr/>
            </p:nvSpPr>
            <p:spPr>
              <a:xfrm>
                <a:off x="9570600" y="1661040"/>
                <a:ext cx="3211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F</a:t>
                </a:r>
                <a:endParaRPr b="0" lang="en-US" sz="1800" spc="-1" strike="noStrike">
                  <a:latin typeface="Arial"/>
                </a:endParaRPr>
              </a:p>
            </p:txBody>
          </p:sp>
          <p:sp>
            <p:nvSpPr>
              <p:cNvPr id="4664" name="Line 31"/>
              <p:cNvSpPr/>
              <p:nvPr/>
            </p:nvSpPr>
            <p:spPr>
              <a:xfrm>
                <a:off x="9074160" y="2173680"/>
                <a:ext cx="323640" cy="360"/>
              </a:xfrm>
              <a:prstGeom prst="line">
                <a:avLst/>
              </a:prstGeom>
              <a:ln w="19050">
                <a:solidFill>
                  <a:schemeClr val="tx1"/>
                </a:solidFill>
                <a:round/>
              </a:ln>
            </p:spPr>
            <p:style>
              <a:lnRef idx="0"/>
              <a:fillRef idx="0"/>
              <a:effectRef idx="0"/>
              <a:fontRef idx="minor"/>
            </p:style>
          </p:sp>
          <p:sp>
            <p:nvSpPr>
              <p:cNvPr id="4665" name="CustomShape 32"/>
              <p:cNvSpPr/>
              <p:nvPr/>
            </p:nvSpPr>
            <p:spPr>
              <a:xfrm>
                <a:off x="8413200" y="2283480"/>
                <a:ext cx="5878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sp>
            <p:nvSpPr>
              <p:cNvPr id="4666" name="CustomShape 33"/>
              <p:cNvSpPr/>
              <p:nvPr/>
            </p:nvSpPr>
            <p:spPr>
              <a:xfrm>
                <a:off x="9459720" y="2284920"/>
                <a:ext cx="5878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grpSp>
            <p:nvGrpSpPr>
              <p:cNvPr id="4667" name="Group 34"/>
              <p:cNvGrpSpPr/>
              <p:nvPr/>
            </p:nvGrpSpPr>
            <p:grpSpPr>
              <a:xfrm>
                <a:off x="8345160" y="1987920"/>
                <a:ext cx="730800" cy="344160"/>
                <a:chOff x="8345160" y="1987920"/>
                <a:chExt cx="730800" cy="344160"/>
              </a:xfrm>
            </p:grpSpPr>
            <p:sp>
              <p:nvSpPr>
                <p:cNvPr id="4668" name="CustomShape 35"/>
                <p:cNvSpPr/>
                <p:nvPr/>
              </p:nvSpPr>
              <p:spPr>
                <a:xfrm>
                  <a:off x="8345160" y="2107080"/>
                  <a:ext cx="730800" cy="2250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4669" name="CustomShape 36"/>
                <p:cNvSpPr/>
                <p:nvPr/>
              </p:nvSpPr>
              <p:spPr>
                <a:xfrm>
                  <a:off x="8345520" y="1987920"/>
                  <a:ext cx="729720" cy="2228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4670" name="Group 37"/>
                <p:cNvGrpSpPr/>
                <p:nvPr/>
              </p:nvGrpSpPr>
              <p:grpSpPr>
                <a:xfrm>
                  <a:off x="8453520" y="2016360"/>
                  <a:ext cx="513360" cy="163440"/>
                  <a:chOff x="8453520" y="2016360"/>
                  <a:chExt cx="513360" cy="163440"/>
                </a:xfrm>
              </p:grpSpPr>
              <p:sp>
                <p:nvSpPr>
                  <p:cNvPr id="4671" name="CustomShape 38"/>
                  <p:cNvSpPr/>
                  <p:nvPr/>
                </p:nvSpPr>
                <p:spPr>
                  <a:xfrm>
                    <a:off x="8467560" y="2016360"/>
                    <a:ext cx="486000" cy="91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72" name="CustomShape 39"/>
                  <p:cNvSpPr/>
                  <p:nvPr/>
                </p:nvSpPr>
                <p:spPr>
                  <a:xfrm>
                    <a:off x="8785800" y="2094840"/>
                    <a:ext cx="181080" cy="784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73" name="CustomShape 40"/>
                  <p:cNvSpPr/>
                  <p:nvPr/>
                </p:nvSpPr>
                <p:spPr>
                  <a:xfrm>
                    <a:off x="8453520" y="2094840"/>
                    <a:ext cx="177840" cy="777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674" name="CustomShape 41"/>
                  <p:cNvSpPr/>
                  <p:nvPr/>
                </p:nvSpPr>
                <p:spPr>
                  <a:xfrm>
                    <a:off x="8515440" y="2056320"/>
                    <a:ext cx="387360" cy="123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675" name="Group 42"/>
              <p:cNvGrpSpPr/>
              <p:nvPr/>
            </p:nvGrpSpPr>
            <p:grpSpPr>
              <a:xfrm>
                <a:off x="9378000" y="1991160"/>
                <a:ext cx="730800" cy="344520"/>
                <a:chOff x="9378000" y="1991160"/>
                <a:chExt cx="730800" cy="344520"/>
              </a:xfrm>
            </p:grpSpPr>
            <p:sp>
              <p:nvSpPr>
                <p:cNvPr id="4676" name="CustomShape 43"/>
                <p:cNvSpPr/>
                <p:nvPr/>
              </p:nvSpPr>
              <p:spPr>
                <a:xfrm>
                  <a:off x="9378000" y="2110680"/>
                  <a:ext cx="730800" cy="2250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4677" name="CustomShape 44"/>
                <p:cNvSpPr/>
                <p:nvPr/>
              </p:nvSpPr>
              <p:spPr>
                <a:xfrm>
                  <a:off x="9378360" y="1991160"/>
                  <a:ext cx="729720" cy="2228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4678" name="Group 45"/>
                <p:cNvGrpSpPr/>
                <p:nvPr/>
              </p:nvGrpSpPr>
              <p:grpSpPr>
                <a:xfrm>
                  <a:off x="9486360" y="2019600"/>
                  <a:ext cx="513720" cy="163440"/>
                  <a:chOff x="9486360" y="2019600"/>
                  <a:chExt cx="513720" cy="163440"/>
                </a:xfrm>
              </p:grpSpPr>
              <p:sp>
                <p:nvSpPr>
                  <p:cNvPr id="4679" name="CustomShape 46"/>
                  <p:cNvSpPr/>
                  <p:nvPr/>
                </p:nvSpPr>
                <p:spPr>
                  <a:xfrm>
                    <a:off x="9500400" y="2019600"/>
                    <a:ext cx="486000" cy="91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80" name="CustomShape 47"/>
                  <p:cNvSpPr/>
                  <p:nvPr/>
                </p:nvSpPr>
                <p:spPr>
                  <a:xfrm>
                    <a:off x="9819000" y="2098080"/>
                    <a:ext cx="181080" cy="784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81" name="CustomShape 48"/>
                  <p:cNvSpPr/>
                  <p:nvPr/>
                </p:nvSpPr>
                <p:spPr>
                  <a:xfrm>
                    <a:off x="9486360" y="2098080"/>
                    <a:ext cx="177840" cy="777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682" name="CustomShape 49"/>
                  <p:cNvSpPr/>
                  <p:nvPr/>
                </p:nvSpPr>
                <p:spPr>
                  <a:xfrm>
                    <a:off x="9548280" y="2059560"/>
                    <a:ext cx="387360" cy="123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grpSp>
      <p:sp>
        <p:nvSpPr>
          <p:cNvPr id="4683" name="CustomShape 50"/>
          <p:cNvSpPr/>
          <p:nvPr/>
        </p:nvSpPr>
        <p:spPr>
          <a:xfrm>
            <a:off x="861120" y="4222440"/>
            <a:ext cx="2559960" cy="11876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ea typeface="ＭＳ Ｐゴシック"/>
              </a:rPr>
              <a:t>IPv4 tunnel connecting two IPv6 routers</a:t>
            </a:r>
            <a:endParaRPr b="0" lang="en-US" sz="2400" spc="-1" strike="noStrike">
              <a:latin typeface="Arial"/>
            </a:endParaRPr>
          </a:p>
        </p:txBody>
      </p:sp>
      <p:grpSp>
        <p:nvGrpSpPr>
          <p:cNvPr id="4684" name="Group 51"/>
          <p:cNvGrpSpPr/>
          <p:nvPr/>
        </p:nvGrpSpPr>
        <p:grpSpPr>
          <a:xfrm>
            <a:off x="6004080" y="4337640"/>
            <a:ext cx="2427840" cy="572760"/>
            <a:chOff x="6004080" y="4337640"/>
            <a:chExt cx="2427840" cy="572760"/>
          </a:xfrm>
        </p:grpSpPr>
        <p:sp>
          <p:nvSpPr>
            <p:cNvPr id="4685" name="CustomShape 52"/>
            <p:cNvSpPr/>
            <p:nvPr/>
          </p:nvSpPr>
          <p:spPr>
            <a:xfrm>
              <a:off x="6004080" y="4844160"/>
              <a:ext cx="2404800" cy="66240"/>
            </a:xfrm>
            <a:prstGeom prst="rect">
              <a:avLst/>
            </a:prstGeom>
            <a:solidFill>
              <a:srgbClr val="cc0000"/>
            </a:solidFill>
            <a:ln w="9525">
              <a:solidFill>
                <a:srgbClr val="cc0000"/>
              </a:solidFill>
              <a:miter/>
            </a:ln>
          </p:spPr>
          <p:style>
            <a:lnRef idx="0"/>
            <a:fillRef idx="0"/>
            <a:effectRef idx="0"/>
            <a:fontRef idx="minor"/>
          </p:style>
        </p:sp>
        <p:sp>
          <p:nvSpPr>
            <p:cNvPr id="4686" name="CustomShape 53"/>
            <p:cNvSpPr/>
            <p:nvPr/>
          </p:nvSpPr>
          <p:spPr>
            <a:xfrm>
              <a:off x="6117120" y="4337640"/>
              <a:ext cx="2314800" cy="50364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i="1" lang="en-US" sz="1600" spc="-1" strike="noStrike">
                  <a:solidFill>
                    <a:srgbClr val="cc0000"/>
                  </a:solidFill>
                  <a:latin typeface="Arial"/>
                  <a:ea typeface="ＭＳ Ｐゴシック"/>
                </a:rPr>
                <a:t>IPv4 tunnel </a:t>
              </a:r>
              <a:endParaRPr b="0" lang="en-US" sz="1600" spc="-1" strike="noStrike">
                <a:latin typeface="Arial"/>
              </a:endParaRPr>
            </a:p>
            <a:p>
              <a:pPr algn="ctr">
                <a:lnSpc>
                  <a:spcPct val="85000"/>
                </a:lnSpc>
                <a:tabLst>
                  <a:tab algn="l" pos="0"/>
                </a:tabLst>
              </a:pPr>
              <a:r>
                <a:rPr b="0" i="1" lang="en-US" sz="1600" spc="-1" strike="noStrike">
                  <a:solidFill>
                    <a:srgbClr val="cc0000"/>
                  </a:solidFill>
                  <a:latin typeface="Arial"/>
                  <a:ea typeface="ＭＳ Ｐゴシック"/>
                </a:rPr>
                <a:t>connecting IPv6 routers</a:t>
              </a:r>
              <a:endParaRPr b="0" lang="en-US" sz="1600" spc="-1" strike="noStrike">
                <a:latin typeface="Arial"/>
              </a:endParaRPr>
            </a:p>
          </p:txBody>
        </p:sp>
      </p:grpSp>
      <p:grpSp>
        <p:nvGrpSpPr>
          <p:cNvPr id="4687" name="Group 54"/>
          <p:cNvGrpSpPr/>
          <p:nvPr/>
        </p:nvGrpSpPr>
        <p:grpSpPr>
          <a:xfrm>
            <a:off x="4282200" y="4335840"/>
            <a:ext cx="1763640" cy="960840"/>
            <a:chOff x="4282200" y="4335840"/>
            <a:chExt cx="1763640" cy="960840"/>
          </a:xfrm>
        </p:grpSpPr>
        <p:sp>
          <p:nvSpPr>
            <p:cNvPr id="4688" name="CustomShape 55"/>
            <p:cNvSpPr/>
            <p:nvPr/>
          </p:nvSpPr>
          <p:spPr>
            <a:xfrm>
              <a:off x="4471560" y="4335840"/>
              <a:ext cx="3333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A</a:t>
              </a:r>
              <a:endParaRPr b="0" lang="en-US" sz="1800" spc="-1" strike="noStrike">
                <a:latin typeface="Arial"/>
              </a:endParaRPr>
            </a:p>
          </p:txBody>
        </p:sp>
        <p:sp>
          <p:nvSpPr>
            <p:cNvPr id="4689" name="CustomShape 56"/>
            <p:cNvSpPr/>
            <p:nvPr/>
          </p:nvSpPr>
          <p:spPr>
            <a:xfrm>
              <a:off x="5517720" y="4340520"/>
              <a:ext cx="3333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B</a:t>
              </a:r>
              <a:endParaRPr b="0" lang="en-US" sz="1800" spc="-1" strike="noStrike">
                <a:latin typeface="Arial"/>
              </a:endParaRPr>
            </a:p>
          </p:txBody>
        </p:sp>
        <p:sp>
          <p:nvSpPr>
            <p:cNvPr id="4690" name="Line 57"/>
            <p:cNvSpPr/>
            <p:nvPr/>
          </p:nvSpPr>
          <p:spPr>
            <a:xfrm>
              <a:off x="5011200" y="4853160"/>
              <a:ext cx="324000" cy="360"/>
            </a:xfrm>
            <a:prstGeom prst="line">
              <a:avLst/>
            </a:prstGeom>
            <a:ln w="19050">
              <a:solidFill>
                <a:schemeClr val="tx1"/>
              </a:solidFill>
              <a:round/>
            </a:ln>
          </p:spPr>
          <p:style>
            <a:lnRef idx="0"/>
            <a:fillRef idx="0"/>
            <a:effectRef idx="0"/>
            <a:fontRef idx="minor"/>
          </p:style>
        </p:sp>
        <p:sp>
          <p:nvSpPr>
            <p:cNvPr id="4691" name="CustomShape 58"/>
            <p:cNvSpPr/>
            <p:nvPr/>
          </p:nvSpPr>
          <p:spPr>
            <a:xfrm>
              <a:off x="4350600" y="4962960"/>
              <a:ext cx="5878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grpSp>
          <p:nvGrpSpPr>
            <p:cNvPr id="4692" name="Group 59"/>
            <p:cNvGrpSpPr/>
            <p:nvPr/>
          </p:nvGrpSpPr>
          <p:grpSpPr>
            <a:xfrm>
              <a:off x="4282200" y="4667400"/>
              <a:ext cx="730800" cy="344160"/>
              <a:chOff x="4282200" y="4667400"/>
              <a:chExt cx="730800" cy="344160"/>
            </a:xfrm>
          </p:grpSpPr>
          <p:sp>
            <p:nvSpPr>
              <p:cNvPr id="4693" name="CustomShape 60"/>
              <p:cNvSpPr/>
              <p:nvPr/>
            </p:nvSpPr>
            <p:spPr>
              <a:xfrm>
                <a:off x="4282200" y="4786560"/>
                <a:ext cx="730800" cy="2250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4694" name="CustomShape 61"/>
              <p:cNvSpPr/>
              <p:nvPr/>
            </p:nvSpPr>
            <p:spPr>
              <a:xfrm>
                <a:off x="4282560" y="4667400"/>
                <a:ext cx="729720" cy="2228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4695" name="Group 62"/>
              <p:cNvGrpSpPr/>
              <p:nvPr/>
            </p:nvGrpSpPr>
            <p:grpSpPr>
              <a:xfrm>
                <a:off x="4390560" y="4695840"/>
                <a:ext cx="513720" cy="163440"/>
                <a:chOff x="4390560" y="4695840"/>
                <a:chExt cx="513720" cy="163440"/>
              </a:xfrm>
            </p:grpSpPr>
            <p:sp>
              <p:nvSpPr>
                <p:cNvPr id="4696" name="CustomShape 63"/>
                <p:cNvSpPr/>
                <p:nvPr/>
              </p:nvSpPr>
              <p:spPr>
                <a:xfrm>
                  <a:off x="4404960" y="4695840"/>
                  <a:ext cx="486000" cy="91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97" name="CustomShape 64"/>
                <p:cNvSpPr/>
                <p:nvPr/>
              </p:nvSpPr>
              <p:spPr>
                <a:xfrm>
                  <a:off x="4723200" y="4774320"/>
                  <a:ext cx="181080" cy="784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98" name="CustomShape 65"/>
                <p:cNvSpPr/>
                <p:nvPr/>
              </p:nvSpPr>
              <p:spPr>
                <a:xfrm>
                  <a:off x="4390560" y="4774320"/>
                  <a:ext cx="177840" cy="777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699" name="CustomShape 66"/>
                <p:cNvSpPr/>
                <p:nvPr/>
              </p:nvSpPr>
              <p:spPr>
                <a:xfrm>
                  <a:off x="4452480" y="4735800"/>
                  <a:ext cx="387360" cy="123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700" name="Group 67"/>
            <p:cNvGrpSpPr/>
            <p:nvPr/>
          </p:nvGrpSpPr>
          <p:grpSpPr>
            <a:xfrm>
              <a:off x="5315040" y="4671000"/>
              <a:ext cx="730800" cy="344160"/>
              <a:chOff x="5315040" y="4671000"/>
              <a:chExt cx="730800" cy="344160"/>
            </a:xfrm>
          </p:grpSpPr>
          <p:sp>
            <p:nvSpPr>
              <p:cNvPr id="4701" name="CustomShape 68"/>
              <p:cNvSpPr/>
              <p:nvPr/>
            </p:nvSpPr>
            <p:spPr>
              <a:xfrm>
                <a:off x="5315040" y="4790160"/>
                <a:ext cx="730800" cy="2250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4702" name="CustomShape 69"/>
              <p:cNvSpPr/>
              <p:nvPr/>
            </p:nvSpPr>
            <p:spPr>
              <a:xfrm>
                <a:off x="5315400" y="4671000"/>
                <a:ext cx="729720" cy="2228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4703" name="Group 70"/>
              <p:cNvGrpSpPr/>
              <p:nvPr/>
            </p:nvGrpSpPr>
            <p:grpSpPr>
              <a:xfrm>
                <a:off x="5423400" y="4699080"/>
                <a:ext cx="513720" cy="163440"/>
                <a:chOff x="5423400" y="4699080"/>
                <a:chExt cx="513720" cy="163440"/>
              </a:xfrm>
            </p:grpSpPr>
            <p:sp>
              <p:nvSpPr>
                <p:cNvPr id="4704" name="CustomShape 71"/>
                <p:cNvSpPr/>
                <p:nvPr/>
              </p:nvSpPr>
              <p:spPr>
                <a:xfrm>
                  <a:off x="5437800" y="4699080"/>
                  <a:ext cx="486000" cy="91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705" name="CustomShape 72"/>
                <p:cNvSpPr/>
                <p:nvPr/>
              </p:nvSpPr>
              <p:spPr>
                <a:xfrm>
                  <a:off x="5756040" y="4777560"/>
                  <a:ext cx="181080" cy="784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706" name="CustomShape 73"/>
                <p:cNvSpPr/>
                <p:nvPr/>
              </p:nvSpPr>
              <p:spPr>
                <a:xfrm>
                  <a:off x="5423400" y="4777560"/>
                  <a:ext cx="177840" cy="777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707" name="CustomShape 74"/>
                <p:cNvSpPr/>
                <p:nvPr/>
              </p:nvSpPr>
              <p:spPr>
                <a:xfrm>
                  <a:off x="5485320" y="4739040"/>
                  <a:ext cx="387360" cy="123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grpSp>
        <p:nvGrpSpPr>
          <p:cNvPr id="4708" name="Group 75"/>
          <p:cNvGrpSpPr/>
          <p:nvPr/>
        </p:nvGrpSpPr>
        <p:grpSpPr>
          <a:xfrm>
            <a:off x="8353080" y="4365720"/>
            <a:ext cx="1763640" cy="962640"/>
            <a:chOff x="8353080" y="4365720"/>
            <a:chExt cx="1763640" cy="962640"/>
          </a:xfrm>
        </p:grpSpPr>
        <p:sp>
          <p:nvSpPr>
            <p:cNvPr id="4709" name="CustomShape 76"/>
            <p:cNvSpPr/>
            <p:nvPr/>
          </p:nvSpPr>
          <p:spPr>
            <a:xfrm>
              <a:off x="8542440" y="4365720"/>
              <a:ext cx="3333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E</a:t>
              </a:r>
              <a:endParaRPr b="0" lang="en-US" sz="1800" spc="-1" strike="noStrike">
                <a:latin typeface="Arial"/>
              </a:endParaRPr>
            </a:p>
          </p:txBody>
        </p:sp>
        <p:sp>
          <p:nvSpPr>
            <p:cNvPr id="4710" name="CustomShape 77"/>
            <p:cNvSpPr/>
            <p:nvPr/>
          </p:nvSpPr>
          <p:spPr>
            <a:xfrm>
              <a:off x="9578520" y="4370400"/>
              <a:ext cx="3211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F</a:t>
              </a:r>
              <a:endParaRPr b="0" lang="en-US" sz="1800" spc="-1" strike="noStrike">
                <a:latin typeface="Arial"/>
              </a:endParaRPr>
            </a:p>
          </p:txBody>
        </p:sp>
        <p:sp>
          <p:nvSpPr>
            <p:cNvPr id="4711" name="Line 78"/>
            <p:cNvSpPr/>
            <p:nvPr/>
          </p:nvSpPr>
          <p:spPr>
            <a:xfrm>
              <a:off x="9082080" y="4883040"/>
              <a:ext cx="323640" cy="360"/>
            </a:xfrm>
            <a:prstGeom prst="line">
              <a:avLst/>
            </a:prstGeom>
            <a:ln w="19050">
              <a:solidFill>
                <a:schemeClr val="tx1"/>
              </a:solidFill>
              <a:round/>
            </a:ln>
          </p:spPr>
          <p:style>
            <a:lnRef idx="0"/>
            <a:fillRef idx="0"/>
            <a:effectRef idx="0"/>
            <a:fontRef idx="minor"/>
          </p:style>
        </p:sp>
        <p:sp>
          <p:nvSpPr>
            <p:cNvPr id="4712" name="CustomShape 79"/>
            <p:cNvSpPr/>
            <p:nvPr/>
          </p:nvSpPr>
          <p:spPr>
            <a:xfrm>
              <a:off x="9467640" y="4994640"/>
              <a:ext cx="5878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grpSp>
          <p:nvGrpSpPr>
            <p:cNvPr id="4713" name="Group 80"/>
            <p:cNvGrpSpPr/>
            <p:nvPr/>
          </p:nvGrpSpPr>
          <p:grpSpPr>
            <a:xfrm>
              <a:off x="8353080" y="4697280"/>
              <a:ext cx="730800" cy="344520"/>
              <a:chOff x="8353080" y="4697280"/>
              <a:chExt cx="730800" cy="344520"/>
            </a:xfrm>
          </p:grpSpPr>
          <p:sp>
            <p:nvSpPr>
              <p:cNvPr id="4714" name="CustomShape 81"/>
              <p:cNvSpPr/>
              <p:nvPr/>
            </p:nvSpPr>
            <p:spPr>
              <a:xfrm>
                <a:off x="8353080" y="4816800"/>
                <a:ext cx="730800" cy="2250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4715" name="CustomShape 82"/>
              <p:cNvSpPr/>
              <p:nvPr/>
            </p:nvSpPr>
            <p:spPr>
              <a:xfrm>
                <a:off x="8353440" y="4697280"/>
                <a:ext cx="729720" cy="2228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4716" name="Group 83"/>
              <p:cNvGrpSpPr/>
              <p:nvPr/>
            </p:nvGrpSpPr>
            <p:grpSpPr>
              <a:xfrm>
                <a:off x="8461440" y="4725720"/>
                <a:ext cx="513360" cy="163440"/>
                <a:chOff x="8461440" y="4725720"/>
                <a:chExt cx="513360" cy="163440"/>
              </a:xfrm>
            </p:grpSpPr>
            <p:sp>
              <p:nvSpPr>
                <p:cNvPr id="4717" name="CustomShape 84"/>
                <p:cNvSpPr/>
                <p:nvPr/>
              </p:nvSpPr>
              <p:spPr>
                <a:xfrm>
                  <a:off x="8475480" y="4725720"/>
                  <a:ext cx="486000" cy="91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718" name="CustomShape 85"/>
                <p:cNvSpPr/>
                <p:nvPr/>
              </p:nvSpPr>
              <p:spPr>
                <a:xfrm>
                  <a:off x="8793720" y="4804200"/>
                  <a:ext cx="181080" cy="784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719" name="CustomShape 86"/>
                <p:cNvSpPr/>
                <p:nvPr/>
              </p:nvSpPr>
              <p:spPr>
                <a:xfrm>
                  <a:off x="8461440" y="4804200"/>
                  <a:ext cx="177840" cy="777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720" name="CustomShape 87"/>
                <p:cNvSpPr/>
                <p:nvPr/>
              </p:nvSpPr>
              <p:spPr>
                <a:xfrm>
                  <a:off x="8523360" y="4765680"/>
                  <a:ext cx="387360" cy="123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721" name="Group 88"/>
            <p:cNvGrpSpPr/>
            <p:nvPr/>
          </p:nvGrpSpPr>
          <p:grpSpPr>
            <a:xfrm>
              <a:off x="9385920" y="4700880"/>
              <a:ext cx="730800" cy="344160"/>
              <a:chOff x="9385920" y="4700880"/>
              <a:chExt cx="730800" cy="344160"/>
            </a:xfrm>
          </p:grpSpPr>
          <p:sp>
            <p:nvSpPr>
              <p:cNvPr id="4722" name="CustomShape 89"/>
              <p:cNvSpPr/>
              <p:nvPr/>
            </p:nvSpPr>
            <p:spPr>
              <a:xfrm>
                <a:off x="9385920" y="4820040"/>
                <a:ext cx="730800" cy="2250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4723" name="CustomShape 90"/>
              <p:cNvSpPr/>
              <p:nvPr/>
            </p:nvSpPr>
            <p:spPr>
              <a:xfrm>
                <a:off x="9386280" y="4700880"/>
                <a:ext cx="729720" cy="2228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4724" name="Group 91"/>
              <p:cNvGrpSpPr/>
              <p:nvPr/>
            </p:nvGrpSpPr>
            <p:grpSpPr>
              <a:xfrm>
                <a:off x="9494280" y="4728960"/>
                <a:ext cx="513720" cy="163440"/>
                <a:chOff x="9494280" y="4728960"/>
                <a:chExt cx="513720" cy="163440"/>
              </a:xfrm>
            </p:grpSpPr>
            <p:sp>
              <p:nvSpPr>
                <p:cNvPr id="4725" name="CustomShape 92"/>
                <p:cNvSpPr/>
                <p:nvPr/>
              </p:nvSpPr>
              <p:spPr>
                <a:xfrm>
                  <a:off x="9508320" y="4728960"/>
                  <a:ext cx="486000" cy="91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726" name="CustomShape 93"/>
                <p:cNvSpPr/>
                <p:nvPr/>
              </p:nvSpPr>
              <p:spPr>
                <a:xfrm>
                  <a:off x="9826920" y="4807440"/>
                  <a:ext cx="181080" cy="784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727" name="CustomShape 94"/>
                <p:cNvSpPr/>
                <p:nvPr/>
              </p:nvSpPr>
              <p:spPr>
                <a:xfrm>
                  <a:off x="9494280" y="4807440"/>
                  <a:ext cx="177840" cy="777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728" name="CustomShape 95"/>
                <p:cNvSpPr/>
                <p:nvPr/>
              </p:nvSpPr>
              <p:spPr>
                <a:xfrm>
                  <a:off x="9556200" y="4768920"/>
                  <a:ext cx="387360" cy="123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grpSp>
        <p:nvGrpSpPr>
          <p:cNvPr id="4729" name="Group 96"/>
          <p:cNvGrpSpPr/>
          <p:nvPr/>
        </p:nvGrpSpPr>
        <p:grpSpPr>
          <a:xfrm>
            <a:off x="3272040" y="3195000"/>
            <a:ext cx="1720440" cy="464040"/>
            <a:chOff x="3272040" y="3195000"/>
            <a:chExt cx="1720440" cy="464040"/>
          </a:xfrm>
        </p:grpSpPr>
        <p:sp>
          <p:nvSpPr>
            <p:cNvPr id="4730" name="Line 97"/>
            <p:cNvSpPr/>
            <p:nvPr/>
          </p:nvSpPr>
          <p:spPr>
            <a:xfrm flipH="1">
              <a:off x="4038480" y="3195000"/>
              <a:ext cx="954000" cy="188280"/>
            </a:xfrm>
            <a:prstGeom prst="line">
              <a:avLst/>
            </a:prstGeom>
            <a:ln w="9525">
              <a:solidFill>
                <a:srgbClr val="cc0000"/>
              </a:solidFill>
              <a:round/>
            </a:ln>
          </p:spPr>
          <p:style>
            <a:lnRef idx="0"/>
            <a:fillRef idx="0"/>
            <a:effectRef idx="0"/>
            <a:fontRef idx="minor"/>
          </p:style>
        </p:sp>
        <p:sp>
          <p:nvSpPr>
            <p:cNvPr id="4731" name="CustomShape 98"/>
            <p:cNvSpPr/>
            <p:nvPr/>
          </p:nvSpPr>
          <p:spPr>
            <a:xfrm>
              <a:off x="3272040" y="3387600"/>
              <a:ext cx="1461240" cy="27144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400" spc="-1" strike="noStrike">
                  <a:solidFill>
                    <a:srgbClr val="000000"/>
                  </a:solidFill>
                  <a:latin typeface="Arial"/>
                  <a:ea typeface="ＭＳ Ｐゴシック"/>
                </a:rPr>
                <a:t>Link-layer frame</a:t>
              </a:r>
              <a:endParaRPr b="0" lang="en-US" sz="1400" spc="-1" strike="noStrike">
                <a:latin typeface="Arial"/>
              </a:endParaRPr>
            </a:p>
          </p:txBody>
        </p:sp>
      </p:grpSp>
      <p:grpSp>
        <p:nvGrpSpPr>
          <p:cNvPr id="4732" name="Group 99"/>
          <p:cNvGrpSpPr/>
          <p:nvPr/>
        </p:nvGrpSpPr>
        <p:grpSpPr>
          <a:xfrm>
            <a:off x="4809240" y="2446920"/>
            <a:ext cx="4885920" cy="951480"/>
            <a:chOff x="4809240" y="2446920"/>
            <a:chExt cx="4885920" cy="951480"/>
          </a:xfrm>
        </p:grpSpPr>
        <p:grpSp>
          <p:nvGrpSpPr>
            <p:cNvPr id="4733" name="Group 100"/>
            <p:cNvGrpSpPr/>
            <p:nvPr/>
          </p:nvGrpSpPr>
          <p:grpSpPr>
            <a:xfrm>
              <a:off x="4811040" y="3006720"/>
              <a:ext cx="4854240" cy="391680"/>
              <a:chOff x="4811040" y="3006720"/>
              <a:chExt cx="4854240" cy="391680"/>
            </a:xfrm>
          </p:grpSpPr>
          <p:sp>
            <p:nvSpPr>
              <p:cNvPr id="4734" name="CustomShape 101"/>
              <p:cNvSpPr/>
              <p:nvPr/>
            </p:nvSpPr>
            <p:spPr>
              <a:xfrm>
                <a:off x="4811040" y="3009600"/>
                <a:ext cx="4854240" cy="384840"/>
              </a:xfrm>
              <a:prstGeom prst="rect">
                <a:avLst/>
              </a:prstGeom>
              <a:gradFill rotWithShape="0">
                <a:gsLst>
                  <a:gs pos="0">
                    <a:srgbClr val="cc0000">
                      <a:alpha val="41176"/>
                    </a:srgbClr>
                  </a:gs>
                  <a:gs pos="100000">
                    <a:srgbClr val="cc0000">
                      <a:alpha val="38039"/>
                    </a:srgbClr>
                  </a:gs>
                </a:gsLst>
                <a:lin ang="5400000"/>
              </a:gradFill>
              <a:ln w="9525">
                <a:solidFill>
                  <a:srgbClr val="cc0000"/>
                </a:solidFill>
                <a:miter/>
              </a:ln>
            </p:spPr>
            <p:style>
              <a:lnRef idx="0"/>
              <a:fillRef idx="0"/>
              <a:effectRef idx="0"/>
              <a:fontRef idx="minor"/>
            </p:style>
          </p:sp>
          <p:sp>
            <p:nvSpPr>
              <p:cNvPr id="4735" name="Line 102"/>
              <p:cNvSpPr/>
              <p:nvPr/>
            </p:nvSpPr>
            <p:spPr>
              <a:xfrm>
                <a:off x="6174720" y="3008160"/>
                <a:ext cx="360" cy="384840"/>
              </a:xfrm>
              <a:prstGeom prst="line">
                <a:avLst/>
              </a:prstGeom>
              <a:ln w="9525">
                <a:solidFill>
                  <a:srgbClr val="cc0000"/>
                </a:solidFill>
                <a:round/>
              </a:ln>
            </p:spPr>
            <p:style>
              <a:lnRef idx="0"/>
              <a:fillRef idx="0"/>
              <a:effectRef idx="0"/>
              <a:fontRef idx="minor"/>
            </p:style>
          </p:sp>
          <p:sp>
            <p:nvSpPr>
              <p:cNvPr id="4736" name="Line 103"/>
              <p:cNvSpPr/>
              <p:nvPr/>
            </p:nvSpPr>
            <p:spPr>
              <a:xfrm>
                <a:off x="5696640" y="3006720"/>
                <a:ext cx="360" cy="385200"/>
              </a:xfrm>
              <a:prstGeom prst="line">
                <a:avLst/>
              </a:prstGeom>
              <a:ln w="9525">
                <a:solidFill>
                  <a:srgbClr val="cc0000"/>
                </a:solidFill>
                <a:round/>
              </a:ln>
            </p:spPr>
            <p:style>
              <a:lnRef idx="0"/>
              <a:fillRef idx="0"/>
              <a:effectRef idx="0"/>
              <a:fontRef idx="minor"/>
            </p:style>
          </p:sp>
          <p:sp>
            <p:nvSpPr>
              <p:cNvPr id="4737" name="Line 104"/>
              <p:cNvSpPr/>
              <p:nvPr/>
            </p:nvSpPr>
            <p:spPr>
              <a:xfrm>
                <a:off x="5250600" y="3013200"/>
                <a:ext cx="360" cy="385200"/>
              </a:xfrm>
              <a:prstGeom prst="line">
                <a:avLst/>
              </a:prstGeom>
              <a:ln w="9525">
                <a:solidFill>
                  <a:srgbClr val="cc0000"/>
                </a:solidFill>
                <a:round/>
              </a:ln>
            </p:spPr>
            <p:style>
              <a:lnRef idx="0"/>
              <a:fillRef idx="0"/>
              <a:effectRef idx="0"/>
              <a:fontRef idx="minor"/>
            </p:style>
          </p:sp>
          <p:grpSp>
            <p:nvGrpSpPr>
              <p:cNvPr id="4738" name="Group 105"/>
              <p:cNvGrpSpPr/>
              <p:nvPr/>
            </p:nvGrpSpPr>
            <p:grpSpPr>
              <a:xfrm>
                <a:off x="6248880" y="3034080"/>
                <a:ext cx="3401640" cy="340920"/>
                <a:chOff x="6248880" y="3034080"/>
                <a:chExt cx="3401640" cy="340920"/>
              </a:xfrm>
            </p:grpSpPr>
            <p:sp>
              <p:nvSpPr>
                <p:cNvPr id="4739" name="Line 106"/>
                <p:cNvSpPr/>
                <p:nvPr/>
              </p:nvSpPr>
              <p:spPr>
                <a:xfrm>
                  <a:off x="6901560" y="3285360"/>
                  <a:ext cx="857520" cy="360"/>
                </a:xfrm>
                <a:prstGeom prst="line">
                  <a:avLst/>
                </a:prstGeom>
                <a:ln w="9525">
                  <a:solidFill>
                    <a:schemeClr val="tx1"/>
                  </a:solidFill>
                  <a:round/>
                  <a:tailEnd len="med" type="triangle" w="med"/>
                </a:ln>
              </p:spPr>
              <p:style>
                <a:lnRef idx="0"/>
                <a:fillRef idx="0"/>
                <a:effectRef idx="0"/>
                <a:fontRef idx="minor"/>
              </p:style>
            </p:sp>
            <p:sp>
              <p:nvSpPr>
                <p:cNvPr id="4740" name="CustomShape 107"/>
                <p:cNvSpPr/>
                <p:nvPr/>
              </p:nvSpPr>
              <p:spPr>
                <a:xfrm>
                  <a:off x="6248880" y="3036960"/>
                  <a:ext cx="3401640" cy="329760"/>
                </a:xfrm>
                <a:prstGeom prst="rect">
                  <a:avLst/>
                </a:prstGeom>
                <a:solidFill>
                  <a:srgbClr val="66ccff"/>
                </a:solidFill>
                <a:ln w="12700">
                  <a:solidFill>
                    <a:schemeClr val="tx1"/>
                  </a:solidFill>
                  <a:miter/>
                </a:ln>
              </p:spPr>
              <p:style>
                <a:lnRef idx="0"/>
                <a:fillRef idx="0"/>
                <a:effectRef idx="0"/>
                <a:fontRef idx="minor"/>
              </p:style>
            </p:sp>
            <p:sp>
              <p:nvSpPr>
                <p:cNvPr id="4741" name="Line 108"/>
                <p:cNvSpPr/>
                <p:nvPr/>
              </p:nvSpPr>
              <p:spPr>
                <a:xfrm>
                  <a:off x="6332760" y="3036600"/>
                  <a:ext cx="360" cy="331560"/>
                </a:xfrm>
                <a:prstGeom prst="line">
                  <a:avLst/>
                </a:prstGeom>
                <a:ln w="9525">
                  <a:solidFill>
                    <a:schemeClr val="tx1"/>
                  </a:solidFill>
                  <a:round/>
                </a:ln>
              </p:spPr>
              <p:style>
                <a:lnRef idx="0"/>
                <a:fillRef idx="0"/>
                <a:effectRef idx="0"/>
                <a:fontRef idx="minor"/>
              </p:style>
            </p:sp>
            <p:sp>
              <p:nvSpPr>
                <p:cNvPr id="4742" name="Line 109"/>
                <p:cNvSpPr/>
                <p:nvPr/>
              </p:nvSpPr>
              <p:spPr>
                <a:xfrm>
                  <a:off x="6291360" y="3035520"/>
                  <a:ext cx="360" cy="331560"/>
                </a:xfrm>
                <a:prstGeom prst="line">
                  <a:avLst/>
                </a:prstGeom>
                <a:ln w="9525">
                  <a:solidFill>
                    <a:schemeClr val="tx1"/>
                  </a:solidFill>
                  <a:round/>
                </a:ln>
              </p:spPr>
              <p:style>
                <a:lnRef idx="0"/>
                <a:fillRef idx="0"/>
                <a:effectRef idx="0"/>
                <a:fontRef idx="minor"/>
              </p:style>
            </p:sp>
            <p:sp>
              <p:nvSpPr>
                <p:cNvPr id="4743" name="Line 110"/>
                <p:cNvSpPr/>
                <p:nvPr/>
              </p:nvSpPr>
              <p:spPr>
                <a:xfrm>
                  <a:off x="6409080" y="3036600"/>
                  <a:ext cx="360" cy="331560"/>
                </a:xfrm>
                <a:prstGeom prst="line">
                  <a:avLst/>
                </a:prstGeom>
                <a:ln w="9525">
                  <a:solidFill>
                    <a:schemeClr val="tx1"/>
                  </a:solidFill>
                  <a:round/>
                </a:ln>
              </p:spPr>
              <p:style>
                <a:lnRef idx="0"/>
                <a:fillRef idx="0"/>
                <a:effectRef idx="0"/>
                <a:fontRef idx="minor"/>
              </p:style>
            </p:sp>
            <p:sp>
              <p:nvSpPr>
                <p:cNvPr id="4744" name="Line 111"/>
                <p:cNvSpPr/>
                <p:nvPr/>
              </p:nvSpPr>
              <p:spPr>
                <a:xfrm>
                  <a:off x="6450120" y="3034080"/>
                  <a:ext cx="360" cy="331560"/>
                </a:xfrm>
                <a:prstGeom prst="line">
                  <a:avLst/>
                </a:prstGeom>
                <a:ln w="9525">
                  <a:solidFill>
                    <a:schemeClr val="tx1"/>
                  </a:solidFill>
                  <a:round/>
                </a:ln>
              </p:spPr>
              <p:style>
                <a:lnRef idx="0"/>
                <a:fillRef idx="0"/>
                <a:effectRef idx="0"/>
                <a:fontRef idx="minor"/>
              </p:style>
            </p:sp>
            <p:sp>
              <p:nvSpPr>
                <p:cNvPr id="4745" name="Line 112"/>
                <p:cNvSpPr/>
                <p:nvPr/>
              </p:nvSpPr>
              <p:spPr>
                <a:xfrm>
                  <a:off x="6504120" y="3034080"/>
                  <a:ext cx="360" cy="331560"/>
                </a:xfrm>
                <a:prstGeom prst="line">
                  <a:avLst/>
                </a:prstGeom>
                <a:ln w="9525">
                  <a:solidFill>
                    <a:schemeClr val="tx1"/>
                  </a:solidFill>
                  <a:round/>
                </a:ln>
              </p:spPr>
              <p:style>
                <a:lnRef idx="0"/>
                <a:fillRef idx="0"/>
                <a:effectRef idx="0"/>
                <a:fontRef idx="minor"/>
              </p:style>
            </p:sp>
            <p:sp>
              <p:nvSpPr>
                <p:cNvPr id="4746" name="Line 113"/>
                <p:cNvSpPr/>
                <p:nvPr/>
              </p:nvSpPr>
              <p:spPr>
                <a:xfrm>
                  <a:off x="6570720" y="3034080"/>
                  <a:ext cx="360" cy="331560"/>
                </a:xfrm>
                <a:prstGeom prst="line">
                  <a:avLst/>
                </a:prstGeom>
                <a:ln w="9525">
                  <a:solidFill>
                    <a:schemeClr val="tx1"/>
                  </a:solidFill>
                  <a:round/>
                </a:ln>
              </p:spPr>
              <p:style>
                <a:lnRef idx="0"/>
                <a:fillRef idx="0"/>
                <a:effectRef idx="0"/>
                <a:fontRef idx="minor"/>
              </p:style>
            </p:sp>
            <p:sp>
              <p:nvSpPr>
                <p:cNvPr id="4747" name="Line 114"/>
                <p:cNvSpPr/>
                <p:nvPr/>
              </p:nvSpPr>
              <p:spPr>
                <a:xfrm>
                  <a:off x="6882120" y="3043440"/>
                  <a:ext cx="360" cy="331560"/>
                </a:xfrm>
                <a:prstGeom prst="line">
                  <a:avLst/>
                </a:prstGeom>
                <a:ln w="9525">
                  <a:solidFill>
                    <a:schemeClr val="tx1"/>
                  </a:solidFill>
                  <a:round/>
                </a:ln>
              </p:spPr>
              <p:style>
                <a:lnRef idx="0"/>
                <a:fillRef idx="0"/>
                <a:effectRef idx="0"/>
                <a:fontRef idx="minor"/>
              </p:style>
            </p:sp>
            <p:sp>
              <p:nvSpPr>
                <p:cNvPr id="4748" name="Line 115"/>
                <p:cNvSpPr/>
                <p:nvPr/>
              </p:nvSpPr>
              <p:spPr>
                <a:xfrm>
                  <a:off x="7256520" y="3043440"/>
                  <a:ext cx="360" cy="331560"/>
                </a:xfrm>
                <a:prstGeom prst="line">
                  <a:avLst/>
                </a:prstGeom>
                <a:ln w="9525">
                  <a:solidFill>
                    <a:schemeClr val="tx1"/>
                  </a:solidFill>
                  <a:round/>
                </a:ln>
              </p:spPr>
              <p:style>
                <a:lnRef idx="0"/>
                <a:fillRef idx="0"/>
                <a:effectRef idx="0"/>
                <a:fontRef idx="minor"/>
              </p:style>
            </p:sp>
          </p:grpSp>
          <p:sp>
            <p:nvSpPr>
              <p:cNvPr id="4749" name="CustomShape 116"/>
              <p:cNvSpPr/>
              <p:nvPr/>
            </p:nvSpPr>
            <p:spPr>
              <a:xfrm>
                <a:off x="6285240" y="3087720"/>
                <a:ext cx="3244320" cy="234720"/>
              </a:xfrm>
              <a:prstGeom prst="rect">
                <a:avLst/>
              </a:prstGeom>
              <a:solidFill>
                <a:srgbClr val="66ccff"/>
              </a:solidFill>
              <a:ln w="12700">
                <a:noFill/>
              </a:ln>
            </p:spPr>
            <p:style>
              <a:lnRef idx="0"/>
              <a:fillRef idx="0"/>
              <a:effectRef idx="0"/>
              <a:fontRef idx="minor"/>
            </p:style>
          </p:sp>
          <p:sp>
            <p:nvSpPr>
              <p:cNvPr id="4750" name="CustomShape 117"/>
              <p:cNvSpPr/>
              <p:nvPr/>
            </p:nvSpPr>
            <p:spPr>
              <a:xfrm>
                <a:off x="7518960" y="3019680"/>
                <a:ext cx="16653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IPv6 datagram</a:t>
                </a:r>
                <a:endParaRPr b="0" lang="en-US" sz="1800" spc="-1" strike="noStrike">
                  <a:latin typeface="Arial"/>
                </a:endParaRPr>
              </a:p>
            </p:txBody>
          </p:sp>
        </p:grpSp>
        <p:sp>
          <p:nvSpPr>
            <p:cNvPr id="4751" name="CustomShape 118"/>
            <p:cNvSpPr/>
            <p:nvPr/>
          </p:nvSpPr>
          <p:spPr>
            <a:xfrm>
              <a:off x="4809240" y="2446920"/>
              <a:ext cx="4885920" cy="563400"/>
            </a:xfrm>
            <a:custGeom>
              <a:avLst/>
              <a:gdLst/>
              <a:ahLst/>
              <a:rect l="l" t="t" r="r" b="b"/>
              <a:pathLst>
                <a:path w="4886325" h="685800">
                  <a:moveTo>
                    <a:pt x="0" y="685800"/>
                  </a:moveTo>
                  <a:lnTo>
                    <a:pt x="2171700" y="0"/>
                  </a:lnTo>
                  <a:lnTo>
                    <a:pt x="2443162" y="157162"/>
                  </a:lnTo>
                  <a:lnTo>
                    <a:pt x="2493168" y="150018"/>
                  </a:lnTo>
                  <a:lnTo>
                    <a:pt x="4886325" y="685800"/>
                  </a:lnTo>
                  <a:lnTo>
                    <a:pt x="0" y="685800"/>
                  </a:lnTo>
                  <a:close/>
                </a:path>
              </a:pathLst>
            </a:custGeom>
            <a:gradFill rotWithShape="0">
              <a:gsLst>
                <a:gs pos="0">
                  <a:srgbClr val="f6f8fc"/>
                </a:gs>
                <a:gs pos="100000">
                  <a:srgbClr val="d9d9d9"/>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p:txBody>
        </p:sp>
      </p:grpSp>
      <p:grpSp>
        <p:nvGrpSpPr>
          <p:cNvPr id="4752" name="Group 119"/>
          <p:cNvGrpSpPr/>
          <p:nvPr/>
        </p:nvGrpSpPr>
        <p:grpSpPr>
          <a:xfrm>
            <a:off x="6964560" y="2244960"/>
            <a:ext cx="838080" cy="375840"/>
            <a:chOff x="6964560" y="2244960"/>
            <a:chExt cx="838080" cy="375840"/>
          </a:xfrm>
        </p:grpSpPr>
        <p:sp>
          <p:nvSpPr>
            <p:cNvPr id="4753" name="CustomShape 120"/>
            <p:cNvSpPr/>
            <p:nvPr/>
          </p:nvSpPr>
          <p:spPr>
            <a:xfrm>
              <a:off x="7315200" y="2301120"/>
              <a:ext cx="487440" cy="304560"/>
            </a:xfrm>
            <a:prstGeom prst="rightArrow">
              <a:avLst>
                <a:gd name="adj1" fmla="val 50000"/>
                <a:gd name="adj2" fmla="val 50000"/>
              </a:avLst>
            </a:prstGeom>
            <a:gradFill rotWithShape="0">
              <a:gsLst>
                <a:gs pos="0">
                  <a:srgbClr val="f6f8fc"/>
                </a:gs>
                <a:gs pos="100000">
                  <a:srgbClr val="cc0001"/>
                </a:gs>
              </a:gsLst>
              <a:lin ang="0"/>
            </a:gradFill>
            <a:ln>
              <a:noFill/>
            </a:ln>
          </p:spPr>
          <p:style>
            <a:lnRef idx="2">
              <a:schemeClr val="accent1">
                <a:shade val="50000"/>
              </a:schemeClr>
            </a:lnRef>
            <a:fillRef idx="1">
              <a:schemeClr val="accent1"/>
            </a:fillRef>
            <a:effectRef idx="0">
              <a:schemeClr val="accent1"/>
            </a:effectRef>
            <a:fontRef idx="minor"/>
          </p:style>
        </p:sp>
        <p:grpSp>
          <p:nvGrpSpPr>
            <p:cNvPr id="4754" name="Group 121"/>
            <p:cNvGrpSpPr/>
            <p:nvPr/>
          </p:nvGrpSpPr>
          <p:grpSpPr>
            <a:xfrm>
              <a:off x="6964560" y="2244960"/>
              <a:ext cx="334440" cy="375840"/>
              <a:chOff x="6964560" y="2244960"/>
              <a:chExt cx="334440" cy="375840"/>
            </a:xfrm>
          </p:grpSpPr>
          <p:sp>
            <p:nvSpPr>
              <p:cNvPr id="4755" name="CustomShape 122"/>
              <p:cNvSpPr/>
              <p:nvPr/>
            </p:nvSpPr>
            <p:spPr>
              <a:xfrm>
                <a:off x="6964560" y="2244960"/>
                <a:ext cx="258120" cy="375840"/>
              </a:xfrm>
              <a:custGeom>
                <a:avLst/>
                <a:gdLst/>
                <a:ah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c0001"/>
              </a:solidFill>
              <a:ln w="25400">
                <a:noFill/>
              </a:ln>
            </p:spPr>
            <p:style>
              <a:lnRef idx="0"/>
              <a:fillRef idx="0"/>
              <a:effectRef idx="0"/>
              <a:fontRef idx="minor"/>
            </p:style>
          </p:sp>
          <p:sp>
            <p:nvSpPr>
              <p:cNvPr id="4756" name="CustomShape 123"/>
              <p:cNvSpPr/>
              <p:nvPr/>
            </p:nvSpPr>
            <p:spPr>
              <a:xfrm>
                <a:off x="6968880" y="2245680"/>
                <a:ext cx="330120" cy="135360"/>
              </a:xfrm>
              <a:custGeom>
                <a:avLst/>
                <a:gdLst/>
                <a:ah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23934"/>
              </a:solidFill>
              <a:ln w="25400">
                <a:noFill/>
              </a:ln>
            </p:spPr>
            <p:style>
              <a:lnRef idx="0"/>
              <a:fillRef idx="0"/>
              <a:effectRef idx="0"/>
              <a:fontRef idx="minor"/>
            </p:style>
          </p:sp>
          <p:sp>
            <p:nvSpPr>
              <p:cNvPr id="4757" name="CustomShape 124"/>
              <p:cNvSpPr/>
              <p:nvPr/>
            </p:nvSpPr>
            <p:spPr>
              <a:xfrm>
                <a:off x="7221960" y="2380680"/>
                <a:ext cx="77040" cy="237600"/>
              </a:xfrm>
              <a:prstGeom prst="rect">
                <a:avLst/>
              </a:prstGeom>
              <a:solidFill>
                <a:srgbClr val="ebadaa"/>
              </a:solidFill>
              <a:ln w="0">
                <a:noFill/>
              </a:ln>
            </p:spPr>
            <p:style>
              <a:lnRef idx="0"/>
              <a:fillRef idx="0"/>
              <a:effectRef idx="0"/>
              <a:fontRef idx="minor"/>
            </p:style>
          </p:sp>
        </p:grpSp>
      </p:grpSp>
      <p:sp>
        <p:nvSpPr>
          <p:cNvPr id="4758" name="CustomShape 125"/>
          <p:cNvSpPr/>
          <p:nvPr/>
        </p:nvSpPr>
        <p:spPr>
          <a:xfrm>
            <a:off x="4858200" y="3383280"/>
            <a:ext cx="48247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The usual: datagram as payload in link-layer frame</a:t>
            </a:r>
            <a:endParaRPr b="0" lang="en-US" sz="1800" spc="-1" strike="noStrike">
              <a:latin typeface="Arial"/>
            </a:endParaRPr>
          </a:p>
        </p:txBody>
      </p:sp>
      <p:grpSp>
        <p:nvGrpSpPr>
          <p:cNvPr id="4759" name="Group 126"/>
          <p:cNvGrpSpPr/>
          <p:nvPr/>
        </p:nvGrpSpPr>
        <p:grpSpPr>
          <a:xfrm>
            <a:off x="2837520" y="5970960"/>
            <a:ext cx="2303640" cy="464040"/>
            <a:chOff x="2837520" y="5970960"/>
            <a:chExt cx="2303640" cy="464040"/>
          </a:xfrm>
        </p:grpSpPr>
        <p:sp>
          <p:nvSpPr>
            <p:cNvPr id="4760" name="Line 127"/>
            <p:cNvSpPr/>
            <p:nvPr/>
          </p:nvSpPr>
          <p:spPr>
            <a:xfrm flipH="1">
              <a:off x="4186800" y="5970960"/>
              <a:ext cx="954360" cy="187920"/>
            </a:xfrm>
            <a:prstGeom prst="line">
              <a:avLst/>
            </a:prstGeom>
            <a:ln w="9525">
              <a:solidFill>
                <a:srgbClr val="cc0000"/>
              </a:solidFill>
              <a:round/>
            </a:ln>
          </p:spPr>
          <p:style>
            <a:lnRef idx="0"/>
            <a:fillRef idx="0"/>
            <a:effectRef idx="0"/>
            <a:fontRef idx="minor"/>
          </p:style>
        </p:sp>
        <p:sp>
          <p:nvSpPr>
            <p:cNvPr id="4761" name="CustomShape 128"/>
            <p:cNvSpPr/>
            <p:nvPr/>
          </p:nvSpPr>
          <p:spPr>
            <a:xfrm>
              <a:off x="2837520" y="6163560"/>
              <a:ext cx="1342440" cy="27144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400" spc="-1" strike="noStrike">
                  <a:solidFill>
                    <a:srgbClr val="000000"/>
                  </a:solidFill>
                  <a:latin typeface="Arial"/>
                  <a:ea typeface="ＭＳ Ｐゴシック"/>
                </a:rPr>
                <a:t>IPv4 datagram</a:t>
              </a:r>
              <a:endParaRPr b="0" lang="en-US" sz="1400" spc="-1" strike="noStrike">
                <a:latin typeface="Arial"/>
              </a:endParaRPr>
            </a:p>
          </p:txBody>
        </p:sp>
      </p:grpSp>
      <p:grpSp>
        <p:nvGrpSpPr>
          <p:cNvPr id="4762" name="Group 129"/>
          <p:cNvGrpSpPr/>
          <p:nvPr/>
        </p:nvGrpSpPr>
        <p:grpSpPr>
          <a:xfrm>
            <a:off x="4511160" y="5222520"/>
            <a:ext cx="5332320" cy="956160"/>
            <a:chOff x="4511160" y="5222520"/>
            <a:chExt cx="5332320" cy="956160"/>
          </a:xfrm>
        </p:grpSpPr>
        <p:grpSp>
          <p:nvGrpSpPr>
            <p:cNvPr id="4763" name="Group 130"/>
            <p:cNvGrpSpPr/>
            <p:nvPr/>
          </p:nvGrpSpPr>
          <p:grpSpPr>
            <a:xfrm>
              <a:off x="4511160" y="5777280"/>
              <a:ext cx="5302800" cy="401400"/>
              <a:chOff x="4511160" y="5777280"/>
              <a:chExt cx="5302800" cy="401400"/>
            </a:xfrm>
          </p:grpSpPr>
          <p:sp>
            <p:nvSpPr>
              <p:cNvPr id="4764" name="CustomShape 131"/>
              <p:cNvSpPr/>
              <p:nvPr/>
            </p:nvSpPr>
            <p:spPr>
              <a:xfrm>
                <a:off x="4511160" y="5785200"/>
                <a:ext cx="5302800" cy="384840"/>
              </a:xfrm>
              <a:prstGeom prst="rect">
                <a:avLst/>
              </a:prstGeom>
              <a:gradFill rotWithShape="0">
                <a:gsLst>
                  <a:gs pos="0">
                    <a:srgbClr val="cc0000">
                      <a:alpha val="41176"/>
                    </a:srgbClr>
                  </a:gs>
                  <a:gs pos="100000">
                    <a:srgbClr val="cc0000">
                      <a:alpha val="38039"/>
                    </a:srgbClr>
                  </a:gs>
                </a:gsLst>
                <a:lin ang="5400000"/>
              </a:gradFill>
              <a:ln w="9525">
                <a:solidFill>
                  <a:srgbClr val="cc0000"/>
                </a:solidFill>
                <a:miter/>
              </a:ln>
            </p:spPr>
            <p:style>
              <a:lnRef idx="0"/>
              <a:fillRef idx="0"/>
              <a:effectRef idx="0"/>
              <a:fontRef idx="minor"/>
            </p:style>
          </p:sp>
          <p:sp>
            <p:nvSpPr>
              <p:cNvPr id="4765" name="Line 132"/>
              <p:cNvSpPr/>
              <p:nvPr/>
            </p:nvSpPr>
            <p:spPr>
              <a:xfrm>
                <a:off x="6323040" y="5783760"/>
                <a:ext cx="360" cy="385200"/>
              </a:xfrm>
              <a:prstGeom prst="line">
                <a:avLst/>
              </a:prstGeom>
              <a:ln w="9525">
                <a:solidFill>
                  <a:srgbClr val="cc0000"/>
                </a:solidFill>
                <a:round/>
              </a:ln>
            </p:spPr>
            <p:style>
              <a:lnRef idx="0"/>
              <a:fillRef idx="0"/>
              <a:effectRef idx="0"/>
              <a:fontRef idx="minor"/>
            </p:style>
          </p:sp>
          <p:sp>
            <p:nvSpPr>
              <p:cNvPr id="4766" name="Line 133"/>
              <p:cNvSpPr/>
              <p:nvPr/>
            </p:nvSpPr>
            <p:spPr>
              <a:xfrm>
                <a:off x="5845320" y="5782320"/>
                <a:ext cx="360" cy="385200"/>
              </a:xfrm>
              <a:prstGeom prst="line">
                <a:avLst/>
              </a:prstGeom>
              <a:ln w="9525">
                <a:solidFill>
                  <a:srgbClr val="cc0000"/>
                </a:solidFill>
                <a:round/>
              </a:ln>
            </p:spPr>
            <p:style>
              <a:lnRef idx="0"/>
              <a:fillRef idx="0"/>
              <a:effectRef idx="0"/>
              <a:fontRef idx="minor"/>
            </p:style>
          </p:sp>
          <p:sp>
            <p:nvSpPr>
              <p:cNvPr id="4767" name="Line 134"/>
              <p:cNvSpPr/>
              <p:nvPr/>
            </p:nvSpPr>
            <p:spPr>
              <a:xfrm>
                <a:off x="5660640" y="5793480"/>
                <a:ext cx="360" cy="385200"/>
              </a:xfrm>
              <a:prstGeom prst="line">
                <a:avLst/>
              </a:prstGeom>
              <a:ln w="9525">
                <a:solidFill>
                  <a:srgbClr val="cc0000"/>
                </a:solidFill>
                <a:round/>
              </a:ln>
            </p:spPr>
            <p:style>
              <a:lnRef idx="0"/>
              <a:fillRef idx="0"/>
              <a:effectRef idx="0"/>
              <a:fontRef idx="minor"/>
            </p:style>
          </p:sp>
          <p:grpSp>
            <p:nvGrpSpPr>
              <p:cNvPr id="4768" name="Group 135"/>
              <p:cNvGrpSpPr/>
              <p:nvPr/>
            </p:nvGrpSpPr>
            <p:grpSpPr>
              <a:xfrm>
                <a:off x="6397200" y="5809680"/>
                <a:ext cx="3401640" cy="340920"/>
                <a:chOff x="6397200" y="5809680"/>
                <a:chExt cx="3401640" cy="340920"/>
              </a:xfrm>
            </p:grpSpPr>
            <p:sp>
              <p:nvSpPr>
                <p:cNvPr id="4769" name="Line 136"/>
                <p:cNvSpPr/>
                <p:nvPr/>
              </p:nvSpPr>
              <p:spPr>
                <a:xfrm>
                  <a:off x="7050240" y="6061320"/>
                  <a:ext cx="857160" cy="360"/>
                </a:xfrm>
                <a:prstGeom prst="line">
                  <a:avLst/>
                </a:prstGeom>
                <a:ln w="9525">
                  <a:solidFill>
                    <a:schemeClr val="tx1"/>
                  </a:solidFill>
                  <a:round/>
                  <a:tailEnd len="med" type="triangle" w="med"/>
                </a:ln>
              </p:spPr>
              <p:style>
                <a:lnRef idx="0"/>
                <a:fillRef idx="0"/>
                <a:effectRef idx="0"/>
                <a:fontRef idx="minor"/>
              </p:style>
            </p:sp>
            <p:sp>
              <p:nvSpPr>
                <p:cNvPr id="4770" name="CustomShape 137"/>
                <p:cNvSpPr/>
                <p:nvPr/>
              </p:nvSpPr>
              <p:spPr>
                <a:xfrm>
                  <a:off x="6397200" y="5812560"/>
                  <a:ext cx="3401640" cy="329760"/>
                </a:xfrm>
                <a:prstGeom prst="rect">
                  <a:avLst/>
                </a:prstGeom>
                <a:solidFill>
                  <a:srgbClr val="66ccff"/>
                </a:solidFill>
                <a:ln w="12700">
                  <a:solidFill>
                    <a:schemeClr val="tx1"/>
                  </a:solidFill>
                  <a:miter/>
                </a:ln>
              </p:spPr>
              <p:style>
                <a:lnRef idx="0"/>
                <a:fillRef idx="0"/>
                <a:effectRef idx="0"/>
                <a:fontRef idx="minor"/>
              </p:style>
            </p:sp>
            <p:sp>
              <p:nvSpPr>
                <p:cNvPr id="4771" name="Line 138"/>
                <p:cNvSpPr/>
                <p:nvPr/>
              </p:nvSpPr>
              <p:spPr>
                <a:xfrm>
                  <a:off x="6481080" y="5812560"/>
                  <a:ext cx="360" cy="331560"/>
                </a:xfrm>
                <a:prstGeom prst="line">
                  <a:avLst/>
                </a:prstGeom>
                <a:ln w="9525">
                  <a:solidFill>
                    <a:schemeClr val="tx1"/>
                  </a:solidFill>
                  <a:round/>
                </a:ln>
              </p:spPr>
              <p:style>
                <a:lnRef idx="0"/>
                <a:fillRef idx="0"/>
                <a:effectRef idx="0"/>
                <a:fontRef idx="minor"/>
              </p:style>
            </p:sp>
            <p:sp>
              <p:nvSpPr>
                <p:cNvPr id="4772" name="Line 139"/>
                <p:cNvSpPr/>
                <p:nvPr/>
              </p:nvSpPr>
              <p:spPr>
                <a:xfrm>
                  <a:off x="6440040" y="5811120"/>
                  <a:ext cx="360" cy="331560"/>
                </a:xfrm>
                <a:prstGeom prst="line">
                  <a:avLst/>
                </a:prstGeom>
                <a:ln w="9525">
                  <a:solidFill>
                    <a:schemeClr val="tx1"/>
                  </a:solidFill>
                  <a:round/>
                </a:ln>
              </p:spPr>
              <p:style>
                <a:lnRef idx="0"/>
                <a:fillRef idx="0"/>
                <a:effectRef idx="0"/>
                <a:fontRef idx="minor"/>
              </p:style>
            </p:sp>
            <p:sp>
              <p:nvSpPr>
                <p:cNvPr id="4773" name="Line 140"/>
                <p:cNvSpPr/>
                <p:nvPr/>
              </p:nvSpPr>
              <p:spPr>
                <a:xfrm>
                  <a:off x="6557400" y="5812560"/>
                  <a:ext cx="360" cy="331560"/>
                </a:xfrm>
                <a:prstGeom prst="line">
                  <a:avLst/>
                </a:prstGeom>
                <a:ln w="9525">
                  <a:solidFill>
                    <a:schemeClr val="tx1"/>
                  </a:solidFill>
                  <a:round/>
                </a:ln>
              </p:spPr>
              <p:style>
                <a:lnRef idx="0"/>
                <a:fillRef idx="0"/>
                <a:effectRef idx="0"/>
                <a:fontRef idx="minor"/>
              </p:style>
            </p:sp>
            <p:sp>
              <p:nvSpPr>
                <p:cNvPr id="4774" name="Line 141"/>
                <p:cNvSpPr/>
                <p:nvPr/>
              </p:nvSpPr>
              <p:spPr>
                <a:xfrm>
                  <a:off x="6598800" y="5809680"/>
                  <a:ext cx="360" cy="331560"/>
                </a:xfrm>
                <a:prstGeom prst="line">
                  <a:avLst/>
                </a:prstGeom>
                <a:ln w="9525">
                  <a:solidFill>
                    <a:schemeClr val="tx1"/>
                  </a:solidFill>
                  <a:round/>
                </a:ln>
              </p:spPr>
              <p:style>
                <a:lnRef idx="0"/>
                <a:fillRef idx="0"/>
                <a:effectRef idx="0"/>
                <a:fontRef idx="minor"/>
              </p:style>
            </p:sp>
            <p:sp>
              <p:nvSpPr>
                <p:cNvPr id="4775" name="Line 142"/>
                <p:cNvSpPr/>
                <p:nvPr/>
              </p:nvSpPr>
              <p:spPr>
                <a:xfrm>
                  <a:off x="6652800" y="5809680"/>
                  <a:ext cx="360" cy="331560"/>
                </a:xfrm>
                <a:prstGeom prst="line">
                  <a:avLst/>
                </a:prstGeom>
                <a:ln w="9525">
                  <a:solidFill>
                    <a:schemeClr val="tx1"/>
                  </a:solidFill>
                  <a:round/>
                </a:ln>
              </p:spPr>
              <p:style>
                <a:lnRef idx="0"/>
                <a:fillRef idx="0"/>
                <a:effectRef idx="0"/>
                <a:fontRef idx="minor"/>
              </p:style>
            </p:sp>
            <p:sp>
              <p:nvSpPr>
                <p:cNvPr id="4776" name="Line 143"/>
                <p:cNvSpPr/>
                <p:nvPr/>
              </p:nvSpPr>
              <p:spPr>
                <a:xfrm>
                  <a:off x="6719400" y="5809680"/>
                  <a:ext cx="360" cy="331560"/>
                </a:xfrm>
                <a:prstGeom prst="line">
                  <a:avLst/>
                </a:prstGeom>
                <a:ln w="9525">
                  <a:solidFill>
                    <a:schemeClr val="tx1"/>
                  </a:solidFill>
                  <a:round/>
                </a:ln>
              </p:spPr>
              <p:style>
                <a:lnRef idx="0"/>
                <a:fillRef idx="0"/>
                <a:effectRef idx="0"/>
                <a:fontRef idx="minor"/>
              </p:style>
            </p:sp>
            <p:sp>
              <p:nvSpPr>
                <p:cNvPr id="4777" name="Line 144"/>
                <p:cNvSpPr/>
                <p:nvPr/>
              </p:nvSpPr>
              <p:spPr>
                <a:xfrm>
                  <a:off x="7030440" y="5819040"/>
                  <a:ext cx="360" cy="331560"/>
                </a:xfrm>
                <a:prstGeom prst="line">
                  <a:avLst/>
                </a:prstGeom>
                <a:ln w="9525">
                  <a:solidFill>
                    <a:schemeClr val="tx1"/>
                  </a:solidFill>
                  <a:round/>
                </a:ln>
              </p:spPr>
              <p:style>
                <a:lnRef idx="0"/>
                <a:fillRef idx="0"/>
                <a:effectRef idx="0"/>
                <a:fontRef idx="minor"/>
              </p:style>
            </p:sp>
            <p:sp>
              <p:nvSpPr>
                <p:cNvPr id="4778" name="Line 145"/>
                <p:cNvSpPr/>
                <p:nvPr/>
              </p:nvSpPr>
              <p:spPr>
                <a:xfrm>
                  <a:off x="7405200" y="5819040"/>
                  <a:ext cx="360" cy="331560"/>
                </a:xfrm>
                <a:prstGeom prst="line">
                  <a:avLst/>
                </a:prstGeom>
                <a:ln w="9525">
                  <a:solidFill>
                    <a:schemeClr val="tx1"/>
                  </a:solidFill>
                  <a:round/>
                </a:ln>
              </p:spPr>
              <p:style>
                <a:lnRef idx="0"/>
                <a:fillRef idx="0"/>
                <a:effectRef idx="0"/>
                <a:fontRef idx="minor"/>
              </p:style>
            </p:sp>
          </p:grpSp>
          <p:sp>
            <p:nvSpPr>
              <p:cNvPr id="4779" name="CustomShape 146"/>
              <p:cNvSpPr/>
              <p:nvPr/>
            </p:nvSpPr>
            <p:spPr>
              <a:xfrm>
                <a:off x="6433560" y="5863320"/>
                <a:ext cx="3244320" cy="234720"/>
              </a:xfrm>
              <a:prstGeom prst="rect">
                <a:avLst/>
              </a:prstGeom>
              <a:solidFill>
                <a:srgbClr val="66ccff"/>
              </a:solidFill>
              <a:ln w="12700">
                <a:noFill/>
              </a:ln>
            </p:spPr>
            <p:style>
              <a:lnRef idx="0"/>
              <a:fillRef idx="0"/>
              <a:effectRef idx="0"/>
              <a:fontRef idx="minor"/>
            </p:style>
          </p:sp>
          <p:sp>
            <p:nvSpPr>
              <p:cNvPr id="4780" name="CustomShape 147"/>
              <p:cNvSpPr/>
              <p:nvPr/>
            </p:nvSpPr>
            <p:spPr>
              <a:xfrm>
                <a:off x="7667280" y="5795280"/>
                <a:ext cx="16653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IPv6 datagram</a:t>
                </a:r>
                <a:endParaRPr b="0" lang="en-US" sz="1800" spc="-1" strike="noStrike">
                  <a:latin typeface="Arial"/>
                </a:endParaRPr>
              </a:p>
            </p:txBody>
          </p:sp>
          <p:sp>
            <p:nvSpPr>
              <p:cNvPr id="4781" name="Line 148"/>
              <p:cNvSpPr/>
              <p:nvPr/>
            </p:nvSpPr>
            <p:spPr>
              <a:xfrm>
                <a:off x="4673520" y="5781960"/>
                <a:ext cx="360" cy="384840"/>
              </a:xfrm>
              <a:prstGeom prst="line">
                <a:avLst/>
              </a:prstGeom>
              <a:ln w="9525">
                <a:solidFill>
                  <a:srgbClr val="cc0000"/>
                </a:solidFill>
                <a:round/>
              </a:ln>
            </p:spPr>
            <p:style>
              <a:lnRef idx="0"/>
              <a:fillRef idx="0"/>
              <a:effectRef idx="0"/>
              <a:fontRef idx="minor"/>
            </p:style>
          </p:sp>
          <p:sp>
            <p:nvSpPr>
              <p:cNvPr id="4782" name="Line 149"/>
              <p:cNvSpPr/>
              <p:nvPr/>
            </p:nvSpPr>
            <p:spPr>
              <a:xfrm>
                <a:off x="4746240" y="5788800"/>
                <a:ext cx="360" cy="385200"/>
              </a:xfrm>
              <a:prstGeom prst="line">
                <a:avLst/>
              </a:prstGeom>
              <a:ln w="9525">
                <a:solidFill>
                  <a:srgbClr val="cc0000"/>
                </a:solidFill>
                <a:round/>
              </a:ln>
            </p:spPr>
            <p:style>
              <a:lnRef idx="0"/>
              <a:fillRef idx="0"/>
              <a:effectRef idx="0"/>
              <a:fontRef idx="minor"/>
            </p:style>
          </p:sp>
          <p:sp>
            <p:nvSpPr>
              <p:cNvPr id="4783" name="Line 150"/>
              <p:cNvSpPr/>
              <p:nvPr/>
            </p:nvSpPr>
            <p:spPr>
              <a:xfrm>
                <a:off x="4556160" y="5777280"/>
                <a:ext cx="360" cy="384840"/>
              </a:xfrm>
              <a:prstGeom prst="line">
                <a:avLst/>
              </a:prstGeom>
              <a:ln w="9525">
                <a:solidFill>
                  <a:srgbClr val="cc0000"/>
                </a:solidFill>
                <a:round/>
              </a:ln>
            </p:spPr>
            <p:style>
              <a:lnRef idx="0"/>
              <a:fillRef idx="0"/>
              <a:effectRef idx="0"/>
              <a:fontRef idx="minor"/>
            </p:style>
          </p:sp>
          <p:sp>
            <p:nvSpPr>
              <p:cNvPr id="4784" name="Line 151"/>
              <p:cNvSpPr/>
              <p:nvPr/>
            </p:nvSpPr>
            <p:spPr>
              <a:xfrm>
                <a:off x="5280840" y="5793480"/>
                <a:ext cx="360" cy="385200"/>
              </a:xfrm>
              <a:prstGeom prst="line">
                <a:avLst/>
              </a:prstGeom>
              <a:ln w="9525">
                <a:solidFill>
                  <a:srgbClr val="cc0000"/>
                </a:solidFill>
                <a:round/>
              </a:ln>
            </p:spPr>
            <p:style>
              <a:lnRef idx="0"/>
              <a:fillRef idx="0"/>
              <a:effectRef idx="0"/>
              <a:fontRef idx="minor"/>
            </p:style>
          </p:sp>
        </p:grpSp>
        <p:sp>
          <p:nvSpPr>
            <p:cNvPr id="4785" name="CustomShape 152"/>
            <p:cNvSpPr/>
            <p:nvPr/>
          </p:nvSpPr>
          <p:spPr>
            <a:xfrm>
              <a:off x="4957560" y="5222520"/>
              <a:ext cx="4885920" cy="563400"/>
            </a:xfrm>
            <a:custGeom>
              <a:avLst/>
              <a:gdLst/>
              <a:ahLst/>
              <a:rect l="l" t="t" r="r" b="b"/>
              <a:pathLst>
                <a:path w="4886325" h="685800">
                  <a:moveTo>
                    <a:pt x="0" y="685800"/>
                  </a:moveTo>
                  <a:lnTo>
                    <a:pt x="2171700" y="0"/>
                  </a:lnTo>
                  <a:lnTo>
                    <a:pt x="2443162" y="157162"/>
                  </a:lnTo>
                  <a:lnTo>
                    <a:pt x="2493168" y="150018"/>
                  </a:lnTo>
                  <a:lnTo>
                    <a:pt x="4886325" y="685800"/>
                  </a:lnTo>
                  <a:lnTo>
                    <a:pt x="0" y="685800"/>
                  </a:lnTo>
                  <a:close/>
                </a:path>
              </a:pathLst>
            </a:custGeom>
            <a:gradFill rotWithShape="0">
              <a:gsLst>
                <a:gs pos="0">
                  <a:srgbClr val="f6f8fc"/>
                </a:gs>
                <a:gs pos="100000">
                  <a:srgbClr val="d9d9d9"/>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p:txBody>
        </p:sp>
      </p:grpSp>
      <p:sp>
        <p:nvSpPr>
          <p:cNvPr id="4786" name="CustomShape 153"/>
          <p:cNvSpPr/>
          <p:nvPr/>
        </p:nvSpPr>
        <p:spPr>
          <a:xfrm>
            <a:off x="5009400" y="6158880"/>
            <a:ext cx="53139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tunneling: IPv6 datagram as payload in a IPv4 datagram</a:t>
            </a:r>
            <a:endParaRPr b="0" lang="en-US" sz="1800" spc="-1" strike="noStrike">
              <a:latin typeface="Arial"/>
            </a:endParaRPr>
          </a:p>
        </p:txBody>
      </p:sp>
      <p:grpSp>
        <p:nvGrpSpPr>
          <p:cNvPr id="4787" name="Group 154"/>
          <p:cNvGrpSpPr/>
          <p:nvPr/>
        </p:nvGrpSpPr>
        <p:grpSpPr>
          <a:xfrm>
            <a:off x="6903720" y="4965480"/>
            <a:ext cx="838080" cy="375840"/>
            <a:chOff x="6903720" y="4965480"/>
            <a:chExt cx="838080" cy="375840"/>
          </a:xfrm>
        </p:grpSpPr>
        <p:sp>
          <p:nvSpPr>
            <p:cNvPr id="4788" name="CustomShape 155"/>
            <p:cNvSpPr/>
            <p:nvPr/>
          </p:nvSpPr>
          <p:spPr>
            <a:xfrm>
              <a:off x="7254360" y="5021640"/>
              <a:ext cx="487440" cy="304560"/>
            </a:xfrm>
            <a:prstGeom prst="rightArrow">
              <a:avLst>
                <a:gd name="adj1" fmla="val 50000"/>
                <a:gd name="adj2" fmla="val 50000"/>
              </a:avLst>
            </a:prstGeom>
            <a:gradFill rotWithShape="0">
              <a:gsLst>
                <a:gs pos="0">
                  <a:srgbClr val="f6f8fc"/>
                </a:gs>
                <a:gs pos="100000">
                  <a:srgbClr val="cc0001"/>
                </a:gs>
              </a:gsLst>
              <a:lin ang="0"/>
            </a:gradFill>
            <a:ln>
              <a:noFill/>
            </a:ln>
          </p:spPr>
          <p:style>
            <a:lnRef idx="2">
              <a:schemeClr val="accent1">
                <a:shade val="50000"/>
              </a:schemeClr>
            </a:lnRef>
            <a:fillRef idx="1">
              <a:schemeClr val="accent1"/>
            </a:fillRef>
            <a:effectRef idx="0">
              <a:schemeClr val="accent1"/>
            </a:effectRef>
            <a:fontRef idx="minor"/>
          </p:style>
        </p:sp>
        <p:grpSp>
          <p:nvGrpSpPr>
            <p:cNvPr id="4789" name="Group 156"/>
            <p:cNvGrpSpPr/>
            <p:nvPr/>
          </p:nvGrpSpPr>
          <p:grpSpPr>
            <a:xfrm>
              <a:off x="6903720" y="4965480"/>
              <a:ext cx="334440" cy="375840"/>
              <a:chOff x="6903720" y="4965480"/>
              <a:chExt cx="334440" cy="375840"/>
            </a:xfrm>
          </p:grpSpPr>
          <p:sp>
            <p:nvSpPr>
              <p:cNvPr id="4790" name="CustomShape 157"/>
              <p:cNvSpPr/>
              <p:nvPr/>
            </p:nvSpPr>
            <p:spPr>
              <a:xfrm>
                <a:off x="6903720" y="4965480"/>
                <a:ext cx="258120" cy="375840"/>
              </a:xfrm>
              <a:custGeom>
                <a:avLst/>
                <a:gdLst/>
                <a:ah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c0001"/>
              </a:solidFill>
              <a:ln w="25400">
                <a:noFill/>
              </a:ln>
            </p:spPr>
            <p:style>
              <a:lnRef idx="0"/>
              <a:fillRef idx="0"/>
              <a:effectRef idx="0"/>
              <a:fontRef idx="minor"/>
            </p:style>
          </p:sp>
          <p:sp>
            <p:nvSpPr>
              <p:cNvPr id="4791" name="CustomShape 158"/>
              <p:cNvSpPr/>
              <p:nvPr/>
            </p:nvSpPr>
            <p:spPr>
              <a:xfrm>
                <a:off x="6908040" y="4966200"/>
                <a:ext cx="330120" cy="135360"/>
              </a:xfrm>
              <a:custGeom>
                <a:avLst/>
                <a:gdLst/>
                <a:ah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23934"/>
              </a:solidFill>
              <a:ln w="25400">
                <a:noFill/>
              </a:ln>
            </p:spPr>
            <p:style>
              <a:lnRef idx="0"/>
              <a:fillRef idx="0"/>
              <a:effectRef idx="0"/>
              <a:fontRef idx="minor"/>
            </p:style>
          </p:sp>
          <p:sp>
            <p:nvSpPr>
              <p:cNvPr id="4792" name="CustomShape 159"/>
              <p:cNvSpPr/>
              <p:nvPr/>
            </p:nvSpPr>
            <p:spPr>
              <a:xfrm>
                <a:off x="7161120" y="5101200"/>
                <a:ext cx="77040" cy="237600"/>
              </a:xfrm>
              <a:prstGeom prst="rect">
                <a:avLst/>
              </a:prstGeom>
              <a:solidFill>
                <a:srgbClr val="ebadaa"/>
              </a:solidFill>
              <a:ln w="0">
                <a:noFill/>
              </a:ln>
            </p:spPr>
            <p:style>
              <a:lnRef idx="0"/>
              <a:fillRef idx="0"/>
              <a:effectRef idx="0"/>
              <a:fontRef idx="minor"/>
            </p:style>
          </p:sp>
        </p:grpSp>
      </p:grpSp>
      <p:sp>
        <p:nvSpPr>
          <p:cNvPr id="4793" name="CustomShape 160"/>
          <p:cNvSpPr/>
          <p:nvPr/>
        </p:nvSpPr>
        <p:spPr>
          <a:xfrm>
            <a:off x="822960" y="1356480"/>
            <a:ext cx="10058040" cy="240768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p:style>
      </p:sp>
      <p:grpSp>
        <p:nvGrpSpPr>
          <p:cNvPr id="4794" name="Group 161"/>
          <p:cNvGrpSpPr/>
          <p:nvPr/>
        </p:nvGrpSpPr>
        <p:grpSpPr>
          <a:xfrm>
            <a:off x="5248080" y="4964400"/>
            <a:ext cx="3914280" cy="362160"/>
            <a:chOff x="5248080" y="4964400"/>
            <a:chExt cx="3914280" cy="362160"/>
          </a:xfrm>
        </p:grpSpPr>
        <p:sp>
          <p:nvSpPr>
            <p:cNvPr id="4795" name="CustomShape 162"/>
            <p:cNvSpPr/>
            <p:nvPr/>
          </p:nvSpPr>
          <p:spPr>
            <a:xfrm>
              <a:off x="5248080" y="4964400"/>
              <a:ext cx="8593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r>
                <a:rPr b="0" lang="en-US" sz="1600" spc="-1" strike="noStrike">
                  <a:solidFill>
                    <a:srgbClr val="c00000"/>
                  </a:solidFill>
                  <a:latin typeface="Arial"/>
                  <a:ea typeface="ＭＳ Ｐゴシック"/>
                </a:rPr>
                <a:t>v4</a:t>
              </a:r>
              <a:endParaRPr b="0" lang="en-US" sz="1600" spc="-1" strike="noStrike">
                <a:latin typeface="Arial"/>
              </a:endParaRPr>
            </a:p>
          </p:txBody>
        </p:sp>
        <p:sp>
          <p:nvSpPr>
            <p:cNvPr id="4796" name="CustomShape 163"/>
            <p:cNvSpPr/>
            <p:nvPr/>
          </p:nvSpPr>
          <p:spPr>
            <a:xfrm>
              <a:off x="8303040" y="4992840"/>
              <a:ext cx="8593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r>
                <a:rPr b="0" lang="en-US" sz="1600" spc="-1" strike="noStrike">
                  <a:solidFill>
                    <a:srgbClr val="c00000"/>
                  </a:solidFill>
                  <a:latin typeface="Arial"/>
                  <a:ea typeface="ＭＳ Ｐゴシック"/>
                </a:rPr>
                <a:t>v4</a:t>
              </a:r>
              <a:endParaRPr b="0" lang="en-US" sz="1600" spc="-1" strike="noStrike">
                <a:latin typeface="Arial"/>
              </a:endParaRPr>
            </a:p>
          </p:txBody>
        </p:sp>
      </p:grpSp>
      <p:sp>
        <p:nvSpPr>
          <p:cNvPr id="4797" name="TextShape 164"/>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55770E54-6EF0-44EE-A314-BB30D8321777}"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1441" dur="indefinite" restart="never" nodeType="tmRoot">
          <p:childTnLst>
            <p:seq>
              <p:cTn id="1442" dur="indefinite" nodeType="mainSeq">
                <p:childTnLst>
                  <p:par>
                    <p:cTn id="1443" fill="hold">
                      <p:stCondLst>
                        <p:cond delay="0"/>
                      </p:stCondLst>
                      <p:childTnLst>
                        <p:par>
                          <p:cTn id="1444" fill="hold">
                            <p:stCondLst>
                              <p:cond delay="0"/>
                            </p:stCondLst>
                            <p:childTnLst>
                              <p:par>
                                <p:cTn id="1445" nodeType="afterEffect" fill="hold" presetClass="entr" presetID="9">
                                  <p:stCondLst>
                                    <p:cond delay="0"/>
                                  </p:stCondLst>
                                  <p:childTnLst>
                                    <p:set>
                                      <p:cBhvr>
                                        <p:cTn id="1446" dur="1" fill="hold">
                                          <p:stCondLst>
                                            <p:cond delay="0"/>
                                          </p:stCondLst>
                                        </p:cTn>
                                        <p:tgtEl>
                                          <p:spTgt spid="4684"/>
                                        </p:tgtEl>
                                        <p:attrNameLst>
                                          <p:attrName>style.visibility</p:attrName>
                                        </p:attrNameLst>
                                      </p:cBhvr>
                                      <p:to>
                                        <p:strVal val="visible"/>
                                      </p:to>
                                    </p:set>
                                    <p:animEffect filter="dissolve" transition="in">
                                      <p:cBhvr additive="repl">
                                        <p:cTn id="1447" dur="500"/>
                                        <p:tgtEl>
                                          <p:spTgt spid="4684"/>
                                        </p:tgtEl>
                                      </p:cBhvr>
                                    </p:animEffect>
                                  </p:childTnLst>
                                </p:cTn>
                              </p:par>
                              <p:par>
                                <p:cTn id="1448" nodeType="withEffect" fill="hold" presetClass="entr" presetID="9">
                                  <p:stCondLst>
                                    <p:cond delay="0"/>
                                  </p:stCondLst>
                                  <p:childTnLst>
                                    <p:set>
                                      <p:cBhvr>
                                        <p:cTn id="1449" dur="1" fill="hold">
                                          <p:stCondLst>
                                            <p:cond delay="0"/>
                                          </p:stCondLst>
                                        </p:cTn>
                                        <p:tgtEl>
                                          <p:spTgt spid="4683"/>
                                        </p:tgtEl>
                                        <p:attrNameLst>
                                          <p:attrName>style.visibility</p:attrName>
                                        </p:attrNameLst>
                                      </p:cBhvr>
                                      <p:to>
                                        <p:strVal val="visible"/>
                                      </p:to>
                                    </p:set>
                                    <p:animEffect filter="dissolve" transition="in">
                                      <p:cBhvr additive="repl">
                                        <p:cTn id="1450" dur="500"/>
                                        <p:tgtEl>
                                          <p:spTgt spid="4683"/>
                                        </p:tgtEl>
                                      </p:cBhvr>
                                    </p:animEffect>
                                  </p:childTnLst>
                                </p:cTn>
                              </p:par>
                            </p:childTnLst>
                          </p:cTn>
                        </p:par>
                      </p:childTnLst>
                    </p:cTn>
                  </p:par>
                  <p:par>
                    <p:cTn id="1451" fill="hold">
                      <p:stCondLst>
                        <p:cond delay="indefinite"/>
                      </p:stCondLst>
                      <p:childTnLst>
                        <p:par>
                          <p:cTn id="1452" fill="hold">
                            <p:stCondLst>
                              <p:cond delay="0"/>
                            </p:stCondLst>
                            <p:childTnLst>
                              <p:par>
                                <p:cTn id="1453" nodeType="clickEffect" fill="hold" presetClass="entr" presetID="22" presetSubtype="8">
                                  <p:stCondLst>
                                    <p:cond delay="0"/>
                                  </p:stCondLst>
                                  <p:childTnLst>
                                    <p:set>
                                      <p:cBhvr>
                                        <p:cTn id="1454" dur="1" fill="hold">
                                          <p:stCondLst>
                                            <p:cond delay="0"/>
                                          </p:stCondLst>
                                        </p:cTn>
                                        <p:tgtEl>
                                          <p:spTgt spid="4787"/>
                                        </p:tgtEl>
                                        <p:attrNameLst>
                                          <p:attrName>style.visibility</p:attrName>
                                        </p:attrNameLst>
                                      </p:cBhvr>
                                      <p:to>
                                        <p:strVal val="visible"/>
                                      </p:to>
                                    </p:set>
                                    <p:animEffect filter="wipe(left)" transition="in">
                                      <p:cBhvr additive="repl">
                                        <p:cTn id="1455" dur="500"/>
                                        <p:tgtEl>
                                          <p:spTgt spid="4787"/>
                                        </p:tgtEl>
                                      </p:cBhvr>
                                    </p:animEffect>
                                  </p:childTnLst>
                                </p:cTn>
                              </p:par>
                            </p:childTnLst>
                          </p:cTn>
                        </p:par>
                      </p:childTnLst>
                    </p:cTn>
                  </p:par>
                  <p:par>
                    <p:cTn id="1456" fill="hold">
                      <p:stCondLst>
                        <p:cond delay="indefinite"/>
                      </p:stCondLst>
                      <p:childTnLst>
                        <p:par>
                          <p:cTn id="1457" fill="hold">
                            <p:stCondLst>
                              <p:cond delay="0"/>
                            </p:stCondLst>
                            <p:childTnLst>
                              <p:par>
                                <p:cTn id="1458" nodeType="clickEffect" fill="hold" presetClass="entr" presetID="22" presetSubtype="1">
                                  <p:stCondLst>
                                    <p:cond delay="0"/>
                                  </p:stCondLst>
                                  <p:childTnLst>
                                    <p:set>
                                      <p:cBhvr>
                                        <p:cTn id="1459" dur="1" fill="hold">
                                          <p:stCondLst>
                                            <p:cond delay="0"/>
                                          </p:stCondLst>
                                        </p:cTn>
                                        <p:tgtEl>
                                          <p:spTgt spid="4762"/>
                                        </p:tgtEl>
                                        <p:attrNameLst>
                                          <p:attrName>style.visibility</p:attrName>
                                        </p:attrNameLst>
                                      </p:cBhvr>
                                      <p:to>
                                        <p:strVal val="visible"/>
                                      </p:to>
                                    </p:set>
                                    <p:animEffect filter="wipe(up)" transition="in">
                                      <p:cBhvr additive="repl">
                                        <p:cTn id="1460" dur="500"/>
                                        <p:tgtEl>
                                          <p:spTgt spid="4762"/>
                                        </p:tgtEl>
                                      </p:cBhvr>
                                    </p:animEffect>
                                  </p:childTnLst>
                                </p:cTn>
                              </p:par>
                            </p:childTnLst>
                          </p:cTn>
                        </p:par>
                        <p:par>
                          <p:cTn id="1461" fill="hold">
                            <p:stCondLst>
                              <p:cond delay="500"/>
                            </p:stCondLst>
                            <p:childTnLst>
                              <p:par>
                                <p:cTn id="1462" nodeType="afterEffect" fill="hold" presetClass="entr" presetID="9">
                                  <p:stCondLst>
                                    <p:cond delay="500"/>
                                  </p:stCondLst>
                                  <p:childTnLst>
                                    <p:set>
                                      <p:cBhvr>
                                        <p:cTn id="1463" dur="1" fill="hold">
                                          <p:stCondLst>
                                            <p:cond delay="0"/>
                                          </p:stCondLst>
                                        </p:cTn>
                                        <p:tgtEl>
                                          <p:spTgt spid="4759"/>
                                        </p:tgtEl>
                                        <p:attrNameLst>
                                          <p:attrName>style.visibility</p:attrName>
                                        </p:attrNameLst>
                                      </p:cBhvr>
                                      <p:to>
                                        <p:strVal val="visible"/>
                                      </p:to>
                                    </p:set>
                                    <p:animEffect filter="dissolve" transition="in">
                                      <p:cBhvr additive="repl">
                                        <p:cTn id="1464" dur="500"/>
                                        <p:tgtEl>
                                          <p:spTgt spid="4759"/>
                                        </p:tgtEl>
                                      </p:cBhvr>
                                    </p:animEffect>
                                  </p:childTnLst>
                                </p:cTn>
                              </p:par>
                            </p:childTnLst>
                          </p:cTn>
                        </p:par>
                        <p:par>
                          <p:cTn id="1465" fill="hold">
                            <p:stCondLst>
                              <p:cond delay="1500"/>
                            </p:stCondLst>
                            <p:childTnLst>
                              <p:par>
                                <p:cTn id="1466" nodeType="afterEffect" fill="hold" presetClass="entr" presetID="9">
                                  <p:stCondLst>
                                    <p:cond delay="500"/>
                                  </p:stCondLst>
                                  <p:childTnLst>
                                    <p:set>
                                      <p:cBhvr>
                                        <p:cTn id="1467" dur="1" fill="hold">
                                          <p:stCondLst>
                                            <p:cond delay="0"/>
                                          </p:stCondLst>
                                        </p:cTn>
                                        <p:tgtEl>
                                          <p:spTgt spid="4786"/>
                                        </p:tgtEl>
                                        <p:attrNameLst>
                                          <p:attrName>style.visibility</p:attrName>
                                        </p:attrNameLst>
                                      </p:cBhvr>
                                      <p:to>
                                        <p:strVal val="visible"/>
                                      </p:to>
                                    </p:set>
                                    <p:animEffect filter="dissolve" transition="in">
                                      <p:cBhvr additive="repl">
                                        <p:cTn id="1468" dur="500"/>
                                        <p:tgtEl>
                                          <p:spTgt spid="47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798" name="Group 1"/>
          <p:cNvGrpSpPr/>
          <p:nvPr/>
        </p:nvGrpSpPr>
        <p:grpSpPr>
          <a:xfrm>
            <a:off x="6285600" y="3268080"/>
            <a:ext cx="1176120" cy="3324960"/>
            <a:chOff x="6285600" y="3268080"/>
            <a:chExt cx="1176120" cy="3324960"/>
          </a:xfrm>
        </p:grpSpPr>
        <p:sp>
          <p:nvSpPr>
            <p:cNvPr id="4799" name="Line 2"/>
            <p:cNvSpPr/>
            <p:nvPr/>
          </p:nvSpPr>
          <p:spPr>
            <a:xfrm>
              <a:off x="6476040" y="3268080"/>
              <a:ext cx="689040" cy="360"/>
            </a:xfrm>
            <a:prstGeom prst="line">
              <a:avLst/>
            </a:prstGeom>
            <a:ln w="19050">
              <a:solidFill>
                <a:schemeClr val="tx1"/>
              </a:solidFill>
              <a:round/>
              <a:tailEnd len="med" type="triangle" w="med"/>
            </a:ln>
          </p:spPr>
          <p:style>
            <a:lnRef idx="0"/>
            <a:fillRef idx="0"/>
            <a:effectRef idx="0"/>
            <a:fontRef idx="minor"/>
          </p:style>
        </p:sp>
        <p:sp>
          <p:nvSpPr>
            <p:cNvPr id="4800" name="CustomShape 3"/>
            <p:cNvSpPr/>
            <p:nvPr/>
          </p:nvSpPr>
          <p:spPr>
            <a:xfrm>
              <a:off x="6285600" y="5882760"/>
              <a:ext cx="1176120" cy="71028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600" spc="-1" strike="noStrike">
                  <a:solidFill>
                    <a:srgbClr val="000000"/>
                  </a:solidFill>
                  <a:latin typeface="Arial"/>
                  <a:ea typeface="ＭＳ Ｐゴシック"/>
                </a:rPr>
                <a:t>B-to-C:</a:t>
              </a:r>
              <a:endParaRPr b="0" lang="en-US" sz="1600" spc="-1" strike="noStrike">
                <a:latin typeface="Arial"/>
              </a:endParaRPr>
            </a:p>
            <a:p>
              <a:pPr algn="ctr">
                <a:lnSpc>
                  <a:spcPct val="85000"/>
                </a:lnSpc>
                <a:tabLst>
                  <a:tab algn="l" pos="0"/>
                </a:tabLst>
              </a:pPr>
              <a:r>
                <a:rPr b="0" lang="en-US" sz="1600" spc="-1" strike="noStrike">
                  <a:solidFill>
                    <a:srgbClr val="000000"/>
                  </a:solidFill>
                  <a:latin typeface="Arial"/>
                  <a:ea typeface="ＭＳ Ｐゴシック"/>
                </a:rPr>
                <a:t>IPv6 inside</a:t>
              </a:r>
              <a:endParaRPr b="0" lang="en-US" sz="1600" spc="-1" strike="noStrike">
                <a:latin typeface="Arial"/>
              </a:endParaRPr>
            </a:p>
            <a:p>
              <a:pPr algn="ctr">
                <a:lnSpc>
                  <a:spcPct val="85000"/>
                </a:lnSpc>
                <a:tabLst>
                  <a:tab algn="l" pos="0"/>
                </a:tabLst>
              </a:pPr>
              <a:r>
                <a:rPr b="0" lang="en-US" sz="1600" spc="-1" strike="noStrike">
                  <a:solidFill>
                    <a:srgbClr val="000000"/>
                  </a:solidFill>
                  <a:latin typeface="Arial"/>
                  <a:ea typeface="ＭＳ Ｐゴシック"/>
                </a:rPr>
                <a:t>IPv4</a:t>
              </a:r>
              <a:endParaRPr b="0" lang="en-US" sz="1600" spc="-1" strike="noStrike">
                <a:latin typeface="Arial"/>
              </a:endParaRPr>
            </a:p>
          </p:txBody>
        </p:sp>
        <p:sp>
          <p:nvSpPr>
            <p:cNvPr id="4801" name="Line 4"/>
            <p:cNvSpPr/>
            <p:nvPr/>
          </p:nvSpPr>
          <p:spPr>
            <a:xfrm>
              <a:off x="6882480" y="5668200"/>
              <a:ext cx="360" cy="184320"/>
            </a:xfrm>
            <a:prstGeom prst="line">
              <a:avLst/>
            </a:prstGeom>
            <a:ln w="9525">
              <a:solidFill>
                <a:schemeClr val="tx1"/>
              </a:solidFill>
              <a:round/>
              <a:headEnd len="med" type="triangle" w="med"/>
            </a:ln>
          </p:spPr>
          <p:style>
            <a:lnRef idx="0"/>
            <a:fillRef idx="0"/>
            <a:effectRef idx="0"/>
            <a:fontRef idx="minor"/>
          </p:style>
        </p:sp>
        <p:grpSp>
          <p:nvGrpSpPr>
            <p:cNvPr id="4802" name="Group 5"/>
            <p:cNvGrpSpPr/>
            <p:nvPr/>
          </p:nvGrpSpPr>
          <p:grpSpPr>
            <a:xfrm>
              <a:off x="6366600" y="3414240"/>
              <a:ext cx="925200" cy="2203200"/>
              <a:chOff x="6366600" y="3414240"/>
              <a:chExt cx="925200" cy="2203200"/>
            </a:xfrm>
          </p:grpSpPr>
          <p:sp>
            <p:nvSpPr>
              <p:cNvPr id="4803" name="CustomShape 6"/>
              <p:cNvSpPr/>
              <p:nvPr/>
            </p:nvSpPr>
            <p:spPr>
              <a:xfrm>
                <a:off x="6366600" y="3423960"/>
                <a:ext cx="925200" cy="2193480"/>
              </a:xfrm>
              <a:prstGeom prst="rect">
                <a:avLst/>
              </a:prstGeom>
              <a:solidFill>
                <a:srgbClr val="cc0000"/>
              </a:solidFill>
              <a:ln w="9525">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grpSp>
            <p:nvGrpSpPr>
              <p:cNvPr id="4804" name="Group 7"/>
              <p:cNvGrpSpPr/>
              <p:nvPr/>
            </p:nvGrpSpPr>
            <p:grpSpPr>
              <a:xfrm>
                <a:off x="6403320" y="4031640"/>
                <a:ext cx="775440" cy="1441080"/>
                <a:chOff x="6403320" y="4031640"/>
                <a:chExt cx="775440" cy="1441080"/>
              </a:xfrm>
            </p:grpSpPr>
            <p:sp>
              <p:nvSpPr>
                <p:cNvPr id="4805" name="CustomShape 8"/>
                <p:cNvSpPr/>
                <p:nvPr/>
              </p:nvSpPr>
              <p:spPr>
                <a:xfrm>
                  <a:off x="6437880" y="4031640"/>
                  <a:ext cx="732960" cy="1441080"/>
                </a:xfrm>
                <a:prstGeom prst="rect">
                  <a:avLst/>
                </a:prstGeom>
                <a:solidFill>
                  <a:srgbClr val="b5e7ff"/>
                </a:solidFill>
                <a:ln w="9525">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4806" name="CustomShape 9"/>
                <p:cNvSpPr/>
                <p:nvPr/>
              </p:nvSpPr>
              <p:spPr>
                <a:xfrm>
                  <a:off x="6403320" y="4060440"/>
                  <a:ext cx="775440" cy="13690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Flow: X</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Src: A</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Dest: F</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data</a:t>
                  </a:r>
                  <a:endParaRPr b="0" lang="en-US" sz="1400" spc="-1" strike="noStrike">
                    <a:latin typeface="Arial"/>
                  </a:endParaRPr>
                </a:p>
              </p:txBody>
            </p:sp>
          </p:grpSp>
          <p:sp>
            <p:nvSpPr>
              <p:cNvPr id="4807" name="CustomShape 10"/>
              <p:cNvSpPr/>
              <p:nvPr/>
            </p:nvSpPr>
            <p:spPr>
              <a:xfrm>
                <a:off x="6388200" y="3414240"/>
                <a:ext cx="89280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ffffff"/>
                    </a:solidFill>
                    <a:latin typeface="Arial"/>
                    <a:ea typeface="ＭＳ Ｐゴシック"/>
                  </a:rPr>
                  <a:t>src:B</a:t>
                </a:r>
                <a:endParaRPr b="0" lang="en-US" sz="1800" spc="-1" strike="noStrike">
                  <a:latin typeface="Arial"/>
                </a:endParaRPr>
              </a:p>
              <a:p>
                <a:pPr>
                  <a:lnSpc>
                    <a:spcPct val="100000"/>
                  </a:lnSpc>
                  <a:tabLst>
                    <a:tab algn="l" pos="0"/>
                  </a:tabLst>
                </a:pPr>
                <a:r>
                  <a:rPr b="0" lang="en-US" sz="1800" spc="-1" strike="noStrike">
                    <a:solidFill>
                      <a:srgbClr val="ffffff"/>
                    </a:solidFill>
                    <a:latin typeface="Arial"/>
                    <a:ea typeface="ＭＳ Ｐゴシック"/>
                  </a:rPr>
                  <a:t>dest: E</a:t>
                </a:r>
                <a:endParaRPr b="0" lang="en-US" sz="1800" spc="-1" strike="noStrike">
                  <a:latin typeface="Arial"/>
                </a:endParaRPr>
              </a:p>
            </p:txBody>
          </p:sp>
        </p:grpSp>
      </p:grpSp>
      <p:sp>
        <p:nvSpPr>
          <p:cNvPr id="4808" name="TextShape 11"/>
          <p:cNvSpPr txBox="1"/>
          <p:nvPr/>
        </p:nvSpPr>
        <p:spPr>
          <a:xfrm>
            <a:off x="838080" y="34596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rPr>
              <a:t>Tunneling</a:t>
            </a:r>
            <a:endParaRPr b="0" lang="en-US" sz="4800" spc="-1" strike="noStrike">
              <a:solidFill>
                <a:srgbClr val="000000"/>
              </a:solidFill>
              <a:latin typeface="Calibri"/>
            </a:endParaRPr>
          </a:p>
        </p:txBody>
      </p:sp>
      <p:sp>
        <p:nvSpPr>
          <p:cNvPr id="4809" name="CustomShape 12"/>
          <p:cNvSpPr/>
          <p:nvPr/>
        </p:nvSpPr>
        <p:spPr>
          <a:xfrm>
            <a:off x="1647720" y="2478960"/>
            <a:ext cx="188964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ＭＳ Ｐゴシック"/>
              </a:rPr>
              <a:t>physical view:</a:t>
            </a:r>
            <a:endParaRPr b="0" lang="en-US" sz="2400" spc="-1" strike="noStrike">
              <a:latin typeface="Arial"/>
            </a:endParaRPr>
          </a:p>
        </p:txBody>
      </p:sp>
      <p:sp>
        <p:nvSpPr>
          <p:cNvPr id="4810" name="Line 13"/>
          <p:cNvSpPr/>
          <p:nvPr/>
        </p:nvSpPr>
        <p:spPr>
          <a:xfrm>
            <a:off x="5432760" y="2762280"/>
            <a:ext cx="2750760" cy="360"/>
          </a:xfrm>
          <a:prstGeom prst="line">
            <a:avLst/>
          </a:prstGeom>
          <a:ln w="19050">
            <a:solidFill>
              <a:srgbClr val="cc0001"/>
            </a:solidFill>
            <a:round/>
          </a:ln>
        </p:spPr>
        <p:style>
          <a:lnRef idx="0"/>
          <a:fillRef idx="0"/>
          <a:effectRef idx="0"/>
          <a:fontRef idx="minor"/>
        </p:style>
      </p:sp>
      <p:sp>
        <p:nvSpPr>
          <p:cNvPr id="4811" name="CustomShape 14"/>
          <p:cNvSpPr/>
          <p:nvPr/>
        </p:nvSpPr>
        <p:spPr>
          <a:xfrm>
            <a:off x="5808960" y="2886480"/>
            <a:ext cx="5878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cc0000"/>
                </a:solidFill>
                <a:latin typeface="Arial"/>
                <a:ea typeface="ＭＳ Ｐゴシック"/>
              </a:rPr>
              <a:t>IPv4</a:t>
            </a:r>
            <a:endParaRPr b="0" lang="en-US" sz="1600" spc="-1" strike="noStrike">
              <a:latin typeface="Arial"/>
            </a:endParaRPr>
          </a:p>
        </p:txBody>
      </p:sp>
      <p:sp>
        <p:nvSpPr>
          <p:cNvPr id="4812" name="CustomShape 15"/>
          <p:cNvSpPr/>
          <p:nvPr/>
        </p:nvSpPr>
        <p:spPr>
          <a:xfrm>
            <a:off x="7171200" y="2887920"/>
            <a:ext cx="5878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cc0000"/>
                </a:solidFill>
                <a:latin typeface="Arial"/>
                <a:ea typeface="ＭＳ Ｐゴシック"/>
              </a:rPr>
              <a:t>IPv4</a:t>
            </a:r>
            <a:endParaRPr b="0" lang="en-US" sz="1600" spc="-1" strike="noStrike">
              <a:latin typeface="Arial"/>
            </a:endParaRPr>
          </a:p>
        </p:txBody>
      </p:sp>
      <p:sp>
        <p:nvSpPr>
          <p:cNvPr id="4813" name="CustomShape 16"/>
          <p:cNvSpPr/>
          <p:nvPr/>
        </p:nvSpPr>
        <p:spPr>
          <a:xfrm>
            <a:off x="8319240" y="2256120"/>
            <a:ext cx="3333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E</a:t>
            </a:r>
            <a:endParaRPr b="0" lang="en-US" sz="1800" spc="-1" strike="noStrike">
              <a:latin typeface="Arial"/>
            </a:endParaRPr>
          </a:p>
        </p:txBody>
      </p:sp>
      <p:sp>
        <p:nvSpPr>
          <p:cNvPr id="4814" name="Line 17"/>
          <p:cNvSpPr/>
          <p:nvPr/>
        </p:nvSpPr>
        <p:spPr>
          <a:xfrm>
            <a:off x="8857440" y="2752920"/>
            <a:ext cx="323640" cy="360"/>
          </a:xfrm>
          <a:prstGeom prst="line">
            <a:avLst/>
          </a:prstGeom>
          <a:ln w="19050">
            <a:solidFill>
              <a:schemeClr val="tx1"/>
            </a:solidFill>
            <a:round/>
          </a:ln>
        </p:spPr>
        <p:style>
          <a:lnRef idx="0"/>
          <a:fillRef idx="0"/>
          <a:effectRef idx="0"/>
          <a:fontRef idx="minor"/>
        </p:style>
      </p:sp>
      <p:sp>
        <p:nvSpPr>
          <p:cNvPr id="4815" name="CustomShape 18"/>
          <p:cNvSpPr/>
          <p:nvPr/>
        </p:nvSpPr>
        <p:spPr>
          <a:xfrm>
            <a:off x="8103600" y="2875320"/>
            <a:ext cx="8593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r>
              <a:rPr b="0" lang="en-US" sz="1600" spc="-1" strike="noStrike">
                <a:solidFill>
                  <a:srgbClr val="c00000"/>
                </a:solidFill>
                <a:latin typeface="Arial"/>
                <a:ea typeface="ＭＳ Ｐゴシック"/>
              </a:rPr>
              <a:t>v4</a:t>
            </a:r>
            <a:endParaRPr b="0" lang="en-US" sz="1600" spc="-1" strike="noStrike">
              <a:latin typeface="Arial"/>
            </a:endParaRPr>
          </a:p>
        </p:txBody>
      </p:sp>
      <p:sp>
        <p:nvSpPr>
          <p:cNvPr id="4816" name="CustomShape 19"/>
          <p:cNvSpPr/>
          <p:nvPr/>
        </p:nvSpPr>
        <p:spPr>
          <a:xfrm>
            <a:off x="9203040" y="2878560"/>
            <a:ext cx="5878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sp>
        <p:nvSpPr>
          <p:cNvPr id="4817" name="CustomShape 20"/>
          <p:cNvSpPr/>
          <p:nvPr/>
        </p:nvSpPr>
        <p:spPr>
          <a:xfrm>
            <a:off x="9336240" y="2262600"/>
            <a:ext cx="3211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F</a:t>
            </a:r>
            <a:endParaRPr b="0" lang="en-US" sz="1800" spc="-1" strike="noStrike">
              <a:latin typeface="Arial"/>
            </a:endParaRPr>
          </a:p>
        </p:txBody>
      </p:sp>
      <p:sp>
        <p:nvSpPr>
          <p:cNvPr id="4818" name="CustomShape 21"/>
          <p:cNvSpPr/>
          <p:nvPr/>
        </p:nvSpPr>
        <p:spPr>
          <a:xfrm>
            <a:off x="5924880" y="2250000"/>
            <a:ext cx="3456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C</a:t>
            </a:r>
            <a:endParaRPr b="0" lang="en-US" sz="1800" spc="-1" strike="noStrike">
              <a:latin typeface="Arial"/>
            </a:endParaRPr>
          </a:p>
        </p:txBody>
      </p:sp>
      <p:sp>
        <p:nvSpPr>
          <p:cNvPr id="4819" name="CustomShape 22"/>
          <p:cNvSpPr/>
          <p:nvPr/>
        </p:nvSpPr>
        <p:spPr>
          <a:xfrm>
            <a:off x="7312680" y="2252880"/>
            <a:ext cx="3456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D</a:t>
            </a:r>
            <a:endParaRPr b="0" lang="en-US" sz="1800" spc="-1" strike="noStrike">
              <a:latin typeface="Arial"/>
            </a:endParaRPr>
          </a:p>
        </p:txBody>
      </p:sp>
      <p:grpSp>
        <p:nvGrpSpPr>
          <p:cNvPr id="4820" name="Group 23"/>
          <p:cNvGrpSpPr/>
          <p:nvPr/>
        </p:nvGrpSpPr>
        <p:grpSpPr>
          <a:xfrm>
            <a:off x="5730480" y="2580840"/>
            <a:ext cx="734760" cy="352440"/>
            <a:chOff x="5730480" y="2580840"/>
            <a:chExt cx="734760" cy="352440"/>
          </a:xfrm>
        </p:grpSpPr>
        <p:sp>
          <p:nvSpPr>
            <p:cNvPr id="4821" name="CustomShape 24"/>
            <p:cNvSpPr/>
            <p:nvPr/>
          </p:nvSpPr>
          <p:spPr>
            <a:xfrm>
              <a:off x="5730480" y="2702880"/>
              <a:ext cx="734760" cy="2304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4822" name="CustomShape 25"/>
            <p:cNvSpPr/>
            <p:nvPr/>
          </p:nvSpPr>
          <p:spPr>
            <a:xfrm>
              <a:off x="5730840" y="2580840"/>
              <a:ext cx="734040" cy="22788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4823" name="Group 26"/>
            <p:cNvGrpSpPr/>
            <p:nvPr/>
          </p:nvGrpSpPr>
          <p:grpSpPr>
            <a:xfrm>
              <a:off x="5839200" y="2610000"/>
              <a:ext cx="516600" cy="167400"/>
              <a:chOff x="5839200" y="2610000"/>
              <a:chExt cx="516600" cy="167400"/>
            </a:xfrm>
          </p:grpSpPr>
          <p:sp>
            <p:nvSpPr>
              <p:cNvPr id="4824" name="CustomShape 27"/>
              <p:cNvSpPr/>
              <p:nvPr/>
            </p:nvSpPr>
            <p:spPr>
              <a:xfrm>
                <a:off x="5853600" y="2610000"/>
                <a:ext cx="488520" cy="936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825" name="CustomShape 28"/>
              <p:cNvSpPr/>
              <p:nvPr/>
            </p:nvSpPr>
            <p:spPr>
              <a:xfrm>
                <a:off x="6173640" y="2690280"/>
                <a:ext cx="182160" cy="806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826" name="CustomShape 29"/>
              <p:cNvSpPr/>
              <p:nvPr/>
            </p:nvSpPr>
            <p:spPr>
              <a:xfrm>
                <a:off x="5839200" y="2690280"/>
                <a:ext cx="178920" cy="795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827" name="CustomShape 30"/>
              <p:cNvSpPr/>
              <p:nvPr/>
            </p:nvSpPr>
            <p:spPr>
              <a:xfrm>
                <a:off x="5901480" y="2650680"/>
                <a:ext cx="389520" cy="1267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style>
              <a:lnRef idx="2">
                <a:schemeClr val="accent1">
                  <a:shade val="50000"/>
                </a:schemeClr>
              </a:lnRef>
              <a:fillRef idx="1">
                <a:schemeClr val="accent1"/>
              </a:fillRef>
              <a:effectRef idx="0">
                <a:schemeClr val="accent1"/>
              </a:effectRef>
              <a:fontRef idx="minor"/>
            </p:style>
          </p:sp>
        </p:grpSp>
      </p:grpSp>
      <p:grpSp>
        <p:nvGrpSpPr>
          <p:cNvPr id="4828" name="Group 31"/>
          <p:cNvGrpSpPr/>
          <p:nvPr/>
        </p:nvGrpSpPr>
        <p:grpSpPr>
          <a:xfrm>
            <a:off x="3670200" y="2228040"/>
            <a:ext cx="1840320" cy="962280"/>
            <a:chOff x="3670200" y="2228040"/>
            <a:chExt cx="1840320" cy="962280"/>
          </a:xfrm>
        </p:grpSpPr>
        <p:sp>
          <p:nvSpPr>
            <p:cNvPr id="4829" name="CustomShape 32"/>
            <p:cNvSpPr/>
            <p:nvPr/>
          </p:nvSpPr>
          <p:spPr>
            <a:xfrm>
              <a:off x="3859560" y="2228040"/>
              <a:ext cx="3333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A</a:t>
              </a:r>
              <a:endParaRPr b="0" lang="en-US" sz="1800" spc="-1" strike="noStrike">
                <a:latin typeface="Arial"/>
              </a:endParaRPr>
            </a:p>
          </p:txBody>
        </p:sp>
        <p:sp>
          <p:nvSpPr>
            <p:cNvPr id="4830" name="CustomShape 33"/>
            <p:cNvSpPr/>
            <p:nvPr/>
          </p:nvSpPr>
          <p:spPr>
            <a:xfrm>
              <a:off x="4905720" y="2232720"/>
              <a:ext cx="3333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B</a:t>
              </a:r>
              <a:endParaRPr b="0" lang="en-US" sz="1800" spc="-1" strike="noStrike">
                <a:latin typeface="Arial"/>
              </a:endParaRPr>
            </a:p>
          </p:txBody>
        </p:sp>
        <p:sp>
          <p:nvSpPr>
            <p:cNvPr id="4831" name="Line 34"/>
            <p:cNvSpPr/>
            <p:nvPr/>
          </p:nvSpPr>
          <p:spPr>
            <a:xfrm>
              <a:off x="4399200" y="2745360"/>
              <a:ext cx="324000" cy="360"/>
            </a:xfrm>
            <a:prstGeom prst="line">
              <a:avLst/>
            </a:prstGeom>
            <a:ln w="19050">
              <a:solidFill>
                <a:schemeClr val="tx1"/>
              </a:solidFill>
              <a:round/>
            </a:ln>
          </p:spPr>
          <p:style>
            <a:lnRef idx="0"/>
            <a:fillRef idx="0"/>
            <a:effectRef idx="0"/>
            <a:fontRef idx="minor"/>
          </p:style>
        </p:sp>
        <p:sp>
          <p:nvSpPr>
            <p:cNvPr id="4832" name="CustomShape 35"/>
            <p:cNvSpPr/>
            <p:nvPr/>
          </p:nvSpPr>
          <p:spPr>
            <a:xfrm>
              <a:off x="3738600" y="2855160"/>
              <a:ext cx="5878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sp>
          <p:nvSpPr>
            <p:cNvPr id="4833" name="CustomShape 36"/>
            <p:cNvSpPr/>
            <p:nvPr/>
          </p:nvSpPr>
          <p:spPr>
            <a:xfrm>
              <a:off x="4651200" y="2856600"/>
              <a:ext cx="8593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r>
                <a:rPr b="0" lang="en-US" sz="1600" spc="-1" strike="noStrike">
                  <a:solidFill>
                    <a:srgbClr val="c00000"/>
                  </a:solidFill>
                  <a:latin typeface="Arial"/>
                  <a:ea typeface="ＭＳ Ｐゴシック"/>
                </a:rPr>
                <a:t>v4</a:t>
              </a:r>
              <a:endParaRPr b="0" lang="en-US" sz="1600" spc="-1" strike="noStrike">
                <a:latin typeface="Arial"/>
              </a:endParaRPr>
            </a:p>
          </p:txBody>
        </p:sp>
        <p:grpSp>
          <p:nvGrpSpPr>
            <p:cNvPr id="4834" name="Group 37"/>
            <p:cNvGrpSpPr/>
            <p:nvPr/>
          </p:nvGrpSpPr>
          <p:grpSpPr>
            <a:xfrm>
              <a:off x="3670200" y="2559600"/>
              <a:ext cx="730800" cy="344160"/>
              <a:chOff x="3670200" y="2559600"/>
              <a:chExt cx="730800" cy="344160"/>
            </a:xfrm>
          </p:grpSpPr>
          <p:sp>
            <p:nvSpPr>
              <p:cNvPr id="4835" name="CustomShape 38"/>
              <p:cNvSpPr/>
              <p:nvPr/>
            </p:nvSpPr>
            <p:spPr>
              <a:xfrm>
                <a:off x="3670200" y="2678760"/>
                <a:ext cx="730800" cy="2250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4836" name="CustomShape 39"/>
              <p:cNvSpPr/>
              <p:nvPr/>
            </p:nvSpPr>
            <p:spPr>
              <a:xfrm>
                <a:off x="3670560" y="2559600"/>
                <a:ext cx="729720" cy="2228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4837" name="Group 40"/>
              <p:cNvGrpSpPr/>
              <p:nvPr/>
            </p:nvGrpSpPr>
            <p:grpSpPr>
              <a:xfrm>
                <a:off x="3778560" y="2588040"/>
                <a:ext cx="513720" cy="163440"/>
                <a:chOff x="3778560" y="2588040"/>
                <a:chExt cx="513720" cy="163440"/>
              </a:xfrm>
            </p:grpSpPr>
            <p:sp>
              <p:nvSpPr>
                <p:cNvPr id="4838" name="CustomShape 41"/>
                <p:cNvSpPr/>
                <p:nvPr/>
              </p:nvSpPr>
              <p:spPr>
                <a:xfrm>
                  <a:off x="3792960" y="2588040"/>
                  <a:ext cx="486000" cy="91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39" name="CustomShape 42"/>
                <p:cNvSpPr/>
                <p:nvPr/>
              </p:nvSpPr>
              <p:spPr>
                <a:xfrm>
                  <a:off x="4111200" y="2666520"/>
                  <a:ext cx="181080" cy="784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40" name="CustomShape 43"/>
                <p:cNvSpPr/>
                <p:nvPr/>
              </p:nvSpPr>
              <p:spPr>
                <a:xfrm>
                  <a:off x="3778560" y="2666520"/>
                  <a:ext cx="177840" cy="777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841" name="CustomShape 44"/>
                <p:cNvSpPr/>
                <p:nvPr/>
              </p:nvSpPr>
              <p:spPr>
                <a:xfrm>
                  <a:off x="3840480" y="2628000"/>
                  <a:ext cx="387360" cy="123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842" name="Group 45"/>
            <p:cNvGrpSpPr/>
            <p:nvPr/>
          </p:nvGrpSpPr>
          <p:grpSpPr>
            <a:xfrm>
              <a:off x="4703040" y="2563200"/>
              <a:ext cx="730800" cy="344160"/>
              <a:chOff x="4703040" y="2563200"/>
              <a:chExt cx="730800" cy="344160"/>
            </a:xfrm>
          </p:grpSpPr>
          <p:sp>
            <p:nvSpPr>
              <p:cNvPr id="4843" name="CustomShape 46"/>
              <p:cNvSpPr/>
              <p:nvPr/>
            </p:nvSpPr>
            <p:spPr>
              <a:xfrm>
                <a:off x="4703040" y="2682360"/>
                <a:ext cx="730800" cy="2250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4844" name="CustomShape 47"/>
              <p:cNvSpPr/>
              <p:nvPr/>
            </p:nvSpPr>
            <p:spPr>
              <a:xfrm>
                <a:off x="4703400" y="2563200"/>
                <a:ext cx="729720" cy="2228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4845" name="Group 48"/>
              <p:cNvGrpSpPr/>
              <p:nvPr/>
            </p:nvGrpSpPr>
            <p:grpSpPr>
              <a:xfrm>
                <a:off x="4811760" y="2591280"/>
                <a:ext cx="513360" cy="163440"/>
                <a:chOff x="4811760" y="2591280"/>
                <a:chExt cx="513360" cy="163440"/>
              </a:xfrm>
            </p:grpSpPr>
            <p:sp>
              <p:nvSpPr>
                <p:cNvPr id="4846" name="CustomShape 49"/>
                <p:cNvSpPr/>
                <p:nvPr/>
              </p:nvSpPr>
              <p:spPr>
                <a:xfrm>
                  <a:off x="4825800" y="2591280"/>
                  <a:ext cx="486000" cy="91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47" name="CustomShape 50"/>
                <p:cNvSpPr/>
                <p:nvPr/>
              </p:nvSpPr>
              <p:spPr>
                <a:xfrm>
                  <a:off x="5144040" y="2669760"/>
                  <a:ext cx="181080" cy="784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48" name="CustomShape 51"/>
                <p:cNvSpPr/>
                <p:nvPr/>
              </p:nvSpPr>
              <p:spPr>
                <a:xfrm>
                  <a:off x="4811760" y="2669760"/>
                  <a:ext cx="177840" cy="777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849" name="CustomShape 52"/>
                <p:cNvSpPr/>
                <p:nvPr/>
              </p:nvSpPr>
              <p:spPr>
                <a:xfrm>
                  <a:off x="4873320" y="2631240"/>
                  <a:ext cx="387360" cy="123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grpSp>
        <p:nvGrpSpPr>
          <p:cNvPr id="4850" name="Group 53"/>
          <p:cNvGrpSpPr/>
          <p:nvPr/>
        </p:nvGrpSpPr>
        <p:grpSpPr>
          <a:xfrm>
            <a:off x="8148960" y="2589120"/>
            <a:ext cx="730800" cy="344160"/>
            <a:chOff x="8148960" y="2589120"/>
            <a:chExt cx="730800" cy="344160"/>
          </a:xfrm>
        </p:grpSpPr>
        <p:sp>
          <p:nvSpPr>
            <p:cNvPr id="4851" name="CustomShape 54"/>
            <p:cNvSpPr/>
            <p:nvPr/>
          </p:nvSpPr>
          <p:spPr>
            <a:xfrm>
              <a:off x="8148960" y="2708280"/>
              <a:ext cx="730800" cy="2250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4852" name="CustomShape 55"/>
            <p:cNvSpPr/>
            <p:nvPr/>
          </p:nvSpPr>
          <p:spPr>
            <a:xfrm>
              <a:off x="8149680" y="2589120"/>
              <a:ext cx="729720" cy="2228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4853" name="Group 56"/>
            <p:cNvGrpSpPr/>
            <p:nvPr/>
          </p:nvGrpSpPr>
          <p:grpSpPr>
            <a:xfrm>
              <a:off x="8257680" y="2617560"/>
              <a:ext cx="513360" cy="163440"/>
              <a:chOff x="8257680" y="2617560"/>
              <a:chExt cx="513360" cy="163440"/>
            </a:xfrm>
          </p:grpSpPr>
          <p:sp>
            <p:nvSpPr>
              <p:cNvPr id="4854" name="CustomShape 57"/>
              <p:cNvSpPr/>
              <p:nvPr/>
            </p:nvSpPr>
            <p:spPr>
              <a:xfrm>
                <a:off x="8271720" y="2617560"/>
                <a:ext cx="486000" cy="91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55" name="CustomShape 58"/>
              <p:cNvSpPr/>
              <p:nvPr/>
            </p:nvSpPr>
            <p:spPr>
              <a:xfrm>
                <a:off x="8589960" y="2696040"/>
                <a:ext cx="181080" cy="784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56" name="CustomShape 59"/>
              <p:cNvSpPr/>
              <p:nvPr/>
            </p:nvSpPr>
            <p:spPr>
              <a:xfrm>
                <a:off x="8257680" y="2696040"/>
                <a:ext cx="177840" cy="777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857" name="CustomShape 60"/>
              <p:cNvSpPr/>
              <p:nvPr/>
            </p:nvSpPr>
            <p:spPr>
              <a:xfrm>
                <a:off x="8319240" y="2657520"/>
                <a:ext cx="387360" cy="123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858" name="Group 61"/>
          <p:cNvGrpSpPr/>
          <p:nvPr/>
        </p:nvGrpSpPr>
        <p:grpSpPr>
          <a:xfrm>
            <a:off x="9154800" y="2589120"/>
            <a:ext cx="730800" cy="344160"/>
            <a:chOff x="9154800" y="2589120"/>
            <a:chExt cx="730800" cy="344160"/>
          </a:xfrm>
        </p:grpSpPr>
        <p:sp>
          <p:nvSpPr>
            <p:cNvPr id="4859" name="CustomShape 62"/>
            <p:cNvSpPr/>
            <p:nvPr/>
          </p:nvSpPr>
          <p:spPr>
            <a:xfrm>
              <a:off x="9154800" y="2708280"/>
              <a:ext cx="730800" cy="2250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4860" name="CustomShape 63"/>
            <p:cNvSpPr/>
            <p:nvPr/>
          </p:nvSpPr>
          <p:spPr>
            <a:xfrm>
              <a:off x="9155160" y="2589120"/>
              <a:ext cx="729720" cy="2228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4861" name="Group 64"/>
            <p:cNvGrpSpPr/>
            <p:nvPr/>
          </p:nvGrpSpPr>
          <p:grpSpPr>
            <a:xfrm>
              <a:off x="9263520" y="2617560"/>
              <a:ext cx="513360" cy="163440"/>
              <a:chOff x="9263520" y="2617560"/>
              <a:chExt cx="513360" cy="163440"/>
            </a:xfrm>
          </p:grpSpPr>
          <p:sp>
            <p:nvSpPr>
              <p:cNvPr id="4862" name="CustomShape 65"/>
              <p:cNvSpPr/>
              <p:nvPr/>
            </p:nvSpPr>
            <p:spPr>
              <a:xfrm>
                <a:off x="9277560" y="2617560"/>
                <a:ext cx="486000" cy="91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63" name="CustomShape 66"/>
              <p:cNvSpPr/>
              <p:nvPr/>
            </p:nvSpPr>
            <p:spPr>
              <a:xfrm>
                <a:off x="9595800" y="2696040"/>
                <a:ext cx="181080" cy="784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64" name="CustomShape 67"/>
              <p:cNvSpPr/>
              <p:nvPr/>
            </p:nvSpPr>
            <p:spPr>
              <a:xfrm>
                <a:off x="9263520" y="2696040"/>
                <a:ext cx="177840" cy="777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865" name="CustomShape 68"/>
              <p:cNvSpPr/>
              <p:nvPr/>
            </p:nvSpPr>
            <p:spPr>
              <a:xfrm>
                <a:off x="9325080" y="2657520"/>
                <a:ext cx="387360" cy="123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866" name="Group 69"/>
          <p:cNvGrpSpPr/>
          <p:nvPr/>
        </p:nvGrpSpPr>
        <p:grpSpPr>
          <a:xfrm>
            <a:off x="7115400" y="2580840"/>
            <a:ext cx="734760" cy="352440"/>
            <a:chOff x="7115400" y="2580840"/>
            <a:chExt cx="734760" cy="352440"/>
          </a:xfrm>
        </p:grpSpPr>
        <p:sp>
          <p:nvSpPr>
            <p:cNvPr id="4867" name="CustomShape 70"/>
            <p:cNvSpPr/>
            <p:nvPr/>
          </p:nvSpPr>
          <p:spPr>
            <a:xfrm>
              <a:off x="7115400" y="2702880"/>
              <a:ext cx="734760" cy="2304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4868" name="CustomShape 71"/>
            <p:cNvSpPr/>
            <p:nvPr/>
          </p:nvSpPr>
          <p:spPr>
            <a:xfrm>
              <a:off x="7115760" y="2580840"/>
              <a:ext cx="734040" cy="22788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4869" name="Group 72"/>
            <p:cNvGrpSpPr/>
            <p:nvPr/>
          </p:nvGrpSpPr>
          <p:grpSpPr>
            <a:xfrm>
              <a:off x="7224480" y="2610000"/>
              <a:ext cx="516600" cy="167400"/>
              <a:chOff x="7224480" y="2610000"/>
              <a:chExt cx="516600" cy="167400"/>
            </a:xfrm>
          </p:grpSpPr>
          <p:sp>
            <p:nvSpPr>
              <p:cNvPr id="4870" name="CustomShape 73"/>
              <p:cNvSpPr/>
              <p:nvPr/>
            </p:nvSpPr>
            <p:spPr>
              <a:xfrm>
                <a:off x="7238880" y="2610000"/>
                <a:ext cx="488520" cy="936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871" name="CustomShape 74"/>
              <p:cNvSpPr/>
              <p:nvPr/>
            </p:nvSpPr>
            <p:spPr>
              <a:xfrm>
                <a:off x="7558920" y="2690280"/>
                <a:ext cx="182160" cy="806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872" name="CustomShape 75"/>
              <p:cNvSpPr/>
              <p:nvPr/>
            </p:nvSpPr>
            <p:spPr>
              <a:xfrm>
                <a:off x="7224480" y="2690280"/>
                <a:ext cx="178920" cy="795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873" name="CustomShape 76"/>
              <p:cNvSpPr/>
              <p:nvPr/>
            </p:nvSpPr>
            <p:spPr>
              <a:xfrm>
                <a:off x="7286760" y="2650680"/>
                <a:ext cx="389520" cy="1267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style>
              <a:lnRef idx="2">
                <a:schemeClr val="accent1">
                  <a:shade val="50000"/>
                </a:schemeClr>
              </a:lnRef>
              <a:fillRef idx="1">
                <a:schemeClr val="accent1"/>
              </a:fillRef>
              <a:effectRef idx="0">
                <a:schemeClr val="accent1"/>
              </a:effectRef>
              <a:fontRef idx="minor"/>
            </p:style>
          </p:sp>
        </p:grpSp>
      </p:grpSp>
      <p:sp>
        <p:nvSpPr>
          <p:cNvPr id="4874" name="CustomShape 77"/>
          <p:cNvSpPr/>
          <p:nvPr/>
        </p:nvSpPr>
        <p:spPr>
          <a:xfrm>
            <a:off x="5385240" y="1603440"/>
            <a:ext cx="2751120" cy="75960"/>
          </a:xfrm>
          <a:prstGeom prst="rect">
            <a:avLst/>
          </a:prstGeom>
          <a:solidFill>
            <a:srgbClr val="cc0000"/>
          </a:solidFill>
          <a:ln w="9525">
            <a:solidFill>
              <a:srgbClr val="cc0000"/>
            </a:solidFill>
            <a:miter/>
          </a:ln>
        </p:spPr>
        <p:style>
          <a:lnRef idx="0"/>
          <a:fillRef idx="0"/>
          <a:effectRef idx="0"/>
          <a:fontRef idx="minor"/>
        </p:style>
      </p:sp>
      <p:sp>
        <p:nvSpPr>
          <p:cNvPr id="4875" name="CustomShape 78"/>
          <p:cNvSpPr/>
          <p:nvPr/>
        </p:nvSpPr>
        <p:spPr>
          <a:xfrm>
            <a:off x="1857960" y="1375560"/>
            <a:ext cx="169452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ＭＳ Ｐゴシック"/>
              </a:rPr>
              <a:t>logical view:</a:t>
            </a:r>
            <a:endParaRPr b="0" lang="en-US" sz="2400" spc="-1" strike="noStrike">
              <a:latin typeface="Arial"/>
            </a:endParaRPr>
          </a:p>
        </p:txBody>
      </p:sp>
      <p:sp>
        <p:nvSpPr>
          <p:cNvPr id="4876" name="CustomShape 79"/>
          <p:cNvSpPr/>
          <p:nvPr/>
        </p:nvSpPr>
        <p:spPr>
          <a:xfrm>
            <a:off x="5679720" y="1119960"/>
            <a:ext cx="2314800" cy="50364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i="1" lang="en-US" sz="1600" spc="-1" strike="noStrike">
                <a:solidFill>
                  <a:srgbClr val="cc0000"/>
                </a:solidFill>
                <a:latin typeface="Arial"/>
                <a:ea typeface="ＭＳ Ｐゴシック"/>
              </a:rPr>
              <a:t>IPv4 tunnel </a:t>
            </a:r>
            <a:endParaRPr b="0" lang="en-US" sz="1600" spc="-1" strike="noStrike">
              <a:latin typeface="Arial"/>
            </a:endParaRPr>
          </a:p>
          <a:p>
            <a:pPr algn="ctr">
              <a:lnSpc>
                <a:spcPct val="85000"/>
              </a:lnSpc>
              <a:tabLst>
                <a:tab algn="l" pos="0"/>
              </a:tabLst>
            </a:pPr>
            <a:r>
              <a:rPr b="0" i="1" lang="en-US" sz="1600" spc="-1" strike="noStrike">
                <a:solidFill>
                  <a:srgbClr val="cc0000"/>
                </a:solidFill>
                <a:latin typeface="Arial"/>
                <a:ea typeface="ＭＳ Ｐゴシック"/>
              </a:rPr>
              <a:t>connecting IPv6 routers</a:t>
            </a:r>
            <a:endParaRPr b="0" lang="en-US" sz="1600" spc="-1" strike="noStrike">
              <a:latin typeface="Arial"/>
            </a:endParaRPr>
          </a:p>
        </p:txBody>
      </p:sp>
      <p:grpSp>
        <p:nvGrpSpPr>
          <p:cNvPr id="4877" name="Group 80"/>
          <p:cNvGrpSpPr/>
          <p:nvPr/>
        </p:nvGrpSpPr>
        <p:grpSpPr>
          <a:xfrm>
            <a:off x="3663720" y="1108440"/>
            <a:ext cx="1855440" cy="962280"/>
            <a:chOff x="3663720" y="1108440"/>
            <a:chExt cx="1855440" cy="962280"/>
          </a:xfrm>
        </p:grpSpPr>
        <p:sp>
          <p:nvSpPr>
            <p:cNvPr id="4878" name="CustomShape 81"/>
            <p:cNvSpPr/>
            <p:nvPr/>
          </p:nvSpPr>
          <p:spPr>
            <a:xfrm>
              <a:off x="3853080" y="1108440"/>
              <a:ext cx="3333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A</a:t>
              </a:r>
              <a:endParaRPr b="0" lang="en-US" sz="1800" spc="-1" strike="noStrike">
                <a:latin typeface="Arial"/>
              </a:endParaRPr>
            </a:p>
          </p:txBody>
        </p:sp>
        <p:sp>
          <p:nvSpPr>
            <p:cNvPr id="4879" name="CustomShape 82"/>
            <p:cNvSpPr/>
            <p:nvPr/>
          </p:nvSpPr>
          <p:spPr>
            <a:xfrm>
              <a:off x="4899240" y="1113120"/>
              <a:ext cx="3333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B</a:t>
              </a:r>
              <a:endParaRPr b="0" lang="en-US" sz="1800" spc="-1" strike="noStrike">
                <a:latin typeface="Arial"/>
              </a:endParaRPr>
            </a:p>
          </p:txBody>
        </p:sp>
        <p:sp>
          <p:nvSpPr>
            <p:cNvPr id="4880" name="Line 83"/>
            <p:cNvSpPr/>
            <p:nvPr/>
          </p:nvSpPr>
          <p:spPr>
            <a:xfrm>
              <a:off x="4392720" y="1625760"/>
              <a:ext cx="324000" cy="360"/>
            </a:xfrm>
            <a:prstGeom prst="line">
              <a:avLst/>
            </a:prstGeom>
            <a:ln w="19050">
              <a:solidFill>
                <a:schemeClr val="tx1"/>
              </a:solidFill>
              <a:round/>
            </a:ln>
          </p:spPr>
          <p:style>
            <a:lnRef idx="0"/>
            <a:fillRef idx="0"/>
            <a:effectRef idx="0"/>
            <a:fontRef idx="minor"/>
          </p:style>
        </p:sp>
        <p:sp>
          <p:nvSpPr>
            <p:cNvPr id="4881" name="CustomShape 84"/>
            <p:cNvSpPr/>
            <p:nvPr/>
          </p:nvSpPr>
          <p:spPr>
            <a:xfrm>
              <a:off x="3732120" y="1735200"/>
              <a:ext cx="5878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sp>
          <p:nvSpPr>
            <p:cNvPr id="4882" name="CustomShape 85"/>
            <p:cNvSpPr/>
            <p:nvPr/>
          </p:nvSpPr>
          <p:spPr>
            <a:xfrm>
              <a:off x="4659840" y="1737000"/>
              <a:ext cx="8593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r>
                <a:rPr b="0" lang="en-US" sz="1600" spc="-1" strike="noStrike">
                  <a:solidFill>
                    <a:srgbClr val="c00000"/>
                  </a:solidFill>
                  <a:latin typeface="Arial"/>
                  <a:ea typeface="ＭＳ Ｐゴシック"/>
                </a:rPr>
                <a:t>v4</a:t>
              </a:r>
              <a:endParaRPr b="0" lang="en-US" sz="1600" spc="-1" strike="noStrike">
                <a:latin typeface="Arial"/>
              </a:endParaRPr>
            </a:p>
          </p:txBody>
        </p:sp>
        <p:grpSp>
          <p:nvGrpSpPr>
            <p:cNvPr id="4883" name="Group 86"/>
            <p:cNvGrpSpPr/>
            <p:nvPr/>
          </p:nvGrpSpPr>
          <p:grpSpPr>
            <a:xfrm>
              <a:off x="3663720" y="1440000"/>
              <a:ext cx="730800" cy="344160"/>
              <a:chOff x="3663720" y="1440000"/>
              <a:chExt cx="730800" cy="344160"/>
            </a:xfrm>
          </p:grpSpPr>
          <p:sp>
            <p:nvSpPr>
              <p:cNvPr id="4884" name="CustomShape 87"/>
              <p:cNvSpPr/>
              <p:nvPr/>
            </p:nvSpPr>
            <p:spPr>
              <a:xfrm>
                <a:off x="3663720" y="1559160"/>
                <a:ext cx="730800" cy="2250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4885" name="CustomShape 88"/>
              <p:cNvSpPr/>
              <p:nvPr/>
            </p:nvSpPr>
            <p:spPr>
              <a:xfrm>
                <a:off x="3664080" y="1440000"/>
                <a:ext cx="729720" cy="2228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4886" name="Group 89"/>
              <p:cNvGrpSpPr/>
              <p:nvPr/>
            </p:nvGrpSpPr>
            <p:grpSpPr>
              <a:xfrm>
                <a:off x="3772080" y="1468080"/>
                <a:ext cx="513720" cy="163440"/>
                <a:chOff x="3772080" y="1468080"/>
                <a:chExt cx="513720" cy="163440"/>
              </a:xfrm>
            </p:grpSpPr>
            <p:sp>
              <p:nvSpPr>
                <p:cNvPr id="4887" name="CustomShape 90"/>
                <p:cNvSpPr/>
                <p:nvPr/>
              </p:nvSpPr>
              <p:spPr>
                <a:xfrm>
                  <a:off x="3786120" y="1468080"/>
                  <a:ext cx="486000" cy="91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88" name="CustomShape 91"/>
                <p:cNvSpPr/>
                <p:nvPr/>
              </p:nvSpPr>
              <p:spPr>
                <a:xfrm>
                  <a:off x="4104720" y="1546560"/>
                  <a:ext cx="181080" cy="784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89" name="CustomShape 92"/>
                <p:cNvSpPr/>
                <p:nvPr/>
              </p:nvSpPr>
              <p:spPr>
                <a:xfrm>
                  <a:off x="3772080" y="1546560"/>
                  <a:ext cx="177840" cy="777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890" name="CustomShape 93"/>
                <p:cNvSpPr/>
                <p:nvPr/>
              </p:nvSpPr>
              <p:spPr>
                <a:xfrm>
                  <a:off x="3834000" y="1508040"/>
                  <a:ext cx="387360" cy="123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891" name="Group 94"/>
            <p:cNvGrpSpPr/>
            <p:nvPr/>
          </p:nvGrpSpPr>
          <p:grpSpPr>
            <a:xfrm>
              <a:off x="4696560" y="1443240"/>
              <a:ext cx="730800" cy="344160"/>
              <a:chOff x="4696560" y="1443240"/>
              <a:chExt cx="730800" cy="344160"/>
            </a:xfrm>
          </p:grpSpPr>
          <p:sp>
            <p:nvSpPr>
              <p:cNvPr id="4892" name="CustomShape 95"/>
              <p:cNvSpPr/>
              <p:nvPr/>
            </p:nvSpPr>
            <p:spPr>
              <a:xfrm>
                <a:off x="4696560" y="1562400"/>
                <a:ext cx="730800" cy="2250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4893" name="CustomShape 96"/>
              <p:cNvSpPr/>
              <p:nvPr/>
            </p:nvSpPr>
            <p:spPr>
              <a:xfrm>
                <a:off x="4696920" y="1443240"/>
                <a:ext cx="729720" cy="2228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4894" name="Group 97"/>
              <p:cNvGrpSpPr/>
              <p:nvPr/>
            </p:nvGrpSpPr>
            <p:grpSpPr>
              <a:xfrm>
                <a:off x="4804920" y="1471680"/>
                <a:ext cx="513720" cy="163440"/>
                <a:chOff x="4804920" y="1471680"/>
                <a:chExt cx="513720" cy="163440"/>
              </a:xfrm>
            </p:grpSpPr>
            <p:sp>
              <p:nvSpPr>
                <p:cNvPr id="4895" name="CustomShape 98"/>
                <p:cNvSpPr/>
                <p:nvPr/>
              </p:nvSpPr>
              <p:spPr>
                <a:xfrm>
                  <a:off x="4819320" y="1471680"/>
                  <a:ext cx="486000" cy="91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96" name="CustomShape 99"/>
                <p:cNvSpPr/>
                <p:nvPr/>
              </p:nvSpPr>
              <p:spPr>
                <a:xfrm>
                  <a:off x="5137560" y="1550160"/>
                  <a:ext cx="181080" cy="784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97" name="CustomShape 100"/>
                <p:cNvSpPr/>
                <p:nvPr/>
              </p:nvSpPr>
              <p:spPr>
                <a:xfrm>
                  <a:off x="4804920" y="1550160"/>
                  <a:ext cx="177840" cy="777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898" name="CustomShape 101"/>
                <p:cNvSpPr/>
                <p:nvPr/>
              </p:nvSpPr>
              <p:spPr>
                <a:xfrm>
                  <a:off x="4866840" y="1511640"/>
                  <a:ext cx="387360" cy="123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grpSp>
        <p:nvGrpSpPr>
          <p:cNvPr id="4899" name="Group 102"/>
          <p:cNvGrpSpPr/>
          <p:nvPr/>
        </p:nvGrpSpPr>
        <p:grpSpPr>
          <a:xfrm>
            <a:off x="8126280" y="1138320"/>
            <a:ext cx="1783080" cy="962280"/>
            <a:chOff x="8126280" y="1138320"/>
            <a:chExt cx="1783080" cy="962280"/>
          </a:xfrm>
        </p:grpSpPr>
        <p:sp>
          <p:nvSpPr>
            <p:cNvPr id="4900" name="CustomShape 103"/>
            <p:cNvSpPr/>
            <p:nvPr/>
          </p:nvSpPr>
          <p:spPr>
            <a:xfrm>
              <a:off x="8335080" y="1138320"/>
              <a:ext cx="3333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E</a:t>
              </a:r>
              <a:endParaRPr b="0" lang="en-US" sz="1800" spc="-1" strike="noStrike">
                <a:latin typeface="Arial"/>
              </a:endParaRPr>
            </a:p>
          </p:txBody>
        </p:sp>
        <p:sp>
          <p:nvSpPr>
            <p:cNvPr id="4901" name="CustomShape 104"/>
            <p:cNvSpPr/>
            <p:nvPr/>
          </p:nvSpPr>
          <p:spPr>
            <a:xfrm>
              <a:off x="9371520" y="1143000"/>
              <a:ext cx="3211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F</a:t>
              </a:r>
              <a:endParaRPr b="0" lang="en-US" sz="1800" spc="-1" strike="noStrike">
                <a:latin typeface="Arial"/>
              </a:endParaRPr>
            </a:p>
          </p:txBody>
        </p:sp>
        <p:sp>
          <p:nvSpPr>
            <p:cNvPr id="4902" name="Line 105"/>
            <p:cNvSpPr/>
            <p:nvPr/>
          </p:nvSpPr>
          <p:spPr>
            <a:xfrm>
              <a:off x="8874720" y="1655640"/>
              <a:ext cx="324000" cy="360"/>
            </a:xfrm>
            <a:prstGeom prst="line">
              <a:avLst/>
            </a:prstGeom>
            <a:ln w="19050">
              <a:solidFill>
                <a:schemeClr val="tx1"/>
              </a:solidFill>
              <a:round/>
            </a:ln>
          </p:spPr>
          <p:style>
            <a:lnRef idx="0"/>
            <a:fillRef idx="0"/>
            <a:effectRef idx="0"/>
            <a:fontRef idx="minor"/>
          </p:style>
        </p:sp>
        <p:sp>
          <p:nvSpPr>
            <p:cNvPr id="4903" name="CustomShape 106"/>
            <p:cNvSpPr/>
            <p:nvPr/>
          </p:nvSpPr>
          <p:spPr>
            <a:xfrm>
              <a:off x="8126280" y="1765440"/>
              <a:ext cx="8593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r>
                <a:rPr b="0" lang="en-US" sz="1600" spc="-1" strike="noStrike">
                  <a:solidFill>
                    <a:srgbClr val="c00000"/>
                  </a:solidFill>
                  <a:latin typeface="Arial"/>
                  <a:ea typeface="ＭＳ Ｐゴシック"/>
                </a:rPr>
                <a:t>v4</a:t>
              </a:r>
              <a:endParaRPr b="0" lang="en-US" sz="1600" spc="-1" strike="noStrike">
                <a:latin typeface="Arial"/>
              </a:endParaRPr>
            </a:p>
          </p:txBody>
        </p:sp>
        <p:sp>
          <p:nvSpPr>
            <p:cNvPr id="4904" name="CustomShape 107"/>
            <p:cNvSpPr/>
            <p:nvPr/>
          </p:nvSpPr>
          <p:spPr>
            <a:xfrm>
              <a:off x="9260280" y="1766880"/>
              <a:ext cx="5878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grpSp>
          <p:nvGrpSpPr>
            <p:cNvPr id="4905" name="Group 108"/>
            <p:cNvGrpSpPr/>
            <p:nvPr/>
          </p:nvGrpSpPr>
          <p:grpSpPr>
            <a:xfrm>
              <a:off x="8145720" y="1469880"/>
              <a:ext cx="730800" cy="344160"/>
              <a:chOff x="8145720" y="1469880"/>
              <a:chExt cx="730800" cy="344160"/>
            </a:xfrm>
          </p:grpSpPr>
          <p:sp>
            <p:nvSpPr>
              <p:cNvPr id="4906" name="CustomShape 109"/>
              <p:cNvSpPr/>
              <p:nvPr/>
            </p:nvSpPr>
            <p:spPr>
              <a:xfrm>
                <a:off x="8145720" y="1589040"/>
                <a:ext cx="730800" cy="2250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4907" name="CustomShape 110"/>
              <p:cNvSpPr/>
              <p:nvPr/>
            </p:nvSpPr>
            <p:spPr>
              <a:xfrm>
                <a:off x="8146080" y="1469880"/>
                <a:ext cx="729720" cy="2228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4908" name="Group 111"/>
              <p:cNvGrpSpPr/>
              <p:nvPr/>
            </p:nvGrpSpPr>
            <p:grpSpPr>
              <a:xfrm>
                <a:off x="8254080" y="1497960"/>
                <a:ext cx="513720" cy="163440"/>
                <a:chOff x="8254080" y="1497960"/>
                <a:chExt cx="513720" cy="163440"/>
              </a:xfrm>
            </p:grpSpPr>
            <p:sp>
              <p:nvSpPr>
                <p:cNvPr id="4909" name="CustomShape 112"/>
                <p:cNvSpPr/>
                <p:nvPr/>
              </p:nvSpPr>
              <p:spPr>
                <a:xfrm>
                  <a:off x="8268480" y="1497960"/>
                  <a:ext cx="486000" cy="91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910" name="CustomShape 113"/>
                <p:cNvSpPr/>
                <p:nvPr/>
              </p:nvSpPr>
              <p:spPr>
                <a:xfrm>
                  <a:off x="8586720" y="1576440"/>
                  <a:ext cx="181080" cy="784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911" name="CustomShape 114"/>
                <p:cNvSpPr/>
                <p:nvPr/>
              </p:nvSpPr>
              <p:spPr>
                <a:xfrm>
                  <a:off x="8254080" y="1576440"/>
                  <a:ext cx="177840" cy="777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912" name="CustomShape 115"/>
                <p:cNvSpPr/>
                <p:nvPr/>
              </p:nvSpPr>
              <p:spPr>
                <a:xfrm>
                  <a:off x="8316000" y="1537920"/>
                  <a:ext cx="387360" cy="123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913" name="Group 116"/>
            <p:cNvGrpSpPr/>
            <p:nvPr/>
          </p:nvGrpSpPr>
          <p:grpSpPr>
            <a:xfrm>
              <a:off x="9178560" y="1473120"/>
              <a:ext cx="730800" cy="344160"/>
              <a:chOff x="9178560" y="1473120"/>
              <a:chExt cx="730800" cy="344160"/>
            </a:xfrm>
          </p:grpSpPr>
          <p:sp>
            <p:nvSpPr>
              <p:cNvPr id="4914" name="CustomShape 117"/>
              <p:cNvSpPr/>
              <p:nvPr/>
            </p:nvSpPr>
            <p:spPr>
              <a:xfrm>
                <a:off x="9178560" y="1592280"/>
                <a:ext cx="730800" cy="2250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4915" name="CustomShape 118"/>
              <p:cNvSpPr/>
              <p:nvPr/>
            </p:nvSpPr>
            <p:spPr>
              <a:xfrm>
                <a:off x="9179280" y="1473120"/>
                <a:ext cx="729720" cy="2228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4916" name="Group 119"/>
              <p:cNvGrpSpPr/>
              <p:nvPr/>
            </p:nvGrpSpPr>
            <p:grpSpPr>
              <a:xfrm>
                <a:off x="9287280" y="1501560"/>
                <a:ext cx="513360" cy="163440"/>
                <a:chOff x="9287280" y="1501560"/>
                <a:chExt cx="513360" cy="163440"/>
              </a:xfrm>
            </p:grpSpPr>
            <p:sp>
              <p:nvSpPr>
                <p:cNvPr id="4917" name="CustomShape 120"/>
                <p:cNvSpPr/>
                <p:nvPr/>
              </p:nvSpPr>
              <p:spPr>
                <a:xfrm>
                  <a:off x="9301320" y="1501560"/>
                  <a:ext cx="486000" cy="91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918" name="CustomShape 121"/>
                <p:cNvSpPr/>
                <p:nvPr/>
              </p:nvSpPr>
              <p:spPr>
                <a:xfrm>
                  <a:off x="9619560" y="1580040"/>
                  <a:ext cx="181080" cy="784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919" name="CustomShape 122"/>
                <p:cNvSpPr/>
                <p:nvPr/>
              </p:nvSpPr>
              <p:spPr>
                <a:xfrm>
                  <a:off x="9287280" y="1580040"/>
                  <a:ext cx="177840" cy="777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920" name="CustomShape 123"/>
                <p:cNvSpPr/>
                <p:nvPr/>
              </p:nvSpPr>
              <p:spPr>
                <a:xfrm>
                  <a:off x="9349200" y="1541520"/>
                  <a:ext cx="387360" cy="1234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grpSp>
        <p:nvGrpSpPr>
          <p:cNvPr id="4921" name="Group 124"/>
          <p:cNvGrpSpPr/>
          <p:nvPr/>
        </p:nvGrpSpPr>
        <p:grpSpPr>
          <a:xfrm>
            <a:off x="4070880" y="3304800"/>
            <a:ext cx="812160" cy="2977200"/>
            <a:chOff x="4070880" y="3304800"/>
            <a:chExt cx="812160" cy="2977200"/>
          </a:xfrm>
        </p:grpSpPr>
        <p:grpSp>
          <p:nvGrpSpPr>
            <p:cNvPr id="4922" name="Group 125"/>
            <p:cNvGrpSpPr/>
            <p:nvPr/>
          </p:nvGrpSpPr>
          <p:grpSpPr>
            <a:xfrm>
              <a:off x="4104720" y="3413160"/>
              <a:ext cx="753480" cy="1441080"/>
              <a:chOff x="4104720" y="3413160"/>
              <a:chExt cx="753480" cy="1441080"/>
            </a:xfrm>
          </p:grpSpPr>
          <p:sp>
            <p:nvSpPr>
              <p:cNvPr id="4923" name="CustomShape 126"/>
              <p:cNvSpPr/>
              <p:nvPr/>
            </p:nvSpPr>
            <p:spPr>
              <a:xfrm>
                <a:off x="4104720" y="3413160"/>
                <a:ext cx="732960" cy="1441080"/>
              </a:xfrm>
              <a:prstGeom prst="rect">
                <a:avLst/>
              </a:prstGeom>
              <a:solidFill>
                <a:srgbClr val="b5e7ff"/>
              </a:solidFill>
              <a:ln w="9525">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4924" name="CustomShape 127"/>
              <p:cNvSpPr/>
              <p:nvPr/>
            </p:nvSpPr>
            <p:spPr>
              <a:xfrm>
                <a:off x="4129920" y="3441600"/>
                <a:ext cx="728280" cy="13690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flow: X</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src: A</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dest: F</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data</a:t>
                </a:r>
                <a:endParaRPr b="0" lang="en-US" sz="1400" spc="-1" strike="noStrike">
                  <a:latin typeface="Arial"/>
                </a:endParaRPr>
              </a:p>
            </p:txBody>
          </p:sp>
        </p:grpSp>
        <p:sp>
          <p:nvSpPr>
            <p:cNvPr id="4925" name="Line 128"/>
            <p:cNvSpPr/>
            <p:nvPr/>
          </p:nvSpPr>
          <p:spPr>
            <a:xfrm>
              <a:off x="4147560" y="3304800"/>
              <a:ext cx="688680" cy="360"/>
            </a:xfrm>
            <a:prstGeom prst="line">
              <a:avLst/>
            </a:prstGeom>
            <a:ln w="19050">
              <a:solidFill>
                <a:schemeClr val="tx1"/>
              </a:solidFill>
              <a:round/>
              <a:tailEnd len="med" type="triangle" w="med"/>
            </a:ln>
          </p:spPr>
          <p:style>
            <a:lnRef idx="0"/>
            <a:fillRef idx="0"/>
            <a:effectRef idx="0"/>
            <a:fontRef idx="minor"/>
          </p:style>
        </p:sp>
        <p:sp>
          <p:nvSpPr>
            <p:cNvPr id="4926" name="CustomShape 129"/>
            <p:cNvSpPr/>
            <p:nvPr/>
          </p:nvSpPr>
          <p:spPr>
            <a:xfrm>
              <a:off x="4070880" y="5778360"/>
              <a:ext cx="812160" cy="50364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600" spc="-1" strike="noStrike">
                  <a:solidFill>
                    <a:srgbClr val="000000"/>
                  </a:solidFill>
                  <a:latin typeface="Arial"/>
                  <a:ea typeface="ＭＳ Ｐゴシック"/>
                </a:rPr>
                <a:t>A-to-B:</a:t>
              </a:r>
              <a:endParaRPr b="0" lang="en-US" sz="1600" spc="-1" strike="noStrike">
                <a:latin typeface="Arial"/>
              </a:endParaRPr>
            </a:p>
            <a:p>
              <a:pPr algn="ctr">
                <a:lnSpc>
                  <a:spcPct val="85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sp>
          <p:nvSpPr>
            <p:cNvPr id="4927" name="Line 130"/>
            <p:cNvSpPr/>
            <p:nvPr/>
          </p:nvSpPr>
          <p:spPr>
            <a:xfrm>
              <a:off x="4456800" y="5047920"/>
              <a:ext cx="360" cy="785880"/>
            </a:xfrm>
            <a:prstGeom prst="line">
              <a:avLst/>
            </a:prstGeom>
            <a:ln w="9525">
              <a:solidFill>
                <a:schemeClr val="tx1"/>
              </a:solidFill>
              <a:round/>
              <a:headEnd len="med" type="triangle" w="med"/>
            </a:ln>
          </p:spPr>
          <p:style>
            <a:lnRef idx="0"/>
            <a:fillRef idx="0"/>
            <a:effectRef idx="0"/>
            <a:fontRef idx="minor"/>
          </p:style>
        </p:sp>
      </p:grpSp>
      <p:grpSp>
        <p:nvGrpSpPr>
          <p:cNvPr id="4928" name="Group 131"/>
          <p:cNvGrpSpPr/>
          <p:nvPr/>
        </p:nvGrpSpPr>
        <p:grpSpPr>
          <a:xfrm>
            <a:off x="5052600" y="3296880"/>
            <a:ext cx="1176120" cy="3314160"/>
            <a:chOff x="5052600" y="3296880"/>
            <a:chExt cx="1176120" cy="3314160"/>
          </a:xfrm>
        </p:grpSpPr>
        <p:grpSp>
          <p:nvGrpSpPr>
            <p:cNvPr id="4929" name="Group 132"/>
            <p:cNvGrpSpPr/>
            <p:nvPr/>
          </p:nvGrpSpPr>
          <p:grpSpPr>
            <a:xfrm>
              <a:off x="5101560" y="3403440"/>
              <a:ext cx="925200" cy="2203200"/>
              <a:chOff x="5101560" y="3403440"/>
              <a:chExt cx="925200" cy="2203200"/>
            </a:xfrm>
          </p:grpSpPr>
          <p:sp>
            <p:nvSpPr>
              <p:cNvPr id="4930" name="CustomShape 133"/>
              <p:cNvSpPr/>
              <p:nvPr/>
            </p:nvSpPr>
            <p:spPr>
              <a:xfrm>
                <a:off x="5101560" y="3413160"/>
                <a:ext cx="925200" cy="2193480"/>
              </a:xfrm>
              <a:prstGeom prst="rect">
                <a:avLst/>
              </a:prstGeom>
              <a:solidFill>
                <a:srgbClr val="cc0000"/>
              </a:solidFill>
              <a:ln w="9525">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grpSp>
            <p:nvGrpSpPr>
              <p:cNvPr id="4931" name="Group 134"/>
              <p:cNvGrpSpPr/>
              <p:nvPr/>
            </p:nvGrpSpPr>
            <p:grpSpPr>
              <a:xfrm>
                <a:off x="5138280" y="4020840"/>
                <a:ext cx="775440" cy="1441080"/>
                <a:chOff x="5138280" y="4020840"/>
                <a:chExt cx="775440" cy="1441080"/>
              </a:xfrm>
            </p:grpSpPr>
            <p:sp>
              <p:nvSpPr>
                <p:cNvPr id="4932" name="CustomShape 135"/>
                <p:cNvSpPr/>
                <p:nvPr/>
              </p:nvSpPr>
              <p:spPr>
                <a:xfrm>
                  <a:off x="5173200" y="4020840"/>
                  <a:ext cx="732960" cy="1441080"/>
                </a:xfrm>
                <a:prstGeom prst="rect">
                  <a:avLst/>
                </a:prstGeom>
                <a:solidFill>
                  <a:srgbClr val="b5e7ff"/>
                </a:solidFill>
                <a:ln w="9525">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4933" name="CustomShape 136"/>
                <p:cNvSpPr/>
                <p:nvPr/>
              </p:nvSpPr>
              <p:spPr>
                <a:xfrm>
                  <a:off x="5138280" y="4049640"/>
                  <a:ext cx="775440" cy="13690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Flow: X</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Src: A</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Dest: F</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data</a:t>
                  </a:r>
                  <a:endParaRPr b="0" lang="en-US" sz="1400" spc="-1" strike="noStrike">
                    <a:latin typeface="Arial"/>
                  </a:endParaRPr>
                </a:p>
              </p:txBody>
            </p:sp>
          </p:grpSp>
          <p:sp>
            <p:nvSpPr>
              <p:cNvPr id="4934" name="CustomShape 137"/>
              <p:cNvSpPr/>
              <p:nvPr/>
            </p:nvSpPr>
            <p:spPr>
              <a:xfrm>
                <a:off x="5107680" y="3403440"/>
                <a:ext cx="89280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ffffff"/>
                    </a:solidFill>
                    <a:latin typeface="Arial"/>
                    <a:ea typeface="ＭＳ Ｐゴシック"/>
                  </a:rPr>
                  <a:t>src:B</a:t>
                </a:r>
                <a:endParaRPr b="0" lang="en-US" sz="1800" spc="-1" strike="noStrike">
                  <a:latin typeface="Arial"/>
                </a:endParaRPr>
              </a:p>
              <a:p>
                <a:pPr>
                  <a:lnSpc>
                    <a:spcPct val="100000"/>
                  </a:lnSpc>
                  <a:tabLst>
                    <a:tab algn="l" pos="0"/>
                  </a:tabLst>
                </a:pPr>
                <a:r>
                  <a:rPr b="0" lang="en-US" sz="1800" spc="-1" strike="noStrike">
                    <a:solidFill>
                      <a:srgbClr val="ffffff"/>
                    </a:solidFill>
                    <a:latin typeface="Arial"/>
                    <a:ea typeface="ＭＳ Ｐゴシック"/>
                  </a:rPr>
                  <a:t>dest: E</a:t>
                </a:r>
                <a:endParaRPr b="0" lang="en-US" sz="1800" spc="-1" strike="noStrike">
                  <a:latin typeface="Arial"/>
                </a:endParaRPr>
              </a:p>
            </p:txBody>
          </p:sp>
        </p:grpSp>
        <p:sp>
          <p:nvSpPr>
            <p:cNvPr id="4935" name="Line 138"/>
            <p:cNvSpPr/>
            <p:nvPr/>
          </p:nvSpPr>
          <p:spPr>
            <a:xfrm>
              <a:off x="5233320" y="3296880"/>
              <a:ext cx="689040" cy="360"/>
            </a:xfrm>
            <a:prstGeom prst="line">
              <a:avLst/>
            </a:prstGeom>
            <a:ln w="19050">
              <a:solidFill>
                <a:schemeClr val="tx1"/>
              </a:solidFill>
              <a:round/>
              <a:tailEnd len="med" type="triangle" w="med"/>
            </a:ln>
          </p:spPr>
          <p:style>
            <a:lnRef idx="0"/>
            <a:fillRef idx="0"/>
            <a:effectRef idx="0"/>
            <a:fontRef idx="minor"/>
          </p:style>
        </p:sp>
        <p:sp>
          <p:nvSpPr>
            <p:cNvPr id="4936" name="CustomShape 139"/>
            <p:cNvSpPr/>
            <p:nvPr/>
          </p:nvSpPr>
          <p:spPr>
            <a:xfrm>
              <a:off x="5052600" y="5900760"/>
              <a:ext cx="1176120" cy="71028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600" spc="-1" strike="noStrike">
                  <a:solidFill>
                    <a:srgbClr val="000000"/>
                  </a:solidFill>
                  <a:latin typeface="Arial"/>
                  <a:ea typeface="ＭＳ Ｐゴシック"/>
                </a:rPr>
                <a:t>B-to-C:</a:t>
              </a:r>
              <a:endParaRPr b="0" lang="en-US" sz="1600" spc="-1" strike="noStrike">
                <a:latin typeface="Arial"/>
              </a:endParaRPr>
            </a:p>
            <a:p>
              <a:pPr algn="ctr">
                <a:lnSpc>
                  <a:spcPct val="85000"/>
                </a:lnSpc>
                <a:tabLst>
                  <a:tab algn="l" pos="0"/>
                </a:tabLst>
              </a:pPr>
              <a:r>
                <a:rPr b="0" lang="en-US" sz="1600" spc="-1" strike="noStrike">
                  <a:solidFill>
                    <a:srgbClr val="000000"/>
                  </a:solidFill>
                  <a:latin typeface="Arial"/>
                  <a:ea typeface="ＭＳ Ｐゴシック"/>
                </a:rPr>
                <a:t>IPv6 inside</a:t>
              </a:r>
              <a:endParaRPr b="0" lang="en-US" sz="1600" spc="-1" strike="noStrike">
                <a:latin typeface="Arial"/>
              </a:endParaRPr>
            </a:p>
            <a:p>
              <a:pPr algn="ctr">
                <a:lnSpc>
                  <a:spcPct val="85000"/>
                </a:lnSpc>
                <a:tabLst>
                  <a:tab algn="l" pos="0"/>
                </a:tabLst>
              </a:pPr>
              <a:r>
                <a:rPr b="0" lang="en-US" sz="1600" spc="-1" strike="noStrike">
                  <a:solidFill>
                    <a:srgbClr val="000000"/>
                  </a:solidFill>
                  <a:latin typeface="Arial"/>
                  <a:ea typeface="ＭＳ Ｐゴシック"/>
                </a:rPr>
                <a:t>IPv4</a:t>
              </a:r>
              <a:endParaRPr b="0" lang="en-US" sz="1600" spc="-1" strike="noStrike">
                <a:latin typeface="Arial"/>
              </a:endParaRPr>
            </a:p>
          </p:txBody>
        </p:sp>
        <p:sp>
          <p:nvSpPr>
            <p:cNvPr id="4937" name="Line 140"/>
            <p:cNvSpPr/>
            <p:nvPr/>
          </p:nvSpPr>
          <p:spPr>
            <a:xfrm>
              <a:off x="5618880" y="5641560"/>
              <a:ext cx="360" cy="184320"/>
            </a:xfrm>
            <a:prstGeom prst="line">
              <a:avLst/>
            </a:prstGeom>
            <a:ln w="9525">
              <a:solidFill>
                <a:schemeClr val="tx1"/>
              </a:solidFill>
              <a:round/>
              <a:headEnd len="med" type="triangle" w="med"/>
            </a:ln>
          </p:spPr>
          <p:style>
            <a:lnRef idx="0"/>
            <a:fillRef idx="0"/>
            <a:effectRef idx="0"/>
            <a:fontRef idx="minor"/>
          </p:style>
        </p:sp>
      </p:grpSp>
      <p:grpSp>
        <p:nvGrpSpPr>
          <p:cNvPr id="4938" name="Group 141"/>
          <p:cNvGrpSpPr/>
          <p:nvPr/>
        </p:nvGrpSpPr>
        <p:grpSpPr>
          <a:xfrm>
            <a:off x="8672040" y="3300120"/>
            <a:ext cx="876240" cy="2994480"/>
            <a:chOff x="8672040" y="3300120"/>
            <a:chExt cx="876240" cy="2994480"/>
          </a:xfrm>
        </p:grpSpPr>
        <p:sp>
          <p:nvSpPr>
            <p:cNvPr id="4939" name="Line 142"/>
            <p:cNvSpPr/>
            <p:nvPr/>
          </p:nvSpPr>
          <p:spPr>
            <a:xfrm>
              <a:off x="8735760" y="3300120"/>
              <a:ext cx="688680" cy="360"/>
            </a:xfrm>
            <a:prstGeom prst="line">
              <a:avLst/>
            </a:prstGeom>
            <a:ln w="19050">
              <a:solidFill>
                <a:schemeClr val="tx1"/>
              </a:solidFill>
              <a:round/>
              <a:tailEnd len="med" type="triangle" w="med"/>
            </a:ln>
          </p:spPr>
          <p:style>
            <a:lnRef idx="0"/>
            <a:fillRef idx="0"/>
            <a:effectRef idx="0"/>
            <a:fontRef idx="minor"/>
          </p:style>
        </p:sp>
        <p:sp>
          <p:nvSpPr>
            <p:cNvPr id="4940" name="CustomShape 143"/>
            <p:cNvSpPr/>
            <p:nvPr/>
          </p:nvSpPr>
          <p:spPr>
            <a:xfrm>
              <a:off x="8748360" y="5790960"/>
              <a:ext cx="799920" cy="50364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600" spc="-1" strike="noStrike">
                  <a:solidFill>
                    <a:srgbClr val="000000"/>
                  </a:solidFill>
                  <a:latin typeface="Arial"/>
                  <a:ea typeface="ＭＳ Ｐゴシック"/>
                </a:rPr>
                <a:t>E-to-F:</a:t>
              </a:r>
              <a:endParaRPr b="0" lang="en-US" sz="1600" spc="-1" strike="noStrike">
                <a:latin typeface="Arial"/>
              </a:endParaRPr>
            </a:p>
            <a:p>
              <a:pPr algn="ctr">
                <a:lnSpc>
                  <a:spcPct val="85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sp>
          <p:nvSpPr>
            <p:cNvPr id="4941" name="Line 144"/>
            <p:cNvSpPr/>
            <p:nvPr/>
          </p:nvSpPr>
          <p:spPr>
            <a:xfrm>
              <a:off x="9129240" y="5060520"/>
              <a:ext cx="360" cy="785880"/>
            </a:xfrm>
            <a:prstGeom prst="line">
              <a:avLst/>
            </a:prstGeom>
            <a:ln w="9525">
              <a:solidFill>
                <a:schemeClr val="tx1"/>
              </a:solidFill>
              <a:round/>
              <a:headEnd len="med" type="triangle" w="med"/>
            </a:ln>
          </p:spPr>
          <p:style>
            <a:lnRef idx="0"/>
            <a:fillRef idx="0"/>
            <a:effectRef idx="0"/>
            <a:fontRef idx="minor"/>
          </p:style>
        </p:sp>
        <p:grpSp>
          <p:nvGrpSpPr>
            <p:cNvPr id="4942" name="Group 145"/>
            <p:cNvGrpSpPr/>
            <p:nvPr/>
          </p:nvGrpSpPr>
          <p:grpSpPr>
            <a:xfrm>
              <a:off x="8672040" y="3421080"/>
              <a:ext cx="745920" cy="1441080"/>
              <a:chOff x="8672040" y="3421080"/>
              <a:chExt cx="745920" cy="1441080"/>
            </a:xfrm>
          </p:grpSpPr>
          <p:sp>
            <p:nvSpPr>
              <p:cNvPr id="4943" name="CustomShape 146"/>
              <p:cNvSpPr/>
              <p:nvPr/>
            </p:nvSpPr>
            <p:spPr>
              <a:xfrm>
                <a:off x="8685000" y="3421080"/>
                <a:ext cx="732960" cy="1441080"/>
              </a:xfrm>
              <a:prstGeom prst="rect">
                <a:avLst/>
              </a:prstGeom>
              <a:solidFill>
                <a:srgbClr val="b5e7ff"/>
              </a:solidFill>
              <a:ln w="9525">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4944" name="CustomShape 147"/>
              <p:cNvSpPr/>
              <p:nvPr/>
            </p:nvSpPr>
            <p:spPr>
              <a:xfrm>
                <a:off x="8672040" y="3460680"/>
                <a:ext cx="728280" cy="13690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flow: X</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src: A</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dest: F</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data</a:t>
                </a:r>
                <a:endParaRPr b="0" lang="en-US" sz="1400" spc="-1" strike="noStrike">
                  <a:latin typeface="Arial"/>
                </a:endParaRPr>
              </a:p>
            </p:txBody>
          </p:sp>
        </p:grpSp>
      </p:grpSp>
      <p:grpSp>
        <p:nvGrpSpPr>
          <p:cNvPr id="4945" name="Group 148"/>
          <p:cNvGrpSpPr/>
          <p:nvPr/>
        </p:nvGrpSpPr>
        <p:grpSpPr>
          <a:xfrm>
            <a:off x="7489440" y="3298680"/>
            <a:ext cx="1176120" cy="3324960"/>
            <a:chOff x="7489440" y="3298680"/>
            <a:chExt cx="1176120" cy="3324960"/>
          </a:xfrm>
        </p:grpSpPr>
        <p:sp>
          <p:nvSpPr>
            <p:cNvPr id="4946" name="Line 149"/>
            <p:cNvSpPr/>
            <p:nvPr/>
          </p:nvSpPr>
          <p:spPr>
            <a:xfrm>
              <a:off x="7679880" y="3298680"/>
              <a:ext cx="689040" cy="360"/>
            </a:xfrm>
            <a:prstGeom prst="line">
              <a:avLst/>
            </a:prstGeom>
            <a:ln w="19050">
              <a:solidFill>
                <a:schemeClr val="tx1"/>
              </a:solidFill>
              <a:round/>
              <a:tailEnd len="med" type="triangle" w="med"/>
            </a:ln>
          </p:spPr>
          <p:style>
            <a:lnRef idx="0"/>
            <a:fillRef idx="0"/>
            <a:effectRef idx="0"/>
            <a:fontRef idx="minor"/>
          </p:style>
        </p:sp>
        <p:sp>
          <p:nvSpPr>
            <p:cNvPr id="4947" name="CustomShape 150"/>
            <p:cNvSpPr/>
            <p:nvPr/>
          </p:nvSpPr>
          <p:spPr>
            <a:xfrm>
              <a:off x="7489440" y="5913360"/>
              <a:ext cx="1176120" cy="71028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600" spc="-1" strike="noStrike">
                  <a:solidFill>
                    <a:srgbClr val="000000"/>
                  </a:solidFill>
                  <a:latin typeface="Arial"/>
                  <a:ea typeface="ＭＳ Ｐゴシック"/>
                </a:rPr>
                <a:t>B-to-C:</a:t>
              </a:r>
              <a:endParaRPr b="0" lang="en-US" sz="1600" spc="-1" strike="noStrike">
                <a:latin typeface="Arial"/>
              </a:endParaRPr>
            </a:p>
            <a:p>
              <a:pPr algn="ctr">
                <a:lnSpc>
                  <a:spcPct val="85000"/>
                </a:lnSpc>
                <a:tabLst>
                  <a:tab algn="l" pos="0"/>
                </a:tabLst>
              </a:pPr>
              <a:r>
                <a:rPr b="0" lang="en-US" sz="1600" spc="-1" strike="noStrike">
                  <a:solidFill>
                    <a:srgbClr val="000000"/>
                  </a:solidFill>
                  <a:latin typeface="Arial"/>
                  <a:ea typeface="ＭＳ Ｐゴシック"/>
                </a:rPr>
                <a:t>IPv6 inside</a:t>
              </a:r>
              <a:endParaRPr b="0" lang="en-US" sz="1600" spc="-1" strike="noStrike">
                <a:latin typeface="Arial"/>
              </a:endParaRPr>
            </a:p>
            <a:p>
              <a:pPr algn="ctr">
                <a:lnSpc>
                  <a:spcPct val="85000"/>
                </a:lnSpc>
                <a:tabLst>
                  <a:tab algn="l" pos="0"/>
                </a:tabLst>
              </a:pPr>
              <a:r>
                <a:rPr b="0" lang="en-US" sz="1600" spc="-1" strike="noStrike">
                  <a:solidFill>
                    <a:srgbClr val="000000"/>
                  </a:solidFill>
                  <a:latin typeface="Arial"/>
                  <a:ea typeface="ＭＳ Ｐゴシック"/>
                </a:rPr>
                <a:t>IPv4</a:t>
              </a:r>
              <a:endParaRPr b="0" lang="en-US" sz="1600" spc="-1" strike="noStrike">
                <a:latin typeface="Arial"/>
              </a:endParaRPr>
            </a:p>
          </p:txBody>
        </p:sp>
        <p:sp>
          <p:nvSpPr>
            <p:cNvPr id="4948" name="Line 151"/>
            <p:cNvSpPr/>
            <p:nvPr/>
          </p:nvSpPr>
          <p:spPr>
            <a:xfrm>
              <a:off x="8086320" y="5698800"/>
              <a:ext cx="360" cy="184320"/>
            </a:xfrm>
            <a:prstGeom prst="line">
              <a:avLst/>
            </a:prstGeom>
            <a:ln w="9525">
              <a:solidFill>
                <a:schemeClr val="tx1"/>
              </a:solidFill>
              <a:round/>
              <a:headEnd len="med" type="triangle" w="med"/>
            </a:ln>
          </p:spPr>
          <p:style>
            <a:lnRef idx="0"/>
            <a:fillRef idx="0"/>
            <a:effectRef idx="0"/>
            <a:fontRef idx="minor"/>
          </p:style>
        </p:sp>
        <p:grpSp>
          <p:nvGrpSpPr>
            <p:cNvPr id="4949" name="Group 152"/>
            <p:cNvGrpSpPr/>
            <p:nvPr/>
          </p:nvGrpSpPr>
          <p:grpSpPr>
            <a:xfrm>
              <a:off x="7570440" y="3444840"/>
              <a:ext cx="925200" cy="2202840"/>
              <a:chOff x="7570440" y="3444840"/>
              <a:chExt cx="925200" cy="2202840"/>
            </a:xfrm>
          </p:grpSpPr>
          <p:sp>
            <p:nvSpPr>
              <p:cNvPr id="4950" name="CustomShape 153"/>
              <p:cNvSpPr/>
              <p:nvPr/>
            </p:nvSpPr>
            <p:spPr>
              <a:xfrm>
                <a:off x="7570440" y="3454200"/>
                <a:ext cx="925200" cy="2193480"/>
              </a:xfrm>
              <a:prstGeom prst="rect">
                <a:avLst/>
              </a:prstGeom>
              <a:solidFill>
                <a:srgbClr val="cc0000"/>
              </a:solidFill>
              <a:ln w="9525">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grpSp>
            <p:nvGrpSpPr>
              <p:cNvPr id="4951" name="Group 154"/>
              <p:cNvGrpSpPr/>
              <p:nvPr/>
            </p:nvGrpSpPr>
            <p:grpSpPr>
              <a:xfrm>
                <a:off x="7607160" y="4062240"/>
                <a:ext cx="775440" cy="1441080"/>
                <a:chOff x="7607160" y="4062240"/>
                <a:chExt cx="775440" cy="1441080"/>
              </a:xfrm>
            </p:grpSpPr>
            <p:sp>
              <p:nvSpPr>
                <p:cNvPr id="4952" name="CustomShape 155"/>
                <p:cNvSpPr/>
                <p:nvPr/>
              </p:nvSpPr>
              <p:spPr>
                <a:xfrm>
                  <a:off x="7642080" y="4062240"/>
                  <a:ext cx="732960" cy="1441080"/>
                </a:xfrm>
                <a:prstGeom prst="rect">
                  <a:avLst/>
                </a:prstGeom>
                <a:solidFill>
                  <a:srgbClr val="b5e7ff"/>
                </a:solidFill>
                <a:ln w="9525">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4953" name="CustomShape 156"/>
                <p:cNvSpPr/>
                <p:nvPr/>
              </p:nvSpPr>
              <p:spPr>
                <a:xfrm>
                  <a:off x="7607160" y="4090680"/>
                  <a:ext cx="775440" cy="13690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Flow: X</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Src: A</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Dest: F</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data</a:t>
                  </a:r>
                  <a:endParaRPr b="0" lang="en-US" sz="1400" spc="-1" strike="noStrike">
                    <a:latin typeface="Arial"/>
                  </a:endParaRPr>
                </a:p>
              </p:txBody>
            </p:sp>
          </p:grpSp>
          <p:sp>
            <p:nvSpPr>
              <p:cNvPr id="4954" name="CustomShape 157"/>
              <p:cNvSpPr/>
              <p:nvPr/>
            </p:nvSpPr>
            <p:spPr>
              <a:xfrm>
                <a:off x="7576560" y="3444840"/>
                <a:ext cx="89280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ffffff"/>
                    </a:solidFill>
                    <a:latin typeface="Arial"/>
                    <a:ea typeface="ＭＳ Ｐゴシック"/>
                  </a:rPr>
                  <a:t>src:B</a:t>
                </a:r>
                <a:endParaRPr b="0" lang="en-US" sz="1800" spc="-1" strike="noStrike">
                  <a:latin typeface="Arial"/>
                </a:endParaRPr>
              </a:p>
              <a:p>
                <a:pPr>
                  <a:lnSpc>
                    <a:spcPct val="100000"/>
                  </a:lnSpc>
                  <a:tabLst>
                    <a:tab algn="l" pos="0"/>
                  </a:tabLst>
                </a:pPr>
                <a:r>
                  <a:rPr b="0" lang="en-US" sz="1800" spc="-1" strike="noStrike">
                    <a:solidFill>
                      <a:srgbClr val="ffffff"/>
                    </a:solidFill>
                    <a:latin typeface="Arial"/>
                    <a:ea typeface="ＭＳ Ｐゴシック"/>
                  </a:rPr>
                  <a:t>dest: E</a:t>
                </a:r>
                <a:endParaRPr b="0" lang="en-US" sz="1800" spc="-1" strike="noStrike">
                  <a:latin typeface="Arial"/>
                </a:endParaRPr>
              </a:p>
            </p:txBody>
          </p:sp>
        </p:grpSp>
      </p:grpSp>
      <p:sp>
        <p:nvSpPr>
          <p:cNvPr id="4955" name="CustomShape 158"/>
          <p:cNvSpPr/>
          <p:nvPr/>
        </p:nvSpPr>
        <p:spPr>
          <a:xfrm>
            <a:off x="5400720" y="1522800"/>
            <a:ext cx="45360" cy="210240"/>
          </a:xfrm>
          <a:prstGeom prst="rect">
            <a:avLst/>
          </a:prstGeom>
          <a:solidFill>
            <a:srgbClr val="cc0001"/>
          </a:solidFill>
          <a:ln>
            <a:solidFill>
              <a:srgbClr val="cc0001"/>
            </a:solidFill>
          </a:ln>
        </p:spPr>
        <p:style>
          <a:lnRef idx="2">
            <a:schemeClr val="accent1">
              <a:shade val="50000"/>
            </a:schemeClr>
          </a:lnRef>
          <a:fillRef idx="1">
            <a:schemeClr val="accent1"/>
          </a:fillRef>
          <a:effectRef idx="0">
            <a:schemeClr val="accent1"/>
          </a:effectRef>
          <a:fontRef idx="minor"/>
        </p:style>
      </p:sp>
      <p:sp>
        <p:nvSpPr>
          <p:cNvPr id="4956" name="CustomShape 159"/>
          <p:cNvSpPr/>
          <p:nvPr/>
        </p:nvSpPr>
        <p:spPr>
          <a:xfrm>
            <a:off x="8135640" y="1540440"/>
            <a:ext cx="45360" cy="210240"/>
          </a:xfrm>
          <a:prstGeom prst="rect">
            <a:avLst/>
          </a:prstGeom>
          <a:solidFill>
            <a:srgbClr val="cc0001"/>
          </a:solidFill>
          <a:ln>
            <a:solidFill>
              <a:srgbClr val="cc0001"/>
            </a:solidFill>
          </a:ln>
        </p:spPr>
        <p:style>
          <a:lnRef idx="2">
            <a:schemeClr val="accent1">
              <a:shade val="50000"/>
            </a:schemeClr>
          </a:lnRef>
          <a:fillRef idx="1">
            <a:schemeClr val="accent1"/>
          </a:fillRef>
          <a:effectRef idx="0">
            <a:schemeClr val="accent1"/>
          </a:effectRef>
          <a:fontRef idx="minor"/>
        </p:style>
      </p:sp>
      <p:sp>
        <p:nvSpPr>
          <p:cNvPr id="4957" name="CustomShape 160"/>
          <p:cNvSpPr/>
          <p:nvPr/>
        </p:nvSpPr>
        <p:spPr>
          <a:xfrm>
            <a:off x="5408640" y="2639160"/>
            <a:ext cx="45360" cy="210240"/>
          </a:xfrm>
          <a:prstGeom prst="rect">
            <a:avLst/>
          </a:prstGeom>
          <a:solidFill>
            <a:srgbClr val="cc0001"/>
          </a:solidFill>
          <a:ln>
            <a:solidFill>
              <a:srgbClr val="cc0001"/>
            </a:solidFill>
          </a:ln>
        </p:spPr>
        <p:style>
          <a:lnRef idx="2">
            <a:schemeClr val="accent1">
              <a:shade val="50000"/>
            </a:schemeClr>
          </a:lnRef>
          <a:fillRef idx="1">
            <a:schemeClr val="accent1"/>
          </a:fillRef>
          <a:effectRef idx="0">
            <a:schemeClr val="accent1"/>
          </a:effectRef>
          <a:fontRef idx="minor"/>
        </p:style>
      </p:sp>
      <p:sp>
        <p:nvSpPr>
          <p:cNvPr id="4958" name="CustomShape 161"/>
          <p:cNvSpPr/>
          <p:nvPr/>
        </p:nvSpPr>
        <p:spPr>
          <a:xfrm>
            <a:off x="8123400" y="2663280"/>
            <a:ext cx="45360" cy="210240"/>
          </a:xfrm>
          <a:prstGeom prst="rect">
            <a:avLst/>
          </a:prstGeom>
          <a:solidFill>
            <a:srgbClr val="cc0001"/>
          </a:solidFill>
          <a:ln>
            <a:solidFill>
              <a:srgbClr val="cc0001"/>
            </a:solidFill>
          </a:ln>
        </p:spPr>
        <p:style>
          <a:lnRef idx="2">
            <a:schemeClr val="accent1">
              <a:shade val="50000"/>
            </a:schemeClr>
          </a:lnRef>
          <a:fillRef idx="1">
            <a:schemeClr val="accent1"/>
          </a:fillRef>
          <a:effectRef idx="0">
            <a:schemeClr val="accent1"/>
          </a:effectRef>
          <a:fontRef idx="minor"/>
        </p:style>
      </p:sp>
      <p:grpSp>
        <p:nvGrpSpPr>
          <p:cNvPr id="4959" name="Group 162"/>
          <p:cNvGrpSpPr/>
          <p:nvPr/>
        </p:nvGrpSpPr>
        <p:grpSpPr>
          <a:xfrm>
            <a:off x="1285200" y="3401280"/>
            <a:ext cx="8091000" cy="2045160"/>
            <a:chOff x="1285200" y="3401280"/>
            <a:chExt cx="8091000" cy="2045160"/>
          </a:xfrm>
        </p:grpSpPr>
        <p:grpSp>
          <p:nvGrpSpPr>
            <p:cNvPr id="4960" name="Group 163"/>
            <p:cNvGrpSpPr/>
            <p:nvPr/>
          </p:nvGrpSpPr>
          <p:grpSpPr>
            <a:xfrm>
              <a:off x="1285200" y="3401280"/>
              <a:ext cx="8091000" cy="2045160"/>
              <a:chOff x="1285200" y="3401280"/>
              <a:chExt cx="8091000" cy="2045160"/>
            </a:xfrm>
          </p:grpSpPr>
          <p:grpSp>
            <p:nvGrpSpPr>
              <p:cNvPr id="4961" name="Group 164"/>
              <p:cNvGrpSpPr/>
              <p:nvPr/>
            </p:nvGrpSpPr>
            <p:grpSpPr>
              <a:xfrm>
                <a:off x="1285200" y="3401280"/>
                <a:ext cx="8091000" cy="2045160"/>
                <a:chOff x="1285200" y="3401280"/>
                <a:chExt cx="8091000" cy="2045160"/>
              </a:xfrm>
            </p:grpSpPr>
            <p:sp>
              <p:nvSpPr>
                <p:cNvPr id="4962" name="CustomShape 165"/>
                <p:cNvSpPr/>
                <p:nvPr/>
              </p:nvSpPr>
              <p:spPr>
                <a:xfrm>
                  <a:off x="4092840" y="3686040"/>
                  <a:ext cx="715320" cy="52956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p:style>
            </p:sp>
            <p:sp>
              <p:nvSpPr>
                <p:cNvPr id="4963" name="CustomShape 166"/>
                <p:cNvSpPr/>
                <p:nvPr/>
              </p:nvSpPr>
              <p:spPr>
                <a:xfrm>
                  <a:off x="5029200" y="3401280"/>
                  <a:ext cx="1023480" cy="6688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p:style>
            </p:sp>
            <p:sp>
              <p:nvSpPr>
                <p:cNvPr id="4964" name="CustomShape 167"/>
                <p:cNvSpPr/>
                <p:nvPr/>
              </p:nvSpPr>
              <p:spPr>
                <a:xfrm>
                  <a:off x="7518600" y="3447720"/>
                  <a:ext cx="973800" cy="6688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p:style>
            </p:sp>
            <p:sp>
              <p:nvSpPr>
                <p:cNvPr id="4965" name="CustomShape 168"/>
                <p:cNvSpPr/>
                <p:nvPr/>
              </p:nvSpPr>
              <p:spPr>
                <a:xfrm>
                  <a:off x="8660880" y="3693960"/>
                  <a:ext cx="715320" cy="54216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p:style>
            </p:sp>
            <p:sp>
              <p:nvSpPr>
                <p:cNvPr id="4966" name="CustomShape 169"/>
                <p:cNvSpPr/>
                <p:nvPr/>
              </p:nvSpPr>
              <p:spPr>
                <a:xfrm>
                  <a:off x="1285200" y="4441320"/>
                  <a:ext cx="1932840" cy="100512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lang="en-US" sz="2000" spc="-1" strike="noStrike">
                      <a:solidFill>
                        <a:srgbClr val="000000"/>
                      </a:solidFill>
                      <a:latin typeface="Calibri"/>
                    </a:rPr>
                    <a:t>Note source and destination addresses!</a:t>
                  </a:r>
                  <a:endParaRPr b="0" lang="en-US" sz="2000" spc="-1" strike="noStrike">
                    <a:latin typeface="Arial"/>
                  </a:endParaRPr>
                </a:p>
              </p:txBody>
            </p:sp>
            <p:sp>
              <p:nvSpPr>
                <p:cNvPr id="4967" name="Line 170"/>
                <p:cNvSpPr/>
                <p:nvPr/>
              </p:nvSpPr>
              <p:spPr>
                <a:xfrm flipH="1">
                  <a:off x="3218040" y="3951000"/>
                  <a:ext cx="874800" cy="998280"/>
                </a:xfrm>
                <a:prstGeom prst="line">
                  <a:avLst/>
                </a:prstGeom>
                <a:ln w="0">
                  <a:solidFill>
                    <a:schemeClr val="tx1"/>
                  </a:solidFill>
                </a:ln>
              </p:spPr>
              <p:style>
                <a:lnRef idx="1">
                  <a:schemeClr val="accent1"/>
                </a:lnRef>
                <a:fillRef idx="0">
                  <a:schemeClr val="accent1"/>
                </a:fillRef>
                <a:effectRef idx="0">
                  <a:schemeClr val="accent1"/>
                </a:effectRef>
                <a:fontRef idx="minor"/>
              </p:style>
            </p:sp>
            <p:sp>
              <p:nvSpPr>
                <p:cNvPr id="4968" name="Line 171"/>
                <p:cNvSpPr/>
                <p:nvPr/>
              </p:nvSpPr>
              <p:spPr>
                <a:xfrm flipH="1">
                  <a:off x="3218040" y="3705840"/>
                  <a:ext cx="1769400" cy="1243440"/>
                </a:xfrm>
                <a:prstGeom prst="line">
                  <a:avLst/>
                </a:prstGeom>
                <a:ln w="0">
                  <a:solidFill>
                    <a:schemeClr val="tx1"/>
                  </a:solidFill>
                </a:ln>
              </p:spPr>
              <p:style>
                <a:lnRef idx="1">
                  <a:schemeClr val="accent1"/>
                </a:lnRef>
                <a:fillRef idx="0">
                  <a:schemeClr val="accent1"/>
                </a:fillRef>
                <a:effectRef idx="0">
                  <a:schemeClr val="accent1"/>
                </a:effectRef>
                <a:fontRef idx="minor"/>
              </p:style>
            </p:sp>
            <p:sp>
              <p:nvSpPr>
                <p:cNvPr id="4969" name="Line 172"/>
                <p:cNvSpPr/>
                <p:nvPr/>
              </p:nvSpPr>
              <p:spPr>
                <a:xfrm flipH="1">
                  <a:off x="3218040" y="3782160"/>
                  <a:ext cx="4300560" cy="1167120"/>
                </a:xfrm>
                <a:prstGeom prst="line">
                  <a:avLst/>
                </a:prstGeom>
                <a:ln w="0">
                  <a:solidFill>
                    <a:schemeClr val="tx1"/>
                  </a:solidFill>
                </a:ln>
              </p:spPr>
              <p:style>
                <a:lnRef idx="1">
                  <a:schemeClr val="accent1"/>
                </a:lnRef>
                <a:fillRef idx="0">
                  <a:schemeClr val="accent1"/>
                </a:fillRef>
                <a:effectRef idx="0">
                  <a:schemeClr val="accent1"/>
                </a:effectRef>
                <a:fontRef idx="minor"/>
              </p:style>
            </p:sp>
          </p:grpSp>
          <p:sp>
            <p:nvSpPr>
              <p:cNvPr id="4970" name="Line 173"/>
              <p:cNvSpPr/>
              <p:nvPr/>
            </p:nvSpPr>
            <p:spPr>
              <a:xfrm flipH="1">
                <a:off x="3218040" y="3965040"/>
                <a:ext cx="5442840" cy="984240"/>
              </a:xfrm>
              <a:prstGeom prst="line">
                <a:avLst/>
              </a:prstGeom>
              <a:ln w="0">
                <a:solidFill>
                  <a:schemeClr val="tx1"/>
                </a:solidFill>
              </a:ln>
            </p:spPr>
            <p:style>
              <a:lnRef idx="1">
                <a:schemeClr val="accent1"/>
              </a:lnRef>
              <a:fillRef idx="0">
                <a:schemeClr val="accent1"/>
              </a:fillRef>
              <a:effectRef idx="0">
                <a:schemeClr val="accent1"/>
              </a:effectRef>
              <a:fontRef idx="minor"/>
            </p:style>
          </p:sp>
        </p:grpSp>
        <p:sp>
          <p:nvSpPr>
            <p:cNvPr id="4971" name="CustomShape 174"/>
            <p:cNvSpPr/>
            <p:nvPr/>
          </p:nvSpPr>
          <p:spPr>
            <a:xfrm>
              <a:off x="6324480" y="3407040"/>
              <a:ext cx="1023480" cy="6688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p:style>
        </p:sp>
        <p:sp>
          <p:nvSpPr>
            <p:cNvPr id="4972" name="Line 175"/>
            <p:cNvSpPr/>
            <p:nvPr/>
          </p:nvSpPr>
          <p:spPr>
            <a:xfrm flipH="1">
              <a:off x="3218040" y="3870720"/>
              <a:ext cx="3182760" cy="1078560"/>
            </a:xfrm>
            <a:prstGeom prst="line">
              <a:avLst/>
            </a:prstGeom>
            <a:ln w="0">
              <a:solidFill>
                <a:schemeClr val="tx1"/>
              </a:solidFill>
            </a:ln>
          </p:spPr>
          <p:style>
            <a:lnRef idx="1">
              <a:schemeClr val="accent1"/>
            </a:lnRef>
            <a:fillRef idx="0">
              <a:schemeClr val="accent1"/>
            </a:fillRef>
            <a:effectRef idx="0">
              <a:schemeClr val="accent1"/>
            </a:effectRef>
            <a:fontRef idx="minor"/>
          </p:style>
        </p:sp>
      </p:grpSp>
      <p:sp>
        <p:nvSpPr>
          <p:cNvPr id="4973" name="TextShape 176"/>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BA36576B-03F9-45A9-8C62-DE07FC57AED2}"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1469" dur="indefinite" restart="never" nodeType="tmRoot">
          <p:childTnLst>
            <p:seq>
              <p:cTn id="1470" dur="indefinite" nodeType="mainSeq">
                <p:childTnLst>
                  <p:par>
                    <p:cTn id="1471" fill="hold">
                      <p:stCondLst>
                        <p:cond delay="indefinite"/>
                      </p:stCondLst>
                      <p:childTnLst>
                        <p:par>
                          <p:cTn id="1472" fill="hold">
                            <p:stCondLst>
                              <p:cond delay="0"/>
                            </p:stCondLst>
                            <p:childTnLst>
                              <p:par>
                                <p:cTn id="1473" nodeType="clickEffect" fill="hold" presetClass="entr" presetID="22" presetSubtype="8">
                                  <p:stCondLst>
                                    <p:cond delay="0"/>
                                  </p:stCondLst>
                                  <p:childTnLst>
                                    <p:set>
                                      <p:cBhvr>
                                        <p:cTn id="1474" dur="1" fill="hold">
                                          <p:stCondLst>
                                            <p:cond delay="0"/>
                                          </p:stCondLst>
                                        </p:cTn>
                                        <p:tgtEl>
                                          <p:spTgt spid="4921"/>
                                        </p:tgtEl>
                                        <p:attrNameLst>
                                          <p:attrName>style.visibility</p:attrName>
                                        </p:attrNameLst>
                                      </p:cBhvr>
                                      <p:to>
                                        <p:strVal val="visible"/>
                                      </p:to>
                                    </p:set>
                                    <p:animEffect filter="wipe(left)" transition="in">
                                      <p:cBhvr additive="repl">
                                        <p:cTn id="1475" dur="500"/>
                                        <p:tgtEl>
                                          <p:spTgt spid="4921"/>
                                        </p:tgtEl>
                                      </p:cBhvr>
                                    </p:animEffect>
                                  </p:childTnLst>
                                </p:cTn>
                              </p:par>
                            </p:childTnLst>
                          </p:cTn>
                        </p:par>
                      </p:childTnLst>
                    </p:cTn>
                  </p:par>
                  <p:par>
                    <p:cTn id="1476" fill="hold">
                      <p:stCondLst>
                        <p:cond delay="indefinite"/>
                      </p:stCondLst>
                      <p:childTnLst>
                        <p:par>
                          <p:cTn id="1477" fill="hold">
                            <p:stCondLst>
                              <p:cond delay="0"/>
                            </p:stCondLst>
                            <p:childTnLst>
                              <p:par>
                                <p:cTn id="1478" nodeType="clickEffect" fill="hold" presetClass="entr" presetID="22" presetSubtype="8">
                                  <p:stCondLst>
                                    <p:cond delay="0"/>
                                  </p:stCondLst>
                                  <p:childTnLst>
                                    <p:set>
                                      <p:cBhvr>
                                        <p:cTn id="1479" dur="1" fill="hold">
                                          <p:stCondLst>
                                            <p:cond delay="0"/>
                                          </p:stCondLst>
                                        </p:cTn>
                                        <p:tgtEl>
                                          <p:spTgt spid="4928"/>
                                        </p:tgtEl>
                                        <p:attrNameLst>
                                          <p:attrName>style.visibility</p:attrName>
                                        </p:attrNameLst>
                                      </p:cBhvr>
                                      <p:to>
                                        <p:strVal val="visible"/>
                                      </p:to>
                                    </p:set>
                                    <p:animEffect filter="wipe(left)" transition="in">
                                      <p:cBhvr additive="repl">
                                        <p:cTn id="1480" dur="500"/>
                                        <p:tgtEl>
                                          <p:spTgt spid="4928"/>
                                        </p:tgtEl>
                                      </p:cBhvr>
                                    </p:animEffect>
                                  </p:childTnLst>
                                </p:cTn>
                              </p:par>
                            </p:childTnLst>
                          </p:cTn>
                        </p:par>
                      </p:childTnLst>
                    </p:cTn>
                  </p:par>
                  <p:par>
                    <p:cTn id="1481" fill="hold">
                      <p:stCondLst>
                        <p:cond delay="indefinite"/>
                      </p:stCondLst>
                      <p:childTnLst>
                        <p:par>
                          <p:cTn id="1482" fill="hold">
                            <p:stCondLst>
                              <p:cond delay="0"/>
                            </p:stCondLst>
                            <p:childTnLst>
                              <p:par>
                                <p:cTn id="1483" nodeType="clickEffect" fill="hold" presetClass="entr" presetID="22" presetSubtype="8">
                                  <p:stCondLst>
                                    <p:cond delay="0"/>
                                  </p:stCondLst>
                                  <p:childTnLst>
                                    <p:set>
                                      <p:cBhvr>
                                        <p:cTn id="1484" dur="1" fill="hold">
                                          <p:stCondLst>
                                            <p:cond delay="0"/>
                                          </p:stCondLst>
                                        </p:cTn>
                                        <p:tgtEl>
                                          <p:spTgt spid="4798"/>
                                        </p:tgtEl>
                                        <p:attrNameLst>
                                          <p:attrName>style.visibility</p:attrName>
                                        </p:attrNameLst>
                                      </p:cBhvr>
                                      <p:to>
                                        <p:strVal val="visible"/>
                                      </p:to>
                                    </p:set>
                                    <p:animEffect filter="wipe(left)" transition="in">
                                      <p:cBhvr additive="repl">
                                        <p:cTn id="1485" dur="500"/>
                                        <p:tgtEl>
                                          <p:spTgt spid="4798"/>
                                        </p:tgtEl>
                                      </p:cBhvr>
                                    </p:animEffect>
                                  </p:childTnLst>
                                </p:cTn>
                              </p:par>
                            </p:childTnLst>
                          </p:cTn>
                        </p:par>
                      </p:childTnLst>
                    </p:cTn>
                  </p:par>
                  <p:par>
                    <p:cTn id="1486" fill="hold">
                      <p:stCondLst>
                        <p:cond delay="indefinite"/>
                      </p:stCondLst>
                      <p:childTnLst>
                        <p:par>
                          <p:cTn id="1487" fill="hold">
                            <p:stCondLst>
                              <p:cond delay="0"/>
                            </p:stCondLst>
                            <p:childTnLst>
                              <p:par>
                                <p:cTn id="1488" nodeType="clickEffect" fill="hold" presetClass="entr" presetID="22" presetSubtype="8">
                                  <p:stCondLst>
                                    <p:cond delay="0"/>
                                  </p:stCondLst>
                                  <p:childTnLst>
                                    <p:set>
                                      <p:cBhvr>
                                        <p:cTn id="1489" dur="1" fill="hold">
                                          <p:stCondLst>
                                            <p:cond delay="0"/>
                                          </p:stCondLst>
                                        </p:cTn>
                                        <p:tgtEl>
                                          <p:spTgt spid="4945"/>
                                        </p:tgtEl>
                                        <p:attrNameLst>
                                          <p:attrName>style.visibility</p:attrName>
                                        </p:attrNameLst>
                                      </p:cBhvr>
                                      <p:to>
                                        <p:strVal val="visible"/>
                                      </p:to>
                                    </p:set>
                                    <p:animEffect filter="wipe(left)" transition="in">
                                      <p:cBhvr additive="repl">
                                        <p:cTn id="1490" dur="500"/>
                                        <p:tgtEl>
                                          <p:spTgt spid="4945"/>
                                        </p:tgtEl>
                                      </p:cBhvr>
                                    </p:animEffect>
                                  </p:childTnLst>
                                </p:cTn>
                              </p:par>
                            </p:childTnLst>
                          </p:cTn>
                        </p:par>
                      </p:childTnLst>
                    </p:cTn>
                  </p:par>
                  <p:par>
                    <p:cTn id="1491" fill="hold">
                      <p:stCondLst>
                        <p:cond delay="indefinite"/>
                      </p:stCondLst>
                      <p:childTnLst>
                        <p:par>
                          <p:cTn id="1492" fill="hold">
                            <p:stCondLst>
                              <p:cond delay="0"/>
                            </p:stCondLst>
                            <p:childTnLst>
                              <p:par>
                                <p:cTn id="1493" nodeType="clickEffect" fill="hold" presetClass="entr" presetID="22" presetSubtype="8">
                                  <p:stCondLst>
                                    <p:cond delay="0"/>
                                  </p:stCondLst>
                                  <p:childTnLst>
                                    <p:set>
                                      <p:cBhvr>
                                        <p:cTn id="1494" dur="1" fill="hold">
                                          <p:stCondLst>
                                            <p:cond delay="0"/>
                                          </p:stCondLst>
                                        </p:cTn>
                                        <p:tgtEl>
                                          <p:spTgt spid="4938"/>
                                        </p:tgtEl>
                                        <p:attrNameLst>
                                          <p:attrName>style.visibility</p:attrName>
                                        </p:attrNameLst>
                                      </p:cBhvr>
                                      <p:to>
                                        <p:strVal val="visible"/>
                                      </p:to>
                                    </p:set>
                                    <p:animEffect filter="wipe(left)" transition="in">
                                      <p:cBhvr additive="repl">
                                        <p:cTn id="1495" dur="500"/>
                                        <p:tgtEl>
                                          <p:spTgt spid="4938"/>
                                        </p:tgtEl>
                                      </p:cBhvr>
                                    </p:animEffect>
                                  </p:childTnLst>
                                </p:cTn>
                              </p:par>
                            </p:childTnLst>
                          </p:cTn>
                        </p:par>
                      </p:childTnLst>
                    </p:cTn>
                  </p:par>
                  <p:par>
                    <p:cTn id="1496" fill="hold">
                      <p:stCondLst>
                        <p:cond delay="indefinite"/>
                      </p:stCondLst>
                      <p:childTnLst>
                        <p:par>
                          <p:cTn id="1497" fill="hold">
                            <p:stCondLst>
                              <p:cond delay="0"/>
                            </p:stCondLst>
                            <p:childTnLst>
                              <p:par>
                                <p:cTn id="1498" nodeType="clickEffect" fill="hold" presetClass="entr" presetID="9">
                                  <p:stCondLst>
                                    <p:cond delay="0"/>
                                  </p:stCondLst>
                                  <p:childTnLst>
                                    <p:set>
                                      <p:cBhvr>
                                        <p:cTn id="1499" dur="1" fill="hold">
                                          <p:stCondLst>
                                            <p:cond delay="0"/>
                                          </p:stCondLst>
                                        </p:cTn>
                                        <p:tgtEl>
                                          <p:spTgt spid="4959"/>
                                        </p:tgtEl>
                                        <p:attrNameLst>
                                          <p:attrName>style.visibility</p:attrName>
                                        </p:attrNameLst>
                                      </p:cBhvr>
                                      <p:to>
                                        <p:strVal val="visible"/>
                                      </p:to>
                                    </p:set>
                                    <p:animEffect filter="dissolve" transition="in">
                                      <p:cBhvr additive="repl">
                                        <p:cTn id="1500" dur="500"/>
                                        <p:tgtEl>
                                          <p:spTgt spid="49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4" name="TextShape 1"/>
          <p:cNvSpPr txBox="1"/>
          <p:nvPr/>
        </p:nvSpPr>
        <p:spPr>
          <a:xfrm>
            <a:off x="838080" y="1379520"/>
            <a:ext cx="10515240" cy="1149120"/>
          </a:xfrm>
          <a:prstGeom prst="rect">
            <a:avLst/>
          </a:prstGeom>
          <a:noFill/>
          <a:ln w="0">
            <a:noFill/>
          </a:ln>
        </p:spPr>
        <p:txBody>
          <a:bodyPr>
            <a:normAutofit/>
          </a:bodyPr>
          <a:p>
            <a:pPr marL="471600" indent="-34092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Google</a:t>
            </a:r>
            <a:r>
              <a:rPr b="0" lang="en-US" sz="3200" spc="-1" strike="noStrike" baseline="30000">
                <a:solidFill>
                  <a:srgbClr val="000000"/>
                </a:solidFill>
                <a:latin typeface="Calibri"/>
                <a:ea typeface="ＭＳ Ｐゴシック"/>
              </a:rPr>
              <a:t>1</a:t>
            </a:r>
            <a:r>
              <a:rPr b="0" lang="en-US" sz="3200" spc="-1" strike="noStrike">
                <a:solidFill>
                  <a:srgbClr val="000000"/>
                </a:solidFill>
                <a:latin typeface="Calibri"/>
                <a:ea typeface="ＭＳ Ｐゴシック"/>
              </a:rPr>
              <a:t>: ~ 30% of clients access services via IPv6</a:t>
            </a:r>
            <a:endParaRPr b="0" lang="en-US" sz="3200" spc="-1" strike="noStrike">
              <a:solidFill>
                <a:srgbClr val="000000"/>
              </a:solidFill>
              <a:latin typeface="Calibri"/>
            </a:endParaRPr>
          </a:p>
          <a:p>
            <a:pPr marL="471600" indent="-34092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NIST: 1/3 of all US government domains are IPv6 capable</a:t>
            </a:r>
            <a:endParaRPr b="0" lang="en-US" sz="3200" spc="-1" strike="noStrike">
              <a:solidFill>
                <a:srgbClr val="000000"/>
              </a:solidFill>
              <a:latin typeface="Calibri"/>
            </a:endParaRPr>
          </a:p>
        </p:txBody>
      </p:sp>
      <p:sp>
        <p:nvSpPr>
          <p:cNvPr id="4975" name="TextShape 2"/>
          <p:cNvSpPr txBox="1"/>
          <p:nvPr/>
        </p:nvSpPr>
        <p:spPr>
          <a:xfrm>
            <a:off x="838080" y="34596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rPr>
              <a:t>IPv6: adoption</a:t>
            </a:r>
            <a:endParaRPr b="0" lang="en-US" sz="4800" spc="-1" strike="noStrike">
              <a:solidFill>
                <a:srgbClr val="000000"/>
              </a:solidFill>
              <a:latin typeface="Calibri"/>
            </a:endParaRPr>
          </a:p>
        </p:txBody>
      </p:sp>
      <p:grpSp>
        <p:nvGrpSpPr>
          <p:cNvPr id="4976" name="Group 3"/>
          <p:cNvGrpSpPr/>
          <p:nvPr/>
        </p:nvGrpSpPr>
        <p:grpSpPr>
          <a:xfrm>
            <a:off x="1284480" y="2612520"/>
            <a:ext cx="10450080" cy="4049280"/>
            <a:chOff x="1284480" y="2612520"/>
            <a:chExt cx="10450080" cy="4049280"/>
          </a:xfrm>
        </p:grpSpPr>
        <p:sp>
          <p:nvSpPr>
            <p:cNvPr id="4977" name="CustomShape 4"/>
            <p:cNvSpPr/>
            <p:nvPr/>
          </p:nvSpPr>
          <p:spPr>
            <a:xfrm>
              <a:off x="9092520" y="5704200"/>
              <a:ext cx="2642040" cy="8514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baseline="30000">
                  <a:solidFill>
                    <a:srgbClr val="000000"/>
                  </a:solidFill>
                  <a:latin typeface="Calibri"/>
                </a:rPr>
                <a:t>1</a:t>
              </a:r>
              <a:r>
                <a:rPr b="0" lang="en-US" sz="1800" spc="-1" strike="noStrike">
                  <a:solidFill>
                    <a:srgbClr val="000000"/>
                  </a:solidFill>
                  <a:latin typeface="Calibri"/>
                </a:rPr>
                <a:t> </a:t>
              </a:r>
              <a:r>
                <a:rPr b="0" lang="en-US" sz="1600" spc="-1" strike="noStrike">
                  <a:solidFill>
                    <a:srgbClr val="000000"/>
                  </a:solidFill>
                  <a:latin typeface="Calibri"/>
                </a:rPr>
                <a:t>https://www.google.com/intl/en/ipv6/statistics.html</a:t>
              </a:r>
              <a:endParaRPr b="0" lang="en-US" sz="1600" spc="-1" strike="noStrike">
                <a:latin typeface="Arial"/>
              </a:endParaRPr>
            </a:p>
          </p:txBody>
        </p:sp>
        <p:pic>
          <p:nvPicPr>
            <p:cNvPr id="4978" name="Picture 2" descr=""/>
            <p:cNvPicPr/>
            <p:nvPr/>
          </p:nvPicPr>
          <p:blipFill>
            <a:blip r:embed="rId1"/>
            <a:stretch/>
          </p:blipFill>
          <p:spPr>
            <a:xfrm>
              <a:off x="1284480" y="2612520"/>
              <a:ext cx="7410960" cy="4049280"/>
            </a:xfrm>
            <a:prstGeom prst="rect">
              <a:avLst/>
            </a:prstGeom>
            <a:ln w="0">
              <a:noFill/>
            </a:ln>
          </p:spPr>
        </p:pic>
      </p:grpSp>
      <p:sp>
        <p:nvSpPr>
          <p:cNvPr id="4979" name="TextShape 5"/>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4A213C9D-826A-4B8F-A61C-67261D774CD5}"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1501" dur="indefinite" restart="never" nodeType="tmRoot">
          <p:childTnLst>
            <p:seq>
              <p:cTn id="1502" dur="indefinite" nodeType="mainSeq">
                <p:childTnLst>
                  <p:par>
                    <p:cTn id="1503" fill="hold">
                      <p:stCondLst>
                        <p:cond delay="indefinite"/>
                      </p:stCondLst>
                      <p:childTnLst>
                        <p:par>
                          <p:cTn id="1504" fill="hold">
                            <p:stCondLst>
                              <p:cond delay="0"/>
                            </p:stCondLst>
                            <p:childTnLst>
                              <p:par>
                                <p:cTn id="1505" nodeType="clickEffect" fill="hold" presetClass="entr" presetID="9">
                                  <p:stCondLst>
                                    <p:cond delay="0"/>
                                  </p:stCondLst>
                                  <p:childTnLst>
                                    <p:set>
                                      <p:cBhvr>
                                        <p:cTn id="1506" dur="1" fill="hold">
                                          <p:stCondLst>
                                            <p:cond delay="0"/>
                                          </p:stCondLst>
                                        </p:cTn>
                                        <p:tgtEl>
                                          <p:spTgt spid="4976"/>
                                        </p:tgtEl>
                                        <p:attrNameLst>
                                          <p:attrName>style.visibility</p:attrName>
                                        </p:attrNameLst>
                                      </p:cBhvr>
                                      <p:to>
                                        <p:strVal val="visible"/>
                                      </p:to>
                                    </p:set>
                                    <p:animEffect filter="dissolve" transition="in">
                                      <p:cBhvr additive="repl">
                                        <p:cTn id="1507" dur="500"/>
                                        <p:tgtEl>
                                          <p:spTgt spid="49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0" name="TextShape 1"/>
          <p:cNvSpPr txBox="1"/>
          <p:nvPr/>
        </p:nvSpPr>
        <p:spPr>
          <a:xfrm>
            <a:off x="838080" y="1379520"/>
            <a:ext cx="10515240" cy="4663080"/>
          </a:xfrm>
          <a:prstGeom prst="rect">
            <a:avLst/>
          </a:prstGeom>
          <a:noFill/>
          <a:ln w="0">
            <a:noFill/>
          </a:ln>
        </p:spPr>
        <p:txBody>
          <a:bodyPr>
            <a:normAutofit/>
          </a:bodyPr>
          <a:p>
            <a:pPr marL="471600" indent="-34092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Google</a:t>
            </a:r>
            <a:r>
              <a:rPr b="0" lang="en-US" sz="3200" spc="-1" strike="noStrike" baseline="30000">
                <a:solidFill>
                  <a:srgbClr val="000000"/>
                </a:solidFill>
                <a:latin typeface="Calibri"/>
                <a:ea typeface="ＭＳ Ｐゴシック"/>
              </a:rPr>
              <a:t>1</a:t>
            </a:r>
            <a:r>
              <a:rPr b="0" lang="en-US" sz="3200" spc="-1" strike="noStrike">
                <a:solidFill>
                  <a:srgbClr val="000000"/>
                </a:solidFill>
                <a:latin typeface="Calibri"/>
                <a:ea typeface="ＭＳ Ｐゴシック"/>
              </a:rPr>
              <a:t>: ~ 30% of clients access services via IPv6</a:t>
            </a:r>
            <a:endParaRPr b="0" lang="en-US" sz="3200" spc="-1" strike="noStrike">
              <a:solidFill>
                <a:srgbClr val="000000"/>
              </a:solidFill>
              <a:latin typeface="Calibri"/>
            </a:endParaRPr>
          </a:p>
          <a:p>
            <a:pPr marL="471600" indent="-34092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NIST: 1/3 of all US government domains are IPv6 capable</a:t>
            </a:r>
            <a:endParaRPr b="0" lang="en-US" sz="3200" spc="-1" strike="noStrike">
              <a:solidFill>
                <a:srgbClr val="000000"/>
              </a:solidFill>
              <a:latin typeface="Calibri"/>
            </a:endParaRPr>
          </a:p>
          <a:p>
            <a:pPr marL="471600" indent="-34092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Long (long!) time for deployment, use</a:t>
            </a:r>
            <a:endParaRPr b="0" lang="en-US" sz="3200" spc="-1" strike="noStrike">
              <a:solidFill>
                <a:srgbClr val="000000"/>
              </a:solidFill>
              <a:latin typeface="Calibri"/>
            </a:endParaRPr>
          </a:p>
          <a:p>
            <a:pPr lvl="1" marL="914400" indent="-32832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25 years and counting!</a:t>
            </a:r>
            <a:endParaRPr b="0" lang="en-US" sz="2800" spc="-1" strike="noStrike">
              <a:solidFill>
                <a:srgbClr val="000000"/>
              </a:solidFill>
              <a:latin typeface="Calibri"/>
            </a:endParaRPr>
          </a:p>
          <a:p>
            <a:pPr lvl="1" marL="914400" indent="-32832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think of application-level changes in last 25 years: WWW, social media, streaming media, gaming, telepresence, …</a:t>
            </a:r>
            <a:endParaRPr b="0" lang="en-US" sz="2800" spc="-1" strike="noStrike">
              <a:solidFill>
                <a:srgbClr val="000000"/>
              </a:solidFill>
              <a:latin typeface="Calibri"/>
            </a:endParaRPr>
          </a:p>
          <a:p>
            <a:pPr lvl="1" marL="914400" indent="-328320">
              <a:lnSpc>
                <a:spcPct val="90000"/>
              </a:lnSpc>
              <a:spcBef>
                <a:spcPts val="499"/>
              </a:spcBef>
              <a:buClr>
                <a:srgbClr val="0000a8"/>
              </a:buClr>
              <a:buFont typeface="Arial"/>
              <a:buChar char="•"/>
            </a:pPr>
            <a:r>
              <a:rPr b="0" i="1" lang="en-US" sz="2800" spc="-1" strike="noStrike">
                <a:solidFill>
                  <a:srgbClr val="cc0000"/>
                </a:solidFill>
                <a:latin typeface="Calibri"/>
                <a:ea typeface="ＭＳ Ｐゴシック"/>
              </a:rPr>
              <a:t>Why?</a:t>
            </a:r>
            <a:endParaRPr b="0" lang="en-US" sz="2800" spc="-1" strike="noStrike">
              <a:solidFill>
                <a:srgbClr val="000000"/>
              </a:solidFill>
              <a:latin typeface="Calibri"/>
            </a:endParaRPr>
          </a:p>
        </p:txBody>
      </p:sp>
      <p:sp>
        <p:nvSpPr>
          <p:cNvPr id="4981" name="TextShape 2"/>
          <p:cNvSpPr txBox="1"/>
          <p:nvPr/>
        </p:nvSpPr>
        <p:spPr>
          <a:xfrm>
            <a:off x="838080" y="34596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rPr>
              <a:t>IPv6: adoption</a:t>
            </a:r>
            <a:endParaRPr b="0" lang="en-US" sz="4800" spc="-1" strike="noStrike">
              <a:solidFill>
                <a:srgbClr val="000000"/>
              </a:solidFill>
              <a:latin typeface="Calibri"/>
            </a:endParaRPr>
          </a:p>
        </p:txBody>
      </p:sp>
      <p:sp>
        <p:nvSpPr>
          <p:cNvPr id="4982" name="CustomShape 3"/>
          <p:cNvSpPr/>
          <p:nvPr/>
        </p:nvSpPr>
        <p:spPr>
          <a:xfrm>
            <a:off x="978480" y="6289920"/>
            <a:ext cx="46281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baseline="30000">
                <a:solidFill>
                  <a:srgbClr val="000000"/>
                </a:solidFill>
                <a:latin typeface="Calibri"/>
              </a:rPr>
              <a:t>1</a:t>
            </a:r>
            <a:r>
              <a:rPr b="0" lang="en-US" sz="1800" spc="-1" strike="noStrike">
                <a:solidFill>
                  <a:srgbClr val="000000"/>
                </a:solidFill>
                <a:latin typeface="Calibri"/>
              </a:rPr>
              <a:t> </a:t>
            </a:r>
            <a:r>
              <a:rPr b="0" lang="en-US" sz="1600" spc="-1" strike="noStrike">
                <a:solidFill>
                  <a:srgbClr val="000000"/>
                </a:solidFill>
                <a:latin typeface="Calibri"/>
              </a:rPr>
              <a:t>https://www.google.com/intl/en/ipv6/statistics.html</a:t>
            </a:r>
            <a:endParaRPr b="0" lang="en-US" sz="1600" spc="-1" strike="noStrike">
              <a:latin typeface="Arial"/>
            </a:endParaRPr>
          </a:p>
        </p:txBody>
      </p:sp>
      <p:sp>
        <p:nvSpPr>
          <p:cNvPr id="4983" name="TextShape 4"/>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BAF96C97-AFF0-4562-B926-3E3A84625F7A}"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4" name="TextShape 1"/>
          <p:cNvSpPr txBox="1"/>
          <p:nvPr/>
        </p:nvSpPr>
        <p:spPr>
          <a:xfrm>
            <a:off x="798840" y="289440"/>
            <a:ext cx="10515240" cy="894240"/>
          </a:xfrm>
          <a:prstGeom prst="rect">
            <a:avLst/>
          </a:prstGeom>
          <a:noFill/>
          <a:ln w="0">
            <a:noFill/>
          </a:ln>
        </p:spPr>
        <p:txBody>
          <a:bodyPr anchor="ctr">
            <a:normAutofit fontScale="55000"/>
          </a:bodyPr>
          <a:p>
            <a:pPr>
              <a:lnSpc>
                <a:spcPct val="90000"/>
              </a:lnSpc>
            </a:pPr>
            <a:r>
              <a:rPr b="1" lang="en-US" sz="4400" spc="-1" strike="noStrike">
                <a:solidFill>
                  <a:srgbClr val="0000a3"/>
                </a:solidFill>
                <a:latin typeface="Calibri Light"/>
              </a:rPr>
              <a:t>Network layer: “data plane” roadmap</a:t>
            </a:r>
            <a:endParaRPr b="0" lang="en-US" sz="4400" spc="-1" strike="noStrike">
              <a:solidFill>
                <a:srgbClr val="000000"/>
              </a:solidFill>
              <a:latin typeface="Calibri"/>
            </a:endParaRPr>
          </a:p>
        </p:txBody>
      </p:sp>
      <p:sp>
        <p:nvSpPr>
          <p:cNvPr id="4985" name="TextShape 2"/>
          <p:cNvSpPr txBox="1"/>
          <p:nvPr/>
        </p:nvSpPr>
        <p:spPr>
          <a:xfrm>
            <a:off x="570240" y="1428120"/>
            <a:ext cx="6617880" cy="5000760"/>
          </a:xfrm>
          <a:prstGeom prst="rect">
            <a:avLst/>
          </a:prstGeom>
          <a:noFill/>
          <a:ln w="0">
            <a:noFill/>
          </a:ln>
        </p:spPr>
        <p:txBody>
          <a:bodyPr>
            <a:noAutofit/>
          </a:bodyPr>
          <a:p>
            <a:pPr marL="407880" indent="-27756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Network layer: overview</a:t>
            </a:r>
            <a:endParaRPr b="0" lang="en-US" sz="3200" spc="-1" strike="noStrike">
              <a:solidFill>
                <a:srgbClr val="000000"/>
              </a:solidFill>
              <a:latin typeface="Calibri"/>
            </a:endParaRPr>
          </a:p>
          <a:p>
            <a:pPr lvl="1" marL="695160" indent="-231480">
              <a:lnSpc>
                <a:spcPct val="90000"/>
              </a:lnSpc>
              <a:buClr>
                <a:srgbClr val="bfbfbf"/>
              </a:buClr>
              <a:buFont typeface="Arial"/>
              <a:buChar char="•"/>
            </a:pPr>
            <a:r>
              <a:rPr b="0" lang="en-US" sz="2800" spc="-1" strike="noStrike">
                <a:solidFill>
                  <a:srgbClr val="bfbfbf"/>
                </a:solidFill>
                <a:latin typeface="Calibri"/>
                <a:ea typeface="ＭＳ Ｐゴシック"/>
              </a:rPr>
              <a:t>data plane</a:t>
            </a:r>
            <a:endParaRPr b="0" lang="en-US" sz="2800" spc="-1" strike="noStrike">
              <a:solidFill>
                <a:srgbClr val="000000"/>
              </a:solidFill>
              <a:latin typeface="Calibri"/>
            </a:endParaRPr>
          </a:p>
          <a:p>
            <a:pPr lvl="1" marL="695160" indent="-231480">
              <a:lnSpc>
                <a:spcPct val="90000"/>
              </a:lnSpc>
              <a:buClr>
                <a:srgbClr val="bfbfbf"/>
              </a:buClr>
              <a:buFont typeface="Arial"/>
              <a:buChar char="•"/>
            </a:pPr>
            <a:r>
              <a:rPr b="0" lang="en-US" sz="2800" spc="-1" strike="noStrike">
                <a:solidFill>
                  <a:srgbClr val="bfbfbf"/>
                </a:solidFill>
                <a:latin typeface="Calibri"/>
                <a:ea typeface="ＭＳ Ｐゴシック"/>
              </a:rPr>
              <a:t>control plane</a:t>
            </a:r>
            <a:endParaRPr b="0" lang="en-US" sz="2800" spc="-1" strike="noStrike">
              <a:solidFill>
                <a:srgbClr val="000000"/>
              </a:solidFill>
              <a:latin typeface="Calibri"/>
            </a:endParaRPr>
          </a:p>
        </p:txBody>
      </p:sp>
      <p:pic>
        <p:nvPicPr>
          <p:cNvPr id="4986" name="Picture 5" descr="A train crossing a bridge over a body of water&#10;&#10;Description automatically generated"/>
          <p:cNvPicPr/>
          <p:nvPr/>
        </p:nvPicPr>
        <p:blipFill>
          <a:blip r:embed="rId1"/>
          <a:stretch/>
        </p:blipFill>
        <p:spPr>
          <a:xfrm>
            <a:off x="8015400" y="1379160"/>
            <a:ext cx="3102120" cy="2326320"/>
          </a:xfrm>
          <a:prstGeom prst="rect">
            <a:avLst/>
          </a:prstGeom>
          <a:ln w="0">
            <a:noFill/>
          </a:ln>
        </p:spPr>
      </p:pic>
      <p:sp>
        <p:nvSpPr>
          <p:cNvPr id="4987" name="CustomShape 3"/>
          <p:cNvSpPr/>
          <p:nvPr/>
        </p:nvSpPr>
        <p:spPr>
          <a:xfrm>
            <a:off x="6186600" y="4277160"/>
            <a:ext cx="6005160" cy="2109960"/>
          </a:xfrm>
          <a:prstGeom prst="rect">
            <a:avLst/>
          </a:prstGeom>
          <a:noFill/>
          <a:ln w="0">
            <a:noFill/>
          </a:ln>
        </p:spPr>
        <p:style>
          <a:lnRef idx="0"/>
          <a:fillRef idx="0"/>
          <a:effectRef idx="0"/>
          <a:fontRef idx="minor"/>
        </p:style>
        <p:txBody>
          <a:bodyPr>
            <a:normAutofit/>
          </a:bodyPr>
          <a:p>
            <a:pPr marL="407880" indent="-277560">
              <a:lnSpc>
                <a:spcPct val="10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Generalized Forwarding, SDN</a:t>
            </a:r>
            <a:endParaRPr b="0" lang="en-US" sz="3200" spc="-1" strike="noStrike">
              <a:latin typeface="Arial"/>
            </a:endParaRPr>
          </a:p>
          <a:p>
            <a:pPr lvl="1" marL="695160" indent="-231480">
              <a:lnSpc>
                <a:spcPct val="100000"/>
              </a:lnSpc>
              <a:buClr>
                <a:srgbClr val="0000a8"/>
              </a:buClr>
              <a:buFont typeface="Arial"/>
              <a:buChar char="•"/>
            </a:pPr>
            <a:r>
              <a:rPr b="0" lang="en-US" sz="2800" spc="-1" strike="noStrike">
                <a:solidFill>
                  <a:srgbClr val="000000"/>
                </a:solidFill>
                <a:latin typeface="Calibri"/>
                <a:ea typeface="ＭＳ Ｐゴシック"/>
              </a:rPr>
              <a:t>Match+action</a:t>
            </a:r>
            <a:endParaRPr b="0" lang="en-US" sz="2800" spc="-1" strike="noStrike">
              <a:latin typeface="Arial"/>
            </a:endParaRPr>
          </a:p>
          <a:p>
            <a:pPr lvl="1" marL="695160" indent="-231480">
              <a:lnSpc>
                <a:spcPct val="100000"/>
              </a:lnSpc>
              <a:buClr>
                <a:srgbClr val="0000a8"/>
              </a:buClr>
              <a:buFont typeface="Arial"/>
              <a:buChar char="•"/>
            </a:pPr>
            <a:r>
              <a:rPr b="0" lang="en-US" sz="2800" spc="-1" strike="noStrike">
                <a:solidFill>
                  <a:srgbClr val="000000"/>
                </a:solidFill>
                <a:latin typeface="Calibri"/>
                <a:ea typeface="ＭＳ Ｐゴシック"/>
              </a:rPr>
              <a:t>OpenFlow: match+action in action</a:t>
            </a:r>
            <a:endParaRPr b="0" lang="en-US" sz="2800" spc="-1" strike="noStrike">
              <a:latin typeface="Arial"/>
            </a:endParaRPr>
          </a:p>
          <a:p>
            <a:pPr marL="407880" indent="-277560">
              <a:lnSpc>
                <a:spcPct val="10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Middleboxes</a:t>
            </a:r>
            <a:endParaRPr b="0" lang="en-US" sz="3200" spc="-1" strike="noStrike">
              <a:latin typeface="Arial"/>
            </a:endParaRPr>
          </a:p>
          <a:p>
            <a:pPr>
              <a:lnSpc>
                <a:spcPct val="90000"/>
              </a:lnSpc>
              <a:spcBef>
                <a:spcPts val="499"/>
              </a:spcBef>
            </a:pPr>
            <a:endParaRPr b="0" lang="en-US" sz="3200" spc="-1" strike="noStrike">
              <a:latin typeface="Arial"/>
            </a:endParaRPr>
          </a:p>
        </p:txBody>
      </p:sp>
      <p:sp>
        <p:nvSpPr>
          <p:cNvPr id="4988" name="TextShape 4"/>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35684025-1B32-40FF-8281-3795034D3095}" type="slidenum">
              <a:rPr b="0" lang="en-US" sz="1100" spc="-1" strike="noStrike">
                <a:solidFill>
                  <a:srgbClr val="404040"/>
                </a:solidFill>
                <a:latin typeface="Calibri"/>
              </a:rPr>
              <a:t>&lt;number&gt;</a:t>
            </a:fld>
            <a:endParaRPr b="0" lang="en-US" sz="1100" spc="-1" strike="noStrike">
              <a:latin typeface="Times New Roman"/>
            </a:endParaRPr>
          </a:p>
        </p:txBody>
      </p:sp>
      <p:sp>
        <p:nvSpPr>
          <p:cNvPr id="4989" name="CustomShape 5"/>
          <p:cNvSpPr/>
          <p:nvPr/>
        </p:nvSpPr>
        <p:spPr>
          <a:xfrm>
            <a:off x="563400" y="2806920"/>
            <a:ext cx="6617880" cy="3461040"/>
          </a:xfrm>
          <a:prstGeom prst="rect">
            <a:avLst/>
          </a:prstGeom>
          <a:noFill/>
          <a:ln w="0">
            <a:noFill/>
          </a:ln>
        </p:spPr>
        <p:style>
          <a:lnRef idx="0"/>
          <a:fillRef idx="0"/>
          <a:effectRef idx="0"/>
          <a:fontRef idx="minor"/>
        </p:style>
        <p:txBody>
          <a:bodyPr>
            <a:noAutofit/>
          </a:bodyPr>
          <a:p>
            <a:pPr marL="407880" indent="-27756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What’s inside a router</a:t>
            </a:r>
            <a:endParaRPr b="0" lang="en-US" sz="3200" spc="-1" strike="noStrike">
              <a:latin typeface="Arial"/>
            </a:endParaRPr>
          </a:p>
          <a:p>
            <a:pPr lvl="1" marL="695160" indent="-231480">
              <a:lnSpc>
                <a:spcPct val="90000"/>
              </a:lnSpc>
              <a:buClr>
                <a:srgbClr val="bfbfbf"/>
              </a:buClr>
              <a:buFont typeface="Arial"/>
              <a:buChar char="•"/>
            </a:pPr>
            <a:r>
              <a:rPr b="0" lang="en-US" sz="2800" spc="-1" strike="noStrike">
                <a:solidFill>
                  <a:srgbClr val="bfbfbf"/>
                </a:solidFill>
                <a:latin typeface="Calibri"/>
                <a:ea typeface="ＭＳ Ｐゴシック"/>
              </a:rPr>
              <a:t>input ports, switching, output ports</a:t>
            </a:r>
            <a:endParaRPr b="0" lang="en-US" sz="2800" spc="-1" strike="noStrike">
              <a:latin typeface="Arial"/>
            </a:endParaRPr>
          </a:p>
          <a:p>
            <a:pPr lvl="1" marL="695160" indent="-231480">
              <a:lnSpc>
                <a:spcPct val="90000"/>
              </a:lnSpc>
              <a:buClr>
                <a:srgbClr val="bfbfbf"/>
              </a:buClr>
              <a:buFont typeface="Arial"/>
              <a:buChar char="•"/>
            </a:pPr>
            <a:r>
              <a:rPr b="0" lang="en-US" sz="2800" spc="-1" strike="noStrike">
                <a:solidFill>
                  <a:srgbClr val="bfbfbf"/>
                </a:solidFill>
                <a:latin typeface="Calibri"/>
                <a:ea typeface="ＭＳ Ｐゴシック"/>
              </a:rPr>
              <a:t>buffer management, scheduling</a:t>
            </a:r>
            <a:endParaRPr b="0" lang="en-US" sz="2800" spc="-1" strike="noStrike">
              <a:latin typeface="Arial"/>
            </a:endParaRPr>
          </a:p>
          <a:p>
            <a:pPr marL="407880" indent="-27756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IP: the Internet Protocol</a:t>
            </a:r>
            <a:endParaRPr b="0" lang="en-US" sz="3200" spc="-1" strike="noStrike">
              <a:latin typeface="Arial"/>
            </a:endParaRPr>
          </a:p>
          <a:p>
            <a:pPr lvl="1" marL="695160" indent="-231480">
              <a:lnSpc>
                <a:spcPct val="90000"/>
              </a:lnSpc>
              <a:buClr>
                <a:srgbClr val="bfbfbf"/>
              </a:buClr>
              <a:buFont typeface="Arial"/>
              <a:buChar char="•"/>
            </a:pPr>
            <a:r>
              <a:rPr b="0" lang="en-US" sz="2800" spc="-1" strike="noStrike">
                <a:solidFill>
                  <a:srgbClr val="bfbfbf"/>
                </a:solidFill>
                <a:latin typeface="Calibri"/>
                <a:ea typeface="ＭＳ Ｐゴシック"/>
              </a:rPr>
              <a:t>datagram format</a:t>
            </a:r>
            <a:endParaRPr b="0" lang="en-US" sz="2800" spc="-1" strike="noStrike">
              <a:latin typeface="Arial"/>
            </a:endParaRPr>
          </a:p>
          <a:p>
            <a:pPr lvl="1" marL="695160" indent="-231480">
              <a:lnSpc>
                <a:spcPct val="90000"/>
              </a:lnSpc>
              <a:buClr>
                <a:srgbClr val="bfbfbf"/>
              </a:buClr>
              <a:buFont typeface="Arial"/>
              <a:buChar char="•"/>
            </a:pPr>
            <a:r>
              <a:rPr b="0" lang="en-US" sz="2800" spc="-1" strike="noStrike">
                <a:solidFill>
                  <a:srgbClr val="bfbfbf"/>
                </a:solidFill>
                <a:latin typeface="Calibri"/>
                <a:ea typeface="ＭＳ Ｐゴシック"/>
              </a:rPr>
              <a:t>addressing</a:t>
            </a:r>
            <a:endParaRPr b="0" lang="en-US" sz="2800" spc="-1" strike="noStrike">
              <a:latin typeface="Arial"/>
            </a:endParaRPr>
          </a:p>
          <a:p>
            <a:pPr lvl="1" marL="695160" indent="-231480">
              <a:lnSpc>
                <a:spcPct val="90000"/>
              </a:lnSpc>
              <a:buClr>
                <a:srgbClr val="bfbfbf"/>
              </a:buClr>
              <a:buFont typeface="Arial"/>
              <a:buChar char="•"/>
            </a:pPr>
            <a:r>
              <a:rPr b="0" lang="en-US" sz="2800" spc="-1" strike="noStrike">
                <a:solidFill>
                  <a:srgbClr val="bfbfbf"/>
                </a:solidFill>
                <a:latin typeface="Calibri"/>
                <a:ea typeface="ＭＳ Ｐゴシック"/>
              </a:rPr>
              <a:t>network address translation</a:t>
            </a:r>
            <a:endParaRPr b="0" lang="en-US" sz="2800" spc="-1" strike="noStrike">
              <a:latin typeface="Arial"/>
            </a:endParaRPr>
          </a:p>
          <a:p>
            <a:pPr lvl="1" marL="695160" indent="-231480">
              <a:lnSpc>
                <a:spcPct val="90000"/>
              </a:lnSpc>
              <a:buClr>
                <a:srgbClr val="bfbfbf"/>
              </a:buClr>
              <a:buFont typeface="Arial"/>
              <a:buChar char="•"/>
            </a:pPr>
            <a:r>
              <a:rPr b="0" lang="en-US" sz="2800" spc="-1" strike="noStrike">
                <a:solidFill>
                  <a:srgbClr val="bfbfbf"/>
                </a:solidFill>
                <a:latin typeface="Calibri"/>
                <a:ea typeface="ＭＳ Ｐゴシック"/>
              </a:rPr>
              <a:t>IPv6</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9" name="TextShape 1"/>
          <p:cNvSpPr txBox="1"/>
          <p:nvPr/>
        </p:nvSpPr>
        <p:spPr>
          <a:xfrm>
            <a:off x="417600" y="261360"/>
            <a:ext cx="11213280" cy="894240"/>
          </a:xfrm>
          <a:prstGeom prst="rect">
            <a:avLst/>
          </a:prstGeom>
          <a:noFill/>
          <a:ln w="0">
            <a:noFill/>
          </a:ln>
        </p:spPr>
        <p:txBody>
          <a:bodyPr anchor="ctr">
            <a:normAutofit fontScale="49000"/>
          </a:bodyPr>
          <a:p>
            <a:pPr>
              <a:lnSpc>
                <a:spcPct val="90000"/>
              </a:lnSpc>
            </a:pPr>
            <a:r>
              <a:rPr b="1" lang="en-US" sz="4800" spc="-1" strike="noStrike">
                <a:solidFill>
                  <a:srgbClr val="0000a3"/>
                </a:solidFill>
                <a:latin typeface="Calibri Light"/>
              </a:rPr>
              <a:t>Software-Defined Networking (SDN) control plane</a:t>
            </a:r>
            <a:endParaRPr b="0" lang="en-US" sz="4800" spc="-1" strike="noStrike">
              <a:solidFill>
                <a:srgbClr val="000000"/>
              </a:solidFill>
              <a:latin typeface="Calibri"/>
            </a:endParaRPr>
          </a:p>
        </p:txBody>
      </p:sp>
      <p:sp>
        <p:nvSpPr>
          <p:cNvPr id="960" name="CustomShape 2"/>
          <p:cNvSpPr/>
          <p:nvPr/>
        </p:nvSpPr>
        <p:spPr>
          <a:xfrm>
            <a:off x="292680" y="1064520"/>
            <a:ext cx="11310480" cy="5778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3200" spc="-1" strike="noStrike">
                <a:solidFill>
                  <a:srgbClr val="000000"/>
                </a:solidFill>
                <a:latin typeface="Calibri"/>
                <a:ea typeface="ＭＳ Ｐゴシック"/>
              </a:rPr>
              <a:t>Remote controller computes, installs forwarding tables in routers</a:t>
            </a:r>
            <a:endParaRPr b="0" lang="en-US" sz="3200" spc="-1" strike="noStrike">
              <a:latin typeface="Arial"/>
            </a:endParaRPr>
          </a:p>
        </p:txBody>
      </p:sp>
      <p:grpSp>
        <p:nvGrpSpPr>
          <p:cNvPr id="961" name="Group 3"/>
          <p:cNvGrpSpPr/>
          <p:nvPr/>
        </p:nvGrpSpPr>
        <p:grpSpPr>
          <a:xfrm>
            <a:off x="3203280" y="1967760"/>
            <a:ext cx="6027480" cy="1439640"/>
            <a:chOff x="3203280" y="1967760"/>
            <a:chExt cx="6027480" cy="1439640"/>
          </a:xfrm>
        </p:grpSpPr>
        <p:sp>
          <p:nvSpPr>
            <p:cNvPr id="962" name="CustomShape 4"/>
            <p:cNvSpPr/>
            <p:nvPr/>
          </p:nvSpPr>
          <p:spPr>
            <a:xfrm>
              <a:off x="3639960" y="1971000"/>
              <a:ext cx="5043240" cy="1017360"/>
            </a:xfrm>
            <a:prstGeom prst="rect">
              <a:avLst/>
            </a:prstGeom>
            <a:solidFill>
              <a:srgbClr val="d2d2f4"/>
            </a:solidFill>
            <a:ln w="3175">
              <a:noFill/>
            </a:ln>
          </p:spPr>
          <p:style>
            <a:lnRef idx="0"/>
            <a:fillRef idx="0"/>
            <a:effectRef idx="0"/>
            <a:fontRef idx="minor"/>
          </p:style>
        </p:sp>
        <p:sp>
          <p:nvSpPr>
            <p:cNvPr id="963" name="CustomShape 5"/>
            <p:cNvSpPr/>
            <p:nvPr/>
          </p:nvSpPr>
          <p:spPr>
            <a:xfrm>
              <a:off x="3450960" y="1974240"/>
              <a:ext cx="198000" cy="1385640"/>
            </a:xfrm>
            <a:custGeom>
              <a:avLst/>
              <a:gdLst/>
              <a:ahLst/>
              <a:rect l="l" t="t" r="r" b="b"/>
              <a:pathLst>
                <a:path w="199855" h="1385496">
                  <a:moveTo>
                    <a:pt x="0" y="745656"/>
                  </a:moveTo>
                  <a:lnTo>
                    <a:pt x="193920" y="0"/>
                  </a:lnTo>
                  <a:cubicBezTo>
                    <a:pt x="195898" y="342623"/>
                    <a:pt x="197877" y="685246"/>
                    <a:pt x="199855" y="1027869"/>
                  </a:cubicBezTo>
                  <a:lnTo>
                    <a:pt x="4471" y="1385496"/>
                  </a:lnTo>
                  <a:cubicBezTo>
                    <a:pt x="2981" y="1172216"/>
                    <a:pt x="1490" y="958936"/>
                    <a:pt x="0" y="745656"/>
                  </a:cubicBezTo>
                  <a:close/>
                </a:path>
              </a:pathLst>
            </a:custGeom>
            <a:gradFill rotWithShape="0">
              <a:gsLst>
                <a:gs pos="0">
                  <a:srgbClr val="f2f2f2"/>
                </a:gs>
                <a:gs pos="100000">
                  <a:srgbClr val="d2d2f4"/>
                </a:gs>
              </a:gsLst>
              <a:lin ang="0"/>
            </a:gradFill>
            <a:ln w="9525">
              <a:noFill/>
            </a:ln>
          </p:spPr>
          <p:style>
            <a:lnRef idx="0"/>
            <a:fillRef idx="0"/>
            <a:effectRef idx="0"/>
            <a:fontRef idx="minor"/>
          </p:style>
        </p:sp>
        <p:sp>
          <p:nvSpPr>
            <p:cNvPr id="964" name="CustomShape 6"/>
            <p:cNvSpPr/>
            <p:nvPr/>
          </p:nvSpPr>
          <p:spPr>
            <a:xfrm flipH="1">
              <a:off x="8680320" y="1967760"/>
              <a:ext cx="218880" cy="1369800"/>
            </a:xfrm>
            <a:custGeom>
              <a:avLst/>
              <a:gdLst/>
              <a:ahLst/>
              <a:rect l="l" t="t" r="r" b="b"/>
              <a:pathLst>
                <a:path w="220239" h="1370199">
                  <a:moveTo>
                    <a:pt x="0" y="730359"/>
                  </a:moveTo>
                  <a:cubicBezTo>
                    <a:pt x="64640" y="481807"/>
                    <a:pt x="154761" y="248552"/>
                    <a:pt x="219401" y="0"/>
                  </a:cubicBezTo>
                  <a:cubicBezTo>
                    <a:pt x="221379" y="342623"/>
                    <a:pt x="218261" y="664850"/>
                    <a:pt x="220239" y="1007473"/>
                  </a:cubicBezTo>
                  <a:lnTo>
                    <a:pt x="4471" y="1370199"/>
                  </a:lnTo>
                  <a:cubicBezTo>
                    <a:pt x="2981" y="1156919"/>
                    <a:pt x="1490" y="943639"/>
                    <a:pt x="0" y="730359"/>
                  </a:cubicBezTo>
                  <a:close/>
                </a:path>
              </a:pathLst>
            </a:custGeom>
            <a:gradFill rotWithShape="0">
              <a:gsLst>
                <a:gs pos="0">
                  <a:srgbClr val="d2d2f4"/>
                </a:gs>
                <a:gs pos="100000">
                  <a:srgbClr val="ffffff"/>
                </a:gs>
              </a:gsLst>
              <a:lin ang="0"/>
            </a:gradFill>
            <a:ln w="9525">
              <a:noFill/>
            </a:ln>
          </p:spPr>
          <p:style>
            <a:lnRef idx="0"/>
            <a:fillRef idx="0"/>
            <a:effectRef idx="0"/>
            <a:fontRef idx="minor"/>
          </p:style>
        </p:sp>
        <p:grpSp>
          <p:nvGrpSpPr>
            <p:cNvPr id="965" name="Group 7"/>
            <p:cNvGrpSpPr/>
            <p:nvPr/>
          </p:nvGrpSpPr>
          <p:grpSpPr>
            <a:xfrm>
              <a:off x="3203280" y="2727000"/>
              <a:ext cx="338040" cy="653400"/>
              <a:chOff x="3203280" y="2727000"/>
              <a:chExt cx="338040" cy="653400"/>
            </a:xfrm>
          </p:grpSpPr>
          <p:sp>
            <p:nvSpPr>
              <p:cNvPr id="966" name="CustomShape 8"/>
              <p:cNvSpPr/>
              <p:nvPr/>
            </p:nvSpPr>
            <p:spPr>
              <a:xfrm>
                <a:off x="3471120" y="2728080"/>
                <a:ext cx="66960" cy="62316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967" name="CustomShape 9"/>
              <p:cNvSpPr/>
              <p:nvPr/>
            </p:nvSpPr>
            <p:spPr>
              <a:xfrm>
                <a:off x="3220200" y="2727000"/>
                <a:ext cx="247680" cy="62316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968" name="CustomShape 10"/>
              <p:cNvSpPr/>
              <p:nvPr/>
            </p:nvSpPr>
            <p:spPr>
              <a:xfrm>
                <a:off x="3483720" y="2765520"/>
                <a:ext cx="39600" cy="57672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969" name="CustomShape 11"/>
              <p:cNvSpPr/>
              <p:nvPr/>
            </p:nvSpPr>
            <p:spPr>
              <a:xfrm>
                <a:off x="3474720" y="3057480"/>
                <a:ext cx="61920" cy="5112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970" name="CustomShape 12"/>
              <p:cNvSpPr/>
              <p:nvPr/>
            </p:nvSpPr>
            <p:spPr>
              <a:xfrm>
                <a:off x="3220200" y="2798280"/>
                <a:ext cx="141480" cy="12600"/>
              </a:xfrm>
              <a:prstGeom prst="rect">
                <a:avLst/>
              </a:prstGeom>
              <a:solidFill>
                <a:srgbClr val="000000"/>
              </a:solidFill>
              <a:ln w="9525">
                <a:solidFill>
                  <a:srgbClr val="000000"/>
                </a:solidFill>
                <a:miter/>
              </a:ln>
            </p:spPr>
            <p:style>
              <a:lnRef idx="0"/>
              <a:fillRef idx="0"/>
              <a:effectRef idx="0"/>
              <a:fontRef idx="minor"/>
            </p:style>
          </p:sp>
          <p:grpSp>
            <p:nvGrpSpPr>
              <p:cNvPr id="971" name="Group 13"/>
              <p:cNvGrpSpPr/>
              <p:nvPr/>
            </p:nvGrpSpPr>
            <p:grpSpPr>
              <a:xfrm>
                <a:off x="3347640" y="2791800"/>
                <a:ext cx="136800" cy="40680"/>
                <a:chOff x="3347640" y="2791800"/>
                <a:chExt cx="136800" cy="40680"/>
              </a:xfrm>
            </p:grpSpPr>
            <p:sp>
              <p:nvSpPr>
                <p:cNvPr id="972" name="CustomShape 14"/>
                <p:cNvSpPr/>
                <p:nvPr/>
              </p:nvSpPr>
              <p:spPr>
                <a:xfrm>
                  <a:off x="3347640" y="2791800"/>
                  <a:ext cx="136800" cy="40680"/>
                </a:xfrm>
                <a:prstGeom prst="roundRect">
                  <a:avLst>
                    <a:gd name="adj" fmla="val 50000"/>
                  </a:avLst>
                </a:prstGeom>
                <a:solidFill>
                  <a:srgbClr val="000000"/>
                </a:solidFill>
                <a:ln w="0">
                  <a:noFill/>
                </a:ln>
              </p:spPr>
              <p:style>
                <a:lnRef idx="0"/>
                <a:fillRef idx="0"/>
                <a:effectRef idx="0"/>
                <a:fontRef idx="minor"/>
              </p:style>
            </p:sp>
            <p:sp>
              <p:nvSpPr>
                <p:cNvPr id="973" name="CustomShape 15"/>
                <p:cNvSpPr/>
                <p:nvPr/>
              </p:nvSpPr>
              <p:spPr>
                <a:xfrm>
                  <a:off x="3350160" y="2796120"/>
                  <a:ext cx="132120" cy="32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974" name="CustomShape 16"/>
              <p:cNvSpPr/>
              <p:nvPr/>
            </p:nvSpPr>
            <p:spPr>
              <a:xfrm>
                <a:off x="3222360" y="2889000"/>
                <a:ext cx="141480" cy="12600"/>
              </a:xfrm>
              <a:prstGeom prst="rect">
                <a:avLst/>
              </a:prstGeom>
              <a:solidFill>
                <a:srgbClr val="000000"/>
              </a:solidFill>
              <a:ln w="9525">
                <a:solidFill>
                  <a:srgbClr val="000000"/>
                </a:solidFill>
                <a:miter/>
              </a:ln>
            </p:spPr>
            <p:style>
              <a:lnRef idx="0"/>
              <a:fillRef idx="0"/>
              <a:effectRef idx="0"/>
              <a:fontRef idx="minor"/>
            </p:style>
          </p:sp>
          <p:grpSp>
            <p:nvGrpSpPr>
              <p:cNvPr id="975" name="Group 17"/>
              <p:cNvGrpSpPr/>
              <p:nvPr/>
            </p:nvGrpSpPr>
            <p:grpSpPr>
              <a:xfrm>
                <a:off x="3347640" y="2880000"/>
                <a:ext cx="136800" cy="36360"/>
                <a:chOff x="3347640" y="2880000"/>
                <a:chExt cx="136800" cy="36360"/>
              </a:xfrm>
            </p:grpSpPr>
            <p:sp>
              <p:nvSpPr>
                <p:cNvPr id="976" name="CustomShape 18"/>
                <p:cNvSpPr/>
                <p:nvPr/>
              </p:nvSpPr>
              <p:spPr>
                <a:xfrm>
                  <a:off x="3347640" y="2880000"/>
                  <a:ext cx="136800" cy="36360"/>
                </a:xfrm>
                <a:prstGeom prst="roundRect">
                  <a:avLst>
                    <a:gd name="adj" fmla="val 50000"/>
                  </a:avLst>
                </a:prstGeom>
                <a:solidFill>
                  <a:srgbClr val="000000"/>
                </a:solidFill>
                <a:ln w="0">
                  <a:noFill/>
                </a:ln>
              </p:spPr>
              <p:style>
                <a:lnRef idx="0"/>
                <a:fillRef idx="0"/>
                <a:effectRef idx="0"/>
                <a:fontRef idx="minor"/>
              </p:style>
            </p:sp>
            <p:sp>
              <p:nvSpPr>
                <p:cNvPr id="977" name="CustomShape 19"/>
                <p:cNvSpPr/>
                <p:nvPr/>
              </p:nvSpPr>
              <p:spPr>
                <a:xfrm>
                  <a:off x="3350160" y="2884680"/>
                  <a:ext cx="132120" cy="277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978" name="CustomShape 20"/>
              <p:cNvSpPr/>
              <p:nvPr/>
            </p:nvSpPr>
            <p:spPr>
              <a:xfrm>
                <a:off x="3222360" y="2979360"/>
                <a:ext cx="141480" cy="12600"/>
              </a:xfrm>
              <a:prstGeom prst="rect">
                <a:avLst/>
              </a:prstGeom>
              <a:solidFill>
                <a:srgbClr val="000000"/>
              </a:solidFill>
              <a:ln w="9525">
                <a:solidFill>
                  <a:srgbClr val="000000"/>
                </a:solidFill>
                <a:miter/>
              </a:ln>
            </p:spPr>
            <p:style>
              <a:lnRef idx="0"/>
              <a:fillRef idx="0"/>
              <a:effectRef idx="0"/>
              <a:fontRef idx="minor"/>
            </p:style>
          </p:sp>
          <p:sp>
            <p:nvSpPr>
              <p:cNvPr id="979" name="CustomShape 21"/>
              <p:cNvSpPr/>
              <p:nvPr/>
            </p:nvSpPr>
            <p:spPr>
              <a:xfrm>
                <a:off x="3224880" y="3061440"/>
                <a:ext cx="141480" cy="12600"/>
              </a:xfrm>
              <a:prstGeom prst="rect">
                <a:avLst/>
              </a:prstGeom>
              <a:solidFill>
                <a:srgbClr val="000000"/>
              </a:solidFill>
              <a:ln w="9525">
                <a:solidFill>
                  <a:srgbClr val="000000"/>
                </a:solidFill>
                <a:miter/>
              </a:ln>
            </p:spPr>
            <p:style>
              <a:lnRef idx="0"/>
              <a:fillRef idx="0"/>
              <a:effectRef idx="0"/>
              <a:fontRef idx="minor"/>
            </p:style>
          </p:sp>
          <p:grpSp>
            <p:nvGrpSpPr>
              <p:cNvPr id="980" name="Group 22"/>
              <p:cNvGrpSpPr/>
              <p:nvPr/>
            </p:nvGrpSpPr>
            <p:grpSpPr>
              <a:xfrm>
                <a:off x="3345480" y="3059280"/>
                <a:ext cx="136800" cy="36360"/>
                <a:chOff x="3345480" y="3059280"/>
                <a:chExt cx="136800" cy="36360"/>
              </a:xfrm>
            </p:grpSpPr>
            <p:sp>
              <p:nvSpPr>
                <p:cNvPr id="981" name="CustomShape 23"/>
                <p:cNvSpPr/>
                <p:nvPr/>
              </p:nvSpPr>
              <p:spPr>
                <a:xfrm>
                  <a:off x="3345480" y="3059280"/>
                  <a:ext cx="136800" cy="36360"/>
                </a:xfrm>
                <a:prstGeom prst="roundRect">
                  <a:avLst>
                    <a:gd name="adj" fmla="val 50000"/>
                  </a:avLst>
                </a:prstGeom>
                <a:solidFill>
                  <a:srgbClr val="000000"/>
                </a:solidFill>
                <a:ln w="0">
                  <a:noFill/>
                </a:ln>
              </p:spPr>
              <p:style>
                <a:lnRef idx="0"/>
                <a:fillRef idx="0"/>
                <a:effectRef idx="0"/>
                <a:fontRef idx="minor"/>
              </p:style>
            </p:sp>
            <p:sp>
              <p:nvSpPr>
                <p:cNvPr id="982" name="CustomShape 24"/>
                <p:cNvSpPr/>
                <p:nvPr/>
              </p:nvSpPr>
              <p:spPr>
                <a:xfrm>
                  <a:off x="3347640" y="3059280"/>
                  <a:ext cx="132120" cy="32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983" name="CustomShape 25"/>
              <p:cNvSpPr/>
              <p:nvPr/>
            </p:nvSpPr>
            <p:spPr>
              <a:xfrm>
                <a:off x="3475800" y="2979360"/>
                <a:ext cx="61920" cy="507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984" name="Group 26"/>
              <p:cNvGrpSpPr/>
              <p:nvPr/>
            </p:nvGrpSpPr>
            <p:grpSpPr>
              <a:xfrm>
                <a:off x="3345480" y="2972880"/>
                <a:ext cx="138960" cy="36360"/>
                <a:chOff x="3345480" y="2972880"/>
                <a:chExt cx="138960" cy="36360"/>
              </a:xfrm>
            </p:grpSpPr>
            <p:sp>
              <p:nvSpPr>
                <p:cNvPr id="985" name="CustomShape 27"/>
                <p:cNvSpPr/>
                <p:nvPr/>
              </p:nvSpPr>
              <p:spPr>
                <a:xfrm>
                  <a:off x="3345480" y="2972880"/>
                  <a:ext cx="138960" cy="36360"/>
                </a:xfrm>
                <a:prstGeom prst="roundRect">
                  <a:avLst>
                    <a:gd name="adj" fmla="val 50000"/>
                  </a:avLst>
                </a:prstGeom>
                <a:solidFill>
                  <a:srgbClr val="000000"/>
                </a:solidFill>
                <a:ln w="0">
                  <a:noFill/>
                </a:ln>
              </p:spPr>
              <p:style>
                <a:lnRef idx="0"/>
                <a:fillRef idx="0"/>
                <a:effectRef idx="0"/>
                <a:fontRef idx="minor"/>
              </p:style>
            </p:sp>
            <p:sp>
              <p:nvSpPr>
                <p:cNvPr id="986" name="CustomShape 28"/>
                <p:cNvSpPr/>
                <p:nvPr/>
              </p:nvSpPr>
              <p:spPr>
                <a:xfrm>
                  <a:off x="3347640" y="2977200"/>
                  <a:ext cx="136800" cy="277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987" name="CustomShape 29"/>
              <p:cNvSpPr/>
              <p:nvPr/>
            </p:nvSpPr>
            <p:spPr>
              <a:xfrm>
                <a:off x="3465720" y="2727000"/>
                <a:ext cx="16200" cy="62316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988" name="CustomShape 30"/>
              <p:cNvSpPr/>
              <p:nvPr/>
            </p:nvSpPr>
            <p:spPr>
              <a:xfrm>
                <a:off x="3481560" y="2884680"/>
                <a:ext cx="55800" cy="5760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989" name="CustomShape 31"/>
              <p:cNvSpPr/>
              <p:nvPr/>
            </p:nvSpPr>
            <p:spPr>
              <a:xfrm>
                <a:off x="3482280" y="2795400"/>
                <a:ext cx="57600" cy="651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990" name="CustomShape 32"/>
              <p:cNvSpPr/>
              <p:nvPr/>
            </p:nvSpPr>
            <p:spPr>
              <a:xfrm>
                <a:off x="3529800" y="3322440"/>
                <a:ext cx="11520" cy="25560"/>
              </a:xfrm>
              <a:prstGeom prst="ellipse">
                <a:avLst/>
              </a:prstGeom>
              <a:solidFill>
                <a:srgbClr val="333333"/>
              </a:solidFill>
              <a:ln w="0">
                <a:noFill/>
              </a:ln>
            </p:spPr>
            <p:style>
              <a:lnRef idx="0"/>
              <a:fillRef idx="0"/>
              <a:effectRef idx="0"/>
              <a:fontRef idx="minor"/>
            </p:style>
          </p:sp>
          <p:sp>
            <p:nvSpPr>
              <p:cNvPr id="991" name="CustomShape 33"/>
              <p:cNvSpPr/>
              <p:nvPr/>
            </p:nvSpPr>
            <p:spPr>
              <a:xfrm>
                <a:off x="3479040" y="3323160"/>
                <a:ext cx="57600" cy="543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992" name="CustomShape 34"/>
              <p:cNvSpPr/>
              <p:nvPr/>
            </p:nvSpPr>
            <p:spPr>
              <a:xfrm>
                <a:off x="3203280" y="3339720"/>
                <a:ext cx="283320" cy="4068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993" name="CustomShape 35"/>
              <p:cNvSpPr/>
              <p:nvPr/>
            </p:nvSpPr>
            <p:spPr>
              <a:xfrm>
                <a:off x="3220200" y="3350520"/>
                <a:ext cx="252720" cy="2124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994" name="CustomShape 36"/>
              <p:cNvSpPr/>
              <p:nvPr/>
            </p:nvSpPr>
            <p:spPr>
              <a:xfrm>
                <a:off x="3243600" y="3259800"/>
                <a:ext cx="37440" cy="38520"/>
              </a:xfrm>
              <a:prstGeom prst="ellipse">
                <a:avLst/>
              </a:prstGeom>
              <a:solidFill>
                <a:srgbClr val="33cc33"/>
              </a:solidFill>
              <a:ln w="0">
                <a:noFill/>
              </a:ln>
            </p:spPr>
            <p:style>
              <a:lnRef idx="0"/>
              <a:fillRef idx="0"/>
              <a:effectRef idx="0"/>
              <a:fontRef idx="minor"/>
            </p:style>
          </p:sp>
          <p:sp>
            <p:nvSpPr>
              <p:cNvPr id="995" name="CustomShape 37"/>
              <p:cNvSpPr/>
              <p:nvPr/>
            </p:nvSpPr>
            <p:spPr>
              <a:xfrm>
                <a:off x="3286080" y="3259800"/>
                <a:ext cx="37440" cy="38520"/>
              </a:xfrm>
              <a:prstGeom prst="ellipse">
                <a:avLst/>
              </a:prstGeom>
              <a:solidFill>
                <a:srgbClr val="ff0000"/>
              </a:solidFill>
              <a:ln w="0">
                <a:noFill/>
              </a:ln>
            </p:spPr>
            <p:style>
              <a:lnRef idx="0"/>
              <a:fillRef idx="0"/>
              <a:effectRef idx="0"/>
              <a:fontRef idx="minor"/>
            </p:style>
          </p:sp>
          <p:sp>
            <p:nvSpPr>
              <p:cNvPr id="996" name="CustomShape 38"/>
              <p:cNvSpPr/>
              <p:nvPr/>
            </p:nvSpPr>
            <p:spPr>
              <a:xfrm>
                <a:off x="3326400" y="3259800"/>
                <a:ext cx="37440" cy="38520"/>
              </a:xfrm>
              <a:prstGeom prst="ellipse">
                <a:avLst/>
              </a:prstGeom>
              <a:solidFill>
                <a:srgbClr val="33cc33"/>
              </a:solidFill>
              <a:ln w="0">
                <a:noFill/>
              </a:ln>
            </p:spPr>
            <p:style>
              <a:lnRef idx="0"/>
              <a:fillRef idx="0"/>
              <a:effectRef idx="0"/>
              <a:fontRef idx="minor"/>
            </p:style>
          </p:sp>
          <p:sp>
            <p:nvSpPr>
              <p:cNvPr id="997" name="CustomShape 39"/>
              <p:cNvSpPr/>
              <p:nvPr/>
            </p:nvSpPr>
            <p:spPr>
              <a:xfrm>
                <a:off x="3423240" y="3111120"/>
                <a:ext cx="18720" cy="206640"/>
              </a:xfrm>
              <a:prstGeom prst="rect">
                <a:avLst/>
              </a:prstGeom>
              <a:solidFill>
                <a:srgbClr val="292929"/>
              </a:solidFill>
              <a:ln w="9525">
                <a:solidFill>
                  <a:srgbClr val="000000"/>
                </a:solidFill>
                <a:miter/>
              </a:ln>
            </p:spPr>
            <p:style>
              <a:lnRef idx="0"/>
              <a:fillRef idx="0"/>
              <a:effectRef idx="0"/>
              <a:fontRef idx="minor"/>
            </p:style>
          </p:sp>
        </p:grpSp>
        <p:grpSp>
          <p:nvGrpSpPr>
            <p:cNvPr id="998" name="Group 40"/>
            <p:cNvGrpSpPr/>
            <p:nvPr/>
          </p:nvGrpSpPr>
          <p:grpSpPr>
            <a:xfrm>
              <a:off x="8893080" y="2754000"/>
              <a:ext cx="337680" cy="653400"/>
              <a:chOff x="8893080" y="2754000"/>
              <a:chExt cx="337680" cy="653400"/>
            </a:xfrm>
          </p:grpSpPr>
          <p:sp>
            <p:nvSpPr>
              <p:cNvPr id="999" name="CustomShape 41"/>
              <p:cNvSpPr/>
              <p:nvPr/>
            </p:nvSpPr>
            <p:spPr>
              <a:xfrm>
                <a:off x="9160560" y="2755080"/>
                <a:ext cx="66960" cy="62316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1000" name="CustomShape 42"/>
              <p:cNvSpPr/>
              <p:nvPr/>
            </p:nvSpPr>
            <p:spPr>
              <a:xfrm>
                <a:off x="8909640" y="2754000"/>
                <a:ext cx="247680" cy="62316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1001" name="CustomShape 43"/>
              <p:cNvSpPr/>
              <p:nvPr/>
            </p:nvSpPr>
            <p:spPr>
              <a:xfrm>
                <a:off x="9173160" y="2792520"/>
                <a:ext cx="39600" cy="57672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1002" name="CustomShape 44"/>
              <p:cNvSpPr/>
              <p:nvPr/>
            </p:nvSpPr>
            <p:spPr>
              <a:xfrm>
                <a:off x="9164520" y="3084480"/>
                <a:ext cx="61920" cy="5112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003" name="CustomShape 45"/>
              <p:cNvSpPr/>
              <p:nvPr/>
            </p:nvSpPr>
            <p:spPr>
              <a:xfrm>
                <a:off x="8909640" y="2825280"/>
                <a:ext cx="141480" cy="12600"/>
              </a:xfrm>
              <a:prstGeom prst="rect">
                <a:avLst/>
              </a:prstGeom>
              <a:solidFill>
                <a:srgbClr val="000000"/>
              </a:solidFill>
              <a:ln w="9525">
                <a:solidFill>
                  <a:srgbClr val="000000"/>
                </a:solidFill>
                <a:miter/>
              </a:ln>
            </p:spPr>
            <p:style>
              <a:lnRef idx="0"/>
              <a:fillRef idx="0"/>
              <a:effectRef idx="0"/>
              <a:fontRef idx="minor"/>
            </p:style>
          </p:sp>
          <p:grpSp>
            <p:nvGrpSpPr>
              <p:cNvPr id="1004" name="Group 46"/>
              <p:cNvGrpSpPr/>
              <p:nvPr/>
            </p:nvGrpSpPr>
            <p:grpSpPr>
              <a:xfrm>
                <a:off x="9037440" y="2818800"/>
                <a:ext cx="136800" cy="40680"/>
                <a:chOff x="9037440" y="2818800"/>
                <a:chExt cx="136800" cy="40680"/>
              </a:xfrm>
            </p:grpSpPr>
            <p:sp>
              <p:nvSpPr>
                <p:cNvPr id="1005" name="CustomShape 47"/>
                <p:cNvSpPr/>
                <p:nvPr/>
              </p:nvSpPr>
              <p:spPr>
                <a:xfrm>
                  <a:off x="9037440" y="2818800"/>
                  <a:ext cx="136800" cy="40680"/>
                </a:xfrm>
                <a:prstGeom prst="roundRect">
                  <a:avLst>
                    <a:gd name="adj" fmla="val 50000"/>
                  </a:avLst>
                </a:prstGeom>
                <a:solidFill>
                  <a:srgbClr val="000000"/>
                </a:solidFill>
                <a:ln w="0">
                  <a:noFill/>
                </a:ln>
              </p:spPr>
              <p:style>
                <a:lnRef idx="0"/>
                <a:fillRef idx="0"/>
                <a:effectRef idx="0"/>
                <a:fontRef idx="minor"/>
              </p:style>
            </p:sp>
            <p:sp>
              <p:nvSpPr>
                <p:cNvPr id="1006" name="CustomShape 48"/>
                <p:cNvSpPr/>
                <p:nvPr/>
              </p:nvSpPr>
              <p:spPr>
                <a:xfrm>
                  <a:off x="9039600" y="2823120"/>
                  <a:ext cx="132120" cy="32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007" name="CustomShape 49"/>
              <p:cNvSpPr/>
              <p:nvPr/>
            </p:nvSpPr>
            <p:spPr>
              <a:xfrm>
                <a:off x="8912160" y="2916000"/>
                <a:ext cx="141480" cy="12600"/>
              </a:xfrm>
              <a:prstGeom prst="rect">
                <a:avLst/>
              </a:prstGeom>
              <a:solidFill>
                <a:srgbClr val="000000"/>
              </a:solidFill>
              <a:ln w="9525">
                <a:solidFill>
                  <a:srgbClr val="000000"/>
                </a:solidFill>
                <a:miter/>
              </a:ln>
            </p:spPr>
            <p:style>
              <a:lnRef idx="0"/>
              <a:fillRef idx="0"/>
              <a:effectRef idx="0"/>
              <a:fontRef idx="minor"/>
            </p:style>
          </p:sp>
          <p:grpSp>
            <p:nvGrpSpPr>
              <p:cNvPr id="1008" name="Group 50"/>
              <p:cNvGrpSpPr/>
              <p:nvPr/>
            </p:nvGrpSpPr>
            <p:grpSpPr>
              <a:xfrm>
                <a:off x="9037080" y="2907000"/>
                <a:ext cx="136800" cy="36360"/>
                <a:chOff x="9037080" y="2907000"/>
                <a:chExt cx="136800" cy="36360"/>
              </a:xfrm>
            </p:grpSpPr>
            <p:sp>
              <p:nvSpPr>
                <p:cNvPr id="1009" name="CustomShape 51"/>
                <p:cNvSpPr/>
                <p:nvPr/>
              </p:nvSpPr>
              <p:spPr>
                <a:xfrm>
                  <a:off x="9037080" y="2907000"/>
                  <a:ext cx="136800" cy="36360"/>
                </a:xfrm>
                <a:prstGeom prst="roundRect">
                  <a:avLst>
                    <a:gd name="adj" fmla="val 50000"/>
                  </a:avLst>
                </a:prstGeom>
                <a:solidFill>
                  <a:srgbClr val="000000"/>
                </a:solidFill>
                <a:ln w="0">
                  <a:noFill/>
                </a:ln>
              </p:spPr>
              <p:style>
                <a:lnRef idx="0"/>
                <a:fillRef idx="0"/>
                <a:effectRef idx="0"/>
                <a:fontRef idx="minor"/>
              </p:style>
            </p:sp>
            <p:sp>
              <p:nvSpPr>
                <p:cNvPr id="1010" name="CustomShape 52"/>
                <p:cNvSpPr/>
                <p:nvPr/>
              </p:nvSpPr>
              <p:spPr>
                <a:xfrm>
                  <a:off x="9039600" y="2911680"/>
                  <a:ext cx="132120" cy="277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011" name="CustomShape 53"/>
              <p:cNvSpPr/>
              <p:nvPr/>
            </p:nvSpPr>
            <p:spPr>
              <a:xfrm>
                <a:off x="8912160" y="3006360"/>
                <a:ext cx="141480" cy="12600"/>
              </a:xfrm>
              <a:prstGeom prst="rect">
                <a:avLst/>
              </a:prstGeom>
              <a:solidFill>
                <a:srgbClr val="000000"/>
              </a:solidFill>
              <a:ln w="9525">
                <a:solidFill>
                  <a:srgbClr val="000000"/>
                </a:solidFill>
                <a:miter/>
              </a:ln>
            </p:spPr>
            <p:style>
              <a:lnRef idx="0"/>
              <a:fillRef idx="0"/>
              <a:effectRef idx="0"/>
              <a:fontRef idx="minor"/>
            </p:style>
          </p:sp>
          <p:sp>
            <p:nvSpPr>
              <p:cNvPr id="1012" name="CustomShape 54"/>
              <p:cNvSpPr/>
              <p:nvPr/>
            </p:nvSpPr>
            <p:spPr>
              <a:xfrm>
                <a:off x="8914320" y="3088440"/>
                <a:ext cx="141480" cy="12600"/>
              </a:xfrm>
              <a:prstGeom prst="rect">
                <a:avLst/>
              </a:prstGeom>
              <a:solidFill>
                <a:srgbClr val="000000"/>
              </a:solidFill>
              <a:ln w="9525">
                <a:solidFill>
                  <a:srgbClr val="000000"/>
                </a:solidFill>
                <a:miter/>
              </a:ln>
            </p:spPr>
            <p:style>
              <a:lnRef idx="0"/>
              <a:fillRef idx="0"/>
              <a:effectRef idx="0"/>
              <a:fontRef idx="minor"/>
            </p:style>
          </p:sp>
          <p:grpSp>
            <p:nvGrpSpPr>
              <p:cNvPr id="1013" name="Group 55"/>
              <p:cNvGrpSpPr/>
              <p:nvPr/>
            </p:nvGrpSpPr>
            <p:grpSpPr>
              <a:xfrm>
                <a:off x="9034920" y="3086280"/>
                <a:ext cx="136800" cy="36360"/>
                <a:chOff x="9034920" y="3086280"/>
                <a:chExt cx="136800" cy="36360"/>
              </a:xfrm>
            </p:grpSpPr>
            <p:sp>
              <p:nvSpPr>
                <p:cNvPr id="1014" name="CustomShape 56"/>
                <p:cNvSpPr/>
                <p:nvPr/>
              </p:nvSpPr>
              <p:spPr>
                <a:xfrm>
                  <a:off x="9034920" y="3086280"/>
                  <a:ext cx="136800" cy="36360"/>
                </a:xfrm>
                <a:prstGeom prst="roundRect">
                  <a:avLst>
                    <a:gd name="adj" fmla="val 50000"/>
                  </a:avLst>
                </a:prstGeom>
                <a:solidFill>
                  <a:srgbClr val="000000"/>
                </a:solidFill>
                <a:ln w="0">
                  <a:noFill/>
                </a:ln>
              </p:spPr>
              <p:style>
                <a:lnRef idx="0"/>
                <a:fillRef idx="0"/>
                <a:effectRef idx="0"/>
                <a:fontRef idx="minor"/>
              </p:style>
            </p:sp>
            <p:sp>
              <p:nvSpPr>
                <p:cNvPr id="1015" name="CustomShape 57"/>
                <p:cNvSpPr/>
                <p:nvPr/>
              </p:nvSpPr>
              <p:spPr>
                <a:xfrm>
                  <a:off x="9037440" y="3086280"/>
                  <a:ext cx="132120" cy="32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016" name="CustomShape 58"/>
              <p:cNvSpPr/>
              <p:nvPr/>
            </p:nvSpPr>
            <p:spPr>
              <a:xfrm>
                <a:off x="9165600" y="3006360"/>
                <a:ext cx="61920" cy="507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1017" name="Group 59"/>
              <p:cNvGrpSpPr/>
              <p:nvPr/>
            </p:nvGrpSpPr>
            <p:grpSpPr>
              <a:xfrm>
                <a:off x="9034920" y="2999880"/>
                <a:ext cx="139320" cy="36360"/>
                <a:chOff x="9034920" y="2999880"/>
                <a:chExt cx="139320" cy="36360"/>
              </a:xfrm>
            </p:grpSpPr>
            <p:sp>
              <p:nvSpPr>
                <p:cNvPr id="1018" name="CustomShape 60"/>
                <p:cNvSpPr/>
                <p:nvPr/>
              </p:nvSpPr>
              <p:spPr>
                <a:xfrm>
                  <a:off x="9034920" y="2999880"/>
                  <a:ext cx="138960" cy="36360"/>
                </a:xfrm>
                <a:prstGeom prst="roundRect">
                  <a:avLst>
                    <a:gd name="adj" fmla="val 50000"/>
                  </a:avLst>
                </a:prstGeom>
                <a:solidFill>
                  <a:srgbClr val="000000"/>
                </a:solidFill>
                <a:ln w="0">
                  <a:noFill/>
                </a:ln>
              </p:spPr>
              <p:style>
                <a:lnRef idx="0"/>
                <a:fillRef idx="0"/>
                <a:effectRef idx="0"/>
                <a:fontRef idx="minor"/>
              </p:style>
            </p:sp>
            <p:sp>
              <p:nvSpPr>
                <p:cNvPr id="1019" name="CustomShape 61"/>
                <p:cNvSpPr/>
                <p:nvPr/>
              </p:nvSpPr>
              <p:spPr>
                <a:xfrm>
                  <a:off x="9037440" y="3004200"/>
                  <a:ext cx="136800" cy="277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020" name="CustomShape 62"/>
              <p:cNvSpPr/>
              <p:nvPr/>
            </p:nvSpPr>
            <p:spPr>
              <a:xfrm>
                <a:off x="9155520" y="2754000"/>
                <a:ext cx="16200" cy="62316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1021" name="CustomShape 63"/>
              <p:cNvSpPr/>
              <p:nvPr/>
            </p:nvSpPr>
            <p:spPr>
              <a:xfrm>
                <a:off x="9171000" y="2911680"/>
                <a:ext cx="55800" cy="5760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022" name="CustomShape 64"/>
              <p:cNvSpPr/>
              <p:nvPr/>
            </p:nvSpPr>
            <p:spPr>
              <a:xfrm>
                <a:off x="9171720" y="2822400"/>
                <a:ext cx="57600" cy="651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023" name="CustomShape 65"/>
              <p:cNvSpPr/>
              <p:nvPr/>
            </p:nvSpPr>
            <p:spPr>
              <a:xfrm>
                <a:off x="9219240" y="3349440"/>
                <a:ext cx="11520" cy="25560"/>
              </a:xfrm>
              <a:prstGeom prst="ellipse">
                <a:avLst/>
              </a:prstGeom>
              <a:solidFill>
                <a:srgbClr val="333333"/>
              </a:solidFill>
              <a:ln w="0">
                <a:noFill/>
              </a:ln>
            </p:spPr>
            <p:style>
              <a:lnRef idx="0"/>
              <a:fillRef idx="0"/>
              <a:effectRef idx="0"/>
              <a:fontRef idx="minor"/>
            </p:style>
          </p:sp>
          <p:sp>
            <p:nvSpPr>
              <p:cNvPr id="1024" name="CustomShape 66"/>
              <p:cNvSpPr/>
              <p:nvPr/>
            </p:nvSpPr>
            <p:spPr>
              <a:xfrm>
                <a:off x="9168840" y="3350160"/>
                <a:ext cx="57600" cy="543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1025" name="CustomShape 67"/>
              <p:cNvSpPr/>
              <p:nvPr/>
            </p:nvSpPr>
            <p:spPr>
              <a:xfrm>
                <a:off x="8893080" y="3366720"/>
                <a:ext cx="283320" cy="4068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1026" name="CustomShape 68"/>
              <p:cNvSpPr/>
              <p:nvPr/>
            </p:nvSpPr>
            <p:spPr>
              <a:xfrm>
                <a:off x="8909640" y="3377520"/>
                <a:ext cx="252720" cy="2124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1027" name="CustomShape 69"/>
              <p:cNvSpPr/>
              <p:nvPr/>
            </p:nvSpPr>
            <p:spPr>
              <a:xfrm>
                <a:off x="8933040" y="3286800"/>
                <a:ext cx="37440" cy="38520"/>
              </a:xfrm>
              <a:prstGeom prst="ellipse">
                <a:avLst/>
              </a:prstGeom>
              <a:solidFill>
                <a:srgbClr val="33cc33"/>
              </a:solidFill>
              <a:ln w="0">
                <a:noFill/>
              </a:ln>
            </p:spPr>
            <p:style>
              <a:lnRef idx="0"/>
              <a:fillRef idx="0"/>
              <a:effectRef idx="0"/>
              <a:fontRef idx="minor"/>
            </p:style>
          </p:sp>
          <p:sp>
            <p:nvSpPr>
              <p:cNvPr id="1028" name="CustomShape 70"/>
              <p:cNvSpPr/>
              <p:nvPr/>
            </p:nvSpPr>
            <p:spPr>
              <a:xfrm>
                <a:off x="8975880" y="3286800"/>
                <a:ext cx="37440" cy="38520"/>
              </a:xfrm>
              <a:prstGeom prst="ellipse">
                <a:avLst/>
              </a:prstGeom>
              <a:solidFill>
                <a:srgbClr val="ff0000"/>
              </a:solidFill>
              <a:ln w="0">
                <a:noFill/>
              </a:ln>
            </p:spPr>
            <p:style>
              <a:lnRef idx="0"/>
              <a:fillRef idx="0"/>
              <a:effectRef idx="0"/>
              <a:fontRef idx="minor"/>
            </p:style>
          </p:sp>
          <p:sp>
            <p:nvSpPr>
              <p:cNvPr id="1029" name="CustomShape 71"/>
              <p:cNvSpPr/>
              <p:nvPr/>
            </p:nvSpPr>
            <p:spPr>
              <a:xfrm>
                <a:off x="9015840" y="3286800"/>
                <a:ext cx="37440" cy="38520"/>
              </a:xfrm>
              <a:prstGeom prst="ellipse">
                <a:avLst/>
              </a:prstGeom>
              <a:solidFill>
                <a:srgbClr val="33cc33"/>
              </a:solidFill>
              <a:ln w="0">
                <a:noFill/>
              </a:ln>
            </p:spPr>
            <p:style>
              <a:lnRef idx="0"/>
              <a:fillRef idx="0"/>
              <a:effectRef idx="0"/>
              <a:fontRef idx="minor"/>
            </p:style>
          </p:sp>
          <p:sp>
            <p:nvSpPr>
              <p:cNvPr id="1030" name="CustomShape 72"/>
              <p:cNvSpPr/>
              <p:nvPr/>
            </p:nvSpPr>
            <p:spPr>
              <a:xfrm>
                <a:off x="9113040" y="3138120"/>
                <a:ext cx="18720" cy="206640"/>
              </a:xfrm>
              <a:prstGeom prst="rect">
                <a:avLst/>
              </a:prstGeom>
              <a:solidFill>
                <a:srgbClr val="292929"/>
              </a:solidFill>
              <a:ln w="9525">
                <a:solidFill>
                  <a:srgbClr val="000000"/>
                </a:solidFill>
                <a:miter/>
              </a:ln>
            </p:spPr>
            <p:style>
              <a:lnRef idx="0"/>
              <a:fillRef idx="0"/>
              <a:effectRef idx="0"/>
              <a:fontRef idx="minor"/>
            </p:style>
          </p:sp>
        </p:grpSp>
      </p:grpSp>
      <p:sp>
        <p:nvSpPr>
          <p:cNvPr id="1031" name="CustomShape 73"/>
          <p:cNvSpPr/>
          <p:nvPr/>
        </p:nvSpPr>
        <p:spPr>
          <a:xfrm>
            <a:off x="4341600" y="5697000"/>
            <a:ext cx="4026960" cy="939600"/>
          </a:xfrm>
          <a:custGeom>
            <a:avLst/>
            <a:gdLst/>
            <a:ahLst/>
            <a:rect l="l" t="t"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w="0">
            <a:noFill/>
          </a:ln>
        </p:spPr>
        <p:style>
          <a:lnRef idx="0"/>
          <a:fillRef idx="0"/>
          <a:effectRef idx="0"/>
          <a:fontRef idx="minor"/>
        </p:style>
      </p:sp>
      <p:sp>
        <p:nvSpPr>
          <p:cNvPr id="1032" name="Line 74"/>
          <p:cNvSpPr/>
          <p:nvPr/>
        </p:nvSpPr>
        <p:spPr>
          <a:xfrm flipV="1">
            <a:off x="5011560" y="5847480"/>
            <a:ext cx="1315800" cy="131760"/>
          </a:xfrm>
          <a:prstGeom prst="line">
            <a:avLst/>
          </a:prstGeom>
          <a:ln w="12700">
            <a:solidFill>
              <a:srgbClr val="000000"/>
            </a:solidFill>
            <a:round/>
          </a:ln>
        </p:spPr>
        <p:style>
          <a:lnRef idx="0"/>
          <a:fillRef idx="0"/>
          <a:effectRef idx="0"/>
          <a:fontRef idx="minor"/>
        </p:style>
      </p:sp>
      <p:sp>
        <p:nvSpPr>
          <p:cNvPr id="1033" name="Line 75"/>
          <p:cNvSpPr/>
          <p:nvPr/>
        </p:nvSpPr>
        <p:spPr>
          <a:xfrm>
            <a:off x="4900320" y="6035040"/>
            <a:ext cx="2259000" cy="298440"/>
          </a:xfrm>
          <a:prstGeom prst="line">
            <a:avLst/>
          </a:prstGeom>
          <a:ln w="12700">
            <a:solidFill>
              <a:srgbClr val="000000"/>
            </a:solidFill>
            <a:round/>
          </a:ln>
        </p:spPr>
        <p:style>
          <a:lnRef idx="0"/>
          <a:fillRef idx="0"/>
          <a:effectRef idx="0"/>
          <a:fontRef idx="minor"/>
        </p:style>
      </p:sp>
      <p:sp>
        <p:nvSpPr>
          <p:cNvPr id="1034" name="Line 76"/>
          <p:cNvSpPr/>
          <p:nvPr/>
        </p:nvSpPr>
        <p:spPr>
          <a:xfrm>
            <a:off x="4912920" y="6139800"/>
            <a:ext cx="714600" cy="276120"/>
          </a:xfrm>
          <a:prstGeom prst="line">
            <a:avLst/>
          </a:prstGeom>
          <a:ln w="12700">
            <a:solidFill>
              <a:srgbClr val="000000"/>
            </a:solidFill>
            <a:round/>
          </a:ln>
        </p:spPr>
        <p:style>
          <a:lnRef idx="0"/>
          <a:fillRef idx="0"/>
          <a:effectRef idx="0"/>
          <a:fontRef idx="minor"/>
        </p:style>
      </p:sp>
      <p:sp>
        <p:nvSpPr>
          <p:cNvPr id="1035" name="Line 77"/>
          <p:cNvSpPr/>
          <p:nvPr/>
        </p:nvSpPr>
        <p:spPr>
          <a:xfrm flipV="1">
            <a:off x="5930640" y="6333480"/>
            <a:ext cx="1247760" cy="82440"/>
          </a:xfrm>
          <a:prstGeom prst="line">
            <a:avLst/>
          </a:prstGeom>
          <a:ln w="12700">
            <a:solidFill>
              <a:srgbClr val="000000"/>
            </a:solidFill>
            <a:round/>
          </a:ln>
        </p:spPr>
        <p:style>
          <a:lnRef idx="0"/>
          <a:fillRef idx="0"/>
          <a:effectRef idx="0"/>
          <a:fontRef idx="minor"/>
        </p:style>
      </p:sp>
      <p:sp>
        <p:nvSpPr>
          <p:cNvPr id="1036" name="Line 78"/>
          <p:cNvSpPr/>
          <p:nvPr/>
        </p:nvSpPr>
        <p:spPr>
          <a:xfrm>
            <a:off x="6590880" y="5880960"/>
            <a:ext cx="1057320" cy="123840"/>
          </a:xfrm>
          <a:prstGeom prst="line">
            <a:avLst/>
          </a:prstGeom>
          <a:ln w="12700">
            <a:solidFill>
              <a:srgbClr val="000000"/>
            </a:solidFill>
            <a:round/>
          </a:ln>
        </p:spPr>
        <p:style>
          <a:lnRef idx="0"/>
          <a:fillRef idx="0"/>
          <a:effectRef idx="0"/>
          <a:fontRef idx="minor"/>
        </p:style>
      </p:sp>
      <p:sp>
        <p:nvSpPr>
          <p:cNvPr id="1037" name="Line 79"/>
          <p:cNvSpPr/>
          <p:nvPr/>
        </p:nvSpPr>
        <p:spPr>
          <a:xfrm flipV="1">
            <a:off x="5874840" y="6035040"/>
            <a:ext cx="1791000" cy="298440"/>
          </a:xfrm>
          <a:prstGeom prst="line">
            <a:avLst/>
          </a:prstGeom>
          <a:ln w="12700">
            <a:solidFill>
              <a:srgbClr val="000000"/>
            </a:solidFill>
            <a:round/>
          </a:ln>
        </p:spPr>
        <p:style>
          <a:lnRef idx="0"/>
          <a:fillRef idx="0"/>
          <a:effectRef idx="0"/>
          <a:fontRef idx="minor"/>
        </p:style>
      </p:sp>
      <p:sp>
        <p:nvSpPr>
          <p:cNvPr id="1038" name="Line 80"/>
          <p:cNvSpPr/>
          <p:nvPr/>
        </p:nvSpPr>
        <p:spPr>
          <a:xfrm flipV="1">
            <a:off x="7202160" y="6063480"/>
            <a:ext cx="588960" cy="270000"/>
          </a:xfrm>
          <a:prstGeom prst="line">
            <a:avLst/>
          </a:prstGeom>
          <a:ln w="12700">
            <a:solidFill>
              <a:srgbClr val="000000"/>
            </a:solidFill>
            <a:round/>
          </a:ln>
        </p:spPr>
        <p:style>
          <a:lnRef idx="0"/>
          <a:fillRef idx="0"/>
          <a:effectRef idx="0"/>
          <a:fontRef idx="minor"/>
        </p:style>
      </p:sp>
      <p:sp>
        <p:nvSpPr>
          <p:cNvPr id="1039" name="Line 81"/>
          <p:cNvSpPr/>
          <p:nvPr/>
        </p:nvSpPr>
        <p:spPr>
          <a:xfrm>
            <a:off x="6345000" y="5847480"/>
            <a:ext cx="814320" cy="401760"/>
          </a:xfrm>
          <a:prstGeom prst="line">
            <a:avLst/>
          </a:prstGeom>
          <a:ln w="12700">
            <a:solidFill>
              <a:srgbClr val="000000"/>
            </a:solidFill>
            <a:round/>
          </a:ln>
        </p:spPr>
        <p:style>
          <a:lnRef idx="0"/>
          <a:fillRef idx="0"/>
          <a:effectRef idx="0"/>
          <a:fontRef idx="minor"/>
        </p:style>
      </p:sp>
      <p:grpSp>
        <p:nvGrpSpPr>
          <p:cNvPr id="1040" name="Group 82"/>
          <p:cNvGrpSpPr/>
          <p:nvPr/>
        </p:nvGrpSpPr>
        <p:grpSpPr>
          <a:xfrm>
            <a:off x="3274560" y="2950560"/>
            <a:ext cx="6978600" cy="1087200"/>
            <a:chOff x="3274560" y="2950560"/>
            <a:chExt cx="6978600" cy="1087200"/>
          </a:xfrm>
        </p:grpSpPr>
        <p:sp>
          <p:nvSpPr>
            <p:cNvPr id="1041" name="CustomShape 83"/>
            <p:cNvSpPr/>
            <p:nvPr/>
          </p:nvSpPr>
          <p:spPr>
            <a:xfrm>
              <a:off x="9453240" y="3575880"/>
              <a:ext cx="615600" cy="461880"/>
            </a:xfrm>
            <a:prstGeom prst="rect">
              <a:avLst/>
            </a:prstGeom>
            <a:noFill/>
            <a:ln w="0">
              <a:noFill/>
            </a:ln>
          </p:spPr>
          <p:style>
            <a:lnRef idx="0"/>
            <a:fillRef idx="0"/>
            <a:effectRef idx="0"/>
            <a:fontRef idx="minor"/>
          </p:style>
          <p:txBody>
            <a:bodyPr wrap="none" lIns="90000" rIns="90000" tIns="45000" bIns="45000">
              <a:spAutoFit/>
            </a:bodyPr>
            <a:p>
              <a:pPr algn="ctr">
                <a:lnSpc>
                  <a:spcPts val="1463"/>
                </a:lnSpc>
                <a:tabLst>
                  <a:tab algn="l" pos="0"/>
                </a:tabLst>
              </a:pPr>
              <a:r>
                <a:rPr b="0" lang="en-US" sz="1400" spc="-1" strike="noStrike">
                  <a:solidFill>
                    <a:srgbClr val="000000"/>
                  </a:solidFill>
                  <a:latin typeface="Arial"/>
                  <a:ea typeface="ＭＳ Ｐゴシック"/>
                </a:rPr>
                <a:t>data</a:t>
              </a:r>
              <a:endParaRPr b="0" lang="en-US" sz="1400" spc="-1" strike="noStrike">
                <a:latin typeface="Arial"/>
              </a:endParaRPr>
            </a:p>
            <a:p>
              <a:pPr algn="ctr">
                <a:lnSpc>
                  <a:spcPts val="1463"/>
                </a:lnSpc>
                <a:tabLst>
                  <a:tab algn="l" pos="0"/>
                </a:tabLst>
              </a:pPr>
              <a:r>
                <a:rPr b="0" lang="en-US" sz="1400" spc="-1" strike="noStrike">
                  <a:solidFill>
                    <a:srgbClr val="000000"/>
                  </a:solidFill>
                  <a:latin typeface="Arial"/>
                  <a:ea typeface="ＭＳ Ｐゴシック"/>
                </a:rPr>
                <a:t>plane</a:t>
              </a:r>
              <a:endParaRPr b="0" lang="en-US" sz="1400" spc="-1" strike="noStrike">
                <a:latin typeface="Arial"/>
              </a:endParaRPr>
            </a:p>
          </p:txBody>
        </p:sp>
        <p:sp>
          <p:nvSpPr>
            <p:cNvPr id="1042" name="CustomShape 84"/>
            <p:cNvSpPr/>
            <p:nvPr/>
          </p:nvSpPr>
          <p:spPr>
            <a:xfrm>
              <a:off x="9474480" y="2950560"/>
              <a:ext cx="716040" cy="461880"/>
            </a:xfrm>
            <a:prstGeom prst="rect">
              <a:avLst/>
            </a:prstGeom>
            <a:noFill/>
            <a:ln w="0">
              <a:noFill/>
            </a:ln>
          </p:spPr>
          <p:style>
            <a:lnRef idx="0"/>
            <a:fillRef idx="0"/>
            <a:effectRef idx="0"/>
            <a:fontRef idx="minor"/>
          </p:style>
          <p:txBody>
            <a:bodyPr wrap="none" lIns="90000" rIns="90000" tIns="45000" bIns="45000">
              <a:spAutoFit/>
            </a:bodyPr>
            <a:p>
              <a:pPr algn="ctr">
                <a:lnSpc>
                  <a:spcPts val="1463"/>
                </a:lnSpc>
                <a:tabLst>
                  <a:tab algn="l" pos="0"/>
                </a:tabLst>
              </a:pPr>
              <a:r>
                <a:rPr b="0" lang="en-US" sz="1400" spc="-1" strike="noStrike">
                  <a:solidFill>
                    <a:srgbClr val="000000"/>
                  </a:solidFill>
                  <a:latin typeface="Arial"/>
                  <a:ea typeface="ＭＳ Ｐゴシック"/>
                </a:rPr>
                <a:t>control</a:t>
              </a:r>
              <a:endParaRPr b="0" lang="en-US" sz="1400" spc="-1" strike="noStrike">
                <a:latin typeface="Arial"/>
              </a:endParaRPr>
            </a:p>
            <a:p>
              <a:pPr algn="ctr">
                <a:lnSpc>
                  <a:spcPts val="1463"/>
                </a:lnSpc>
                <a:tabLst>
                  <a:tab algn="l" pos="0"/>
                </a:tabLst>
              </a:pPr>
              <a:r>
                <a:rPr b="0" lang="en-US" sz="1400" spc="-1" strike="noStrike">
                  <a:solidFill>
                    <a:srgbClr val="000000"/>
                  </a:solidFill>
                  <a:latin typeface="Arial"/>
                  <a:ea typeface="ＭＳ Ｐゴシック"/>
                </a:rPr>
                <a:t>plane</a:t>
              </a:r>
              <a:endParaRPr b="0" lang="en-US" sz="1400" spc="-1" strike="noStrike">
                <a:latin typeface="Arial"/>
              </a:endParaRPr>
            </a:p>
          </p:txBody>
        </p:sp>
        <p:sp>
          <p:nvSpPr>
            <p:cNvPr id="1043" name="Line 85"/>
            <p:cNvSpPr/>
            <p:nvPr/>
          </p:nvSpPr>
          <p:spPr>
            <a:xfrm flipV="1">
              <a:off x="3274560" y="3526560"/>
              <a:ext cx="6978600" cy="11160"/>
            </a:xfrm>
            <a:prstGeom prst="line">
              <a:avLst/>
            </a:prstGeom>
            <a:ln w="25400">
              <a:solidFill>
                <a:srgbClr val="000000"/>
              </a:solidFill>
              <a:prstDash val="dash"/>
              <a:round/>
            </a:ln>
          </p:spPr>
          <p:style>
            <a:lnRef idx="0"/>
            <a:fillRef idx="0"/>
            <a:effectRef idx="0"/>
            <a:fontRef idx="minor"/>
          </p:style>
        </p:sp>
      </p:grpSp>
      <p:grpSp>
        <p:nvGrpSpPr>
          <p:cNvPr id="1044" name="Group 86"/>
          <p:cNvGrpSpPr/>
          <p:nvPr/>
        </p:nvGrpSpPr>
        <p:grpSpPr>
          <a:xfrm>
            <a:off x="4186080" y="2682360"/>
            <a:ext cx="4295160" cy="320400"/>
            <a:chOff x="4186080" y="2682360"/>
            <a:chExt cx="4295160" cy="320400"/>
          </a:xfrm>
        </p:grpSpPr>
        <p:grpSp>
          <p:nvGrpSpPr>
            <p:cNvPr id="1045" name="Group 87"/>
            <p:cNvGrpSpPr/>
            <p:nvPr/>
          </p:nvGrpSpPr>
          <p:grpSpPr>
            <a:xfrm>
              <a:off x="4186080" y="2683800"/>
              <a:ext cx="348840" cy="317520"/>
              <a:chOff x="4186080" y="2683800"/>
              <a:chExt cx="348840" cy="317520"/>
            </a:xfrm>
          </p:grpSpPr>
          <p:sp>
            <p:nvSpPr>
              <p:cNvPr id="1046" name="CustomShape 88"/>
              <p:cNvSpPr/>
              <p:nvPr/>
            </p:nvSpPr>
            <p:spPr>
              <a:xfrm>
                <a:off x="4190760" y="2683800"/>
                <a:ext cx="344160" cy="317160"/>
              </a:xfrm>
              <a:prstGeom prst="rect">
                <a:avLst/>
              </a:prstGeom>
              <a:solidFill>
                <a:srgbClr val="ffffff"/>
              </a:solidFill>
              <a:ln w="3175">
                <a:solidFill>
                  <a:srgbClr val="cc0000"/>
                </a:solidFill>
                <a:round/>
              </a:ln>
            </p:spPr>
            <p:style>
              <a:lnRef idx="0"/>
              <a:fillRef idx="0"/>
              <a:effectRef idx="0"/>
              <a:fontRef idx="minor"/>
            </p:style>
          </p:sp>
          <p:sp>
            <p:nvSpPr>
              <p:cNvPr id="1047" name="Line 89"/>
              <p:cNvSpPr/>
              <p:nvPr/>
            </p:nvSpPr>
            <p:spPr>
              <a:xfrm>
                <a:off x="4186080" y="2772720"/>
                <a:ext cx="344160" cy="360"/>
              </a:xfrm>
              <a:prstGeom prst="line">
                <a:avLst/>
              </a:prstGeom>
              <a:ln w="3175">
                <a:solidFill>
                  <a:srgbClr val="cc0000"/>
                </a:solidFill>
                <a:round/>
              </a:ln>
            </p:spPr>
            <p:style>
              <a:lnRef idx="0"/>
              <a:fillRef idx="0"/>
              <a:effectRef idx="0"/>
              <a:fontRef idx="minor"/>
            </p:style>
          </p:sp>
          <p:sp>
            <p:nvSpPr>
              <p:cNvPr id="1048" name="Line 90"/>
              <p:cNvSpPr/>
              <p:nvPr/>
            </p:nvSpPr>
            <p:spPr>
              <a:xfrm>
                <a:off x="4186080" y="2832840"/>
                <a:ext cx="344160" cy="360"/>
              </a:xfrm>
              <a:prstGeom prst="line">
                <a:avLst/>
              </a:prstGeom>
              <a:ln w="3175">
                <a:solidFill>
                  <a:srgbClr val="cc0000"/>
                </a:solidFill>
                <a:round/>
              </a:ln>
            </p:spPr>
            <p:style>
              <a:lnRef idx="0"/>
              <a:fillRef idx="0"/>
              <a:effectRef idx="0"/>
              <a:fontRef idx="minor"/>
            </p:style>
          </p:sp>
          <p:sp>
            <p:nvSpPr>
              <p:cNvPr id="1049" name="Line 91"/>
              <p:cNvSpPr/>
              <p:nvPr/>
            </p:nvSpPr>
            <p:spPr>
              <a:xfrm flipV="1">
                <a:off x="4362120" y="2772720"/>
                <a:ext cx="360" cy="228600"/>
              </a:xfrm>
              <a:prstGeom prst="line">
                <a:avLst/>
              </a:prstGeom>
              <a:ln w="3175">
                <a:solidFill>
                  <a:srgbClr val="cc0000"/>
                </a:solidFill>
                <a:round/>
              </a:ln>
            </p:spPr>
            <p:style>
              <a:lnRef idx="0"/>
              <a:fillRef idx="0"/>
              <a:effectRef idx="0"/>
              <a:fontRef idx="minor"/>
            </p:style>
          </p:sp>
        </p:grpSp>
        <p:grpSp>
          <p:nvGrpSpPr>
            <p:cNvPr id="1050" name="Group 92"/>
            <p:cNvGrpSpPr/>
            <p:nvPr/>
          </p:nvGrpSpPr>
          <p:grpSpPr>
            <a:xfrm>
              <a:off x="5100480" y="2682360"/>
              <a:ext cx="350280" cy="317160"/>
              <a:chOff x="5100480" y="2682360"/>
              <a:chExt cx="350280" cy="317160"/>
            </a:xfrm>
          </p:grpSpPr>
          <p:sp>
            <p:nvSpPr>
              <p:cNvPr id="1051" name="CustomShape 93"/>
              <p:cNvSpPr/>
              <p:nvPr/>
            </p:nvSpPr>
            <p:spPr>
              <a:xfrm>
                <a:off x="5105160" y="2682360"/>
                <a:ext cx="345600" cy="317160"/>
              </a:xfrm>
              <a:prstGeom prst="rect">
                <a:avLst/>
              </a:prstGeom>
              <a:solidFill>
                <a:srgbClr val="ffffff"/>
              </a:solidFill>
              <a:ln w="3175">
                <a:solidFill>
                  <a:srgbClr val="cc0000"/>
                </a:solidFill>
                <a:round/>
              </a:ln>
            </p:spPr>
            <p:style>
              <a:lnRef idx="0"/>
              <a:fillRef idx="0"/>
              <a:effectRef idx="0"/>
              <a:fontRef idx="minor"/>
            </p:style>
          </p:sp>
          <p:sp>
            <p:nvSpPr>
              <p:cNvPr id="1052" name="Line 94"/>
              <p:cNvSpPr/>
              <p:nvPr/>
            </p:nvSpPr>
            <p:spPr>
              <a:xfrm>
                <a:off x="5100480" y="2770920"/>
                <a:ext cx="345960" cy="360"/>
              </a:xfrm>
              <a:prstGeom prst="line">
                <a:avLst/>
              </a:prstGeom>
              <a:ln w="3175">
                <a:solidFill>
                  <a:srgbClr val="cc0000"/>
                </a:solidFill>
                <a:round/>
              </a:ln>
            </p:spPr>
            <p:style>
              <a:lnRef idx="0"/>
              <a:fillRef idx="0"/>
              <a:effectRef idx="0"/>
              <a:fontRef idx="minor"/>
            </p:style>
          </p:sp>
          <p:sp>
            <p:nvSpPr>
              <p:cNvPr id="1053" name="Line 95"/>
              <p:cNvSpPr/>
              <p:nvPr/>
            </p:nvSpPr>
            <p:spPr>
              <a:xfrm>
                <a:off x="5100480" y="2831400"/>
                <a:ext cx="345960" cy="360"/>
              </a:xfrm>
              <a:prstGeom prst="line">
                <a:avLst/>
              </a:prstGeom>
              <a:ln w="3175">
                <a:solidFill>
                  <a:srgbClr val="cc0000"/>
                </a:solidFill>
                <a:round/>
              </a:ln>
            </p:spPr>
            <p:style>
              <a:lnRef idx="0"/>
              <a:fillRef idx="0"/>
              <a:effectRef idx="0"/>
              <a:fontRef idx="minor"/>
            </p:style>
          </p:sp>
          <p:sp>
            <p:nvSpPr>
              <p:cNvPr id="1054" name="Line 96"/>
              <p:cNvSpPr/>
              <p:nvPr/>
            </p:nvSpPr>
            <p:spPr>
              <a:xfrm flipH="1" flipV="1">
                <a:off x="5276520" y="2770920"/>
                <a:ext cx="1440" cy="228600"/>
              </a:xfrm>
              <a:prstGeom prst="line">
                <a:avLst/>
              </a:prstGeom>
              <a:ln w="3175">
                <a:solidFill>
                  <a:srgbClr val="cc0000"/>
                </a:solidFill>
                <a:round/>
              </a:ln>
            </p:spPr>
            <p:style>
              <a:lnRef idx="0"/>
              <a:fillRef idx="0"/>
              <a:effectRef idx="0"/>
              <a:fontRef idx="minor"/>
            </p:style>
          </p:sp>
        </p:grpSp>
        <p:grpSp>
          <p:nvGrpSpPr>
            <p:cNvPr id="1055" name="Group 97"/>
            <p:cNvGrpSpPr/>
            <p:nvPr/>
          </p:nvGrpSpPr>
          <p:grpSpPr>
            <a:xfrm>
              <a:off x="5933880" y="2682360"/>
              <a:ext cx="350280" cy="317160"/>
              <a:chOff x="5933880" y="2682360"/>
              <a:chExt cx="350280" cy="317160"/>
            </a:xfrm>
          </p:grpSpPr>
          <p:sp>
            <p:nvSpPr>
              <p:cNvPr id="1056" name="CustomShape 98"/>
              <p:cNvSpPr/>
              <p:nvPr/>
            </p:nvSpPr>
            <p:spPr>
              <a:xfrm>
                <a:off x="5938560" y="2682360"/>
                <a:ext cx="345600" cy="317160"/>
              </a:xfrm>
              <a:prstGeom prst="rect">
                <a:avLst/>
              </a:prstGeom>
              <a:solidFill>
                <a:srgbClr val="ffffff"/>
              </a:solidFill>
              <a:ln w="3175">
                <a:solidFill>
                  <a:srgbClr val="cc0000"/>
                </a:solidFill>
                <a:round/>
              </a:ln>
            </p:spPr>
            <p:style>
              <a:lnRef idx="0"/>
              <a:fillRef idx="0"/>
              <a:effectRef idx="0"/>
              <a:fontRef idx="minor"/>
            </p:style>
          </p:sp>
          <p:sp>
            <p:nvSpPr>
              <p:cNvPr id="1057" name="Line 99"/>
              <p:cNvSpPr/>
              <p:nvPr/>
            </p:nvSpPr>
            <p:spPr>
              <a:xfrm>
                <a:off x="5933880" y="2770920"/>
                <a:ext cx="345960" cy="360"/>
              </a:xfrm>
              <a:prstGeom prst="line">
                <a:avLst/>
              </a:prstGeom>
              <a:ln w="3175">
                <a:solidFill>
                  <a:srgbClr val="cc0000"/>
                </a:solidFill>
                <a:round/>
              </a:ln>
            </p:spPr>
            <p:style>
              <a:lnRef idx="0"/>
              <a:fillRef idx="0"/>
              <a:effectRef idx="0"/>
              <a:fontRef idx="minor"/>
            </p:style>
          </p:sp>
          <p:sp>
            <p:nvSpPr>
              <p:cNvPr id="1058" name="Line 100"/>
              <p:cNvSpPr/>
              <p:nvPr/>
            </p:nvSpPr>
            <p:spPr>
              <a:xfrm>
                <a:off x="5933880" y="2831400"/>
                <a:ext cx="345960" cy="360"/>
              </a:xfrm>
              <a:prstGeom prst="line">
                <a:avLst/>
              </a:prstGeom>
              <a:ln w="3175">
                <a:solidFill>
                  <a:srgbClr val="cc0000"/>
                </a:solidFill>
                <a:round/>
              </a:ln>
            </p:spPr>
            <p:style>
              <a:lnRef idx="0"/>
              <a:fillRef idx="0"/>
              <a:effectRef idx="0"/>
              <a:fontRef idx="minor"/>
            </p:style>
          </p:sp>
          <p:sp>
            <p:nvSpPr>
              <p:cNvPr id="1059" name="Line 101"/>
              <p:cNvSpPr/>
              <p:nvPr/>
            </p:nvSpPr>
            <p:spPr>
              <a:xfrm flipH="1" flipV="1">
                <a:off x="6109920" y="2770920"/>
                <a:ext cx="1800" cy="228600"/>
              </a:xfrm>
              <a:prstGeom prst="line">
                <a:avLst/>
              </a:prstGeom>
              <a:ln w="3175">
                <a:solidFill>
                  <a:srgbClr val="cc0000"/>
                </a:solidFill>
                <a:round/>
              </a:ln>
            </p:spPr>
            <p:style>
              <a:lnRef idx="0"/>
              <a:fillRef idx="0"/>
              <a:effectRef idx="0"/>
              <a:fontRef idx="minor"/>
            </p:style>
          </p:sp>
        </p:grpSp>
        <p:grpSp>
          <p:nvGrpSpPr>
            <p:cNvPr id="1060" name="Group 102"/>
            <p:cNvGrpSpPr/>
            <p:nvPr/>
          </p:nvGrpSpPr>
          <p:grpSpPr>
            <a:xfrm>
              <a:off x="7125840" y="2685600"/>
              <a:ext cx="349200" cy="317160"/>
              <a:chOff x="7125840" y="2685600"/>
              <a:chExt cx="349200" cy="317160"/>
            </a:xfrm>
          </p:grpSpPr>
          <p:sp>
            <p:nvSpPr>
              <p:cNvPr id="1061" name="CustomShape 103"/>
              <p:cNvSpPr/>
              <p:nvPr/>
            </p:nvSpPr>
            <p:spPr>
              <a:xfrm>
                <a:off x="7130880" y="2685600"/>
                <a:ext cx="344160" cy="317160"/>
              </a:xfrm>
              <a:prstGeom prst="rect">
                <a:avLst/>
              </a:prstGeom>
              <a:solidFill>
                <a:srgbClr val="ffffff"/>
              </a:solidFill>
              <a:ln w="3175">
                <a:solidFill>
                  <a:srgbClr val="cc0000"/>
                </a:solidFill>
                <a:round/>
              </a:ln>
            </p:spPr>
            <p:style>
              <a:lnRef idx="0"/>
              <a:fillRef idx="0"/>
              <a:effectRef idx="0"/>
              <a:fontRef idx="minor"/>
            </p:style>
          </p:sp>
          <p:sp>
            <p:nvSpPr>
              <p:cNvPr id="1062" name="Line 104"/>
              <p:cNvSpPr/>
              <p:nvPr/>
            </p:nvSpPr>
            <p:spPr>
              <a:xfrm>
                <a:off x="7125840" y="2774160"/>
                <a:ext cx="344520" cy="360"/>
              </a:xfrm>
              <a:prstGeom prst="line">
                <a:avLst/>
              </a:prstGeom>
              <a:ln w="3175">
                <a:solidFill>
                  <a:srgbClr val="cc0000"/>
                </a:solidFill>
                <a:round/>
              </a:ln>
            </p:spPr>
            <p:style>
              <a:lnRef idx="0"/>
              <a:fillRef idx="0"/>
              <a:effectRef idx="0"/>
              <a:fontRef idx="minor"/>
            </p:style>
          </p:sp>
          <p:sp>
            <p:nvSpPr>
              <p:cNvPr id="1063" name="Line 105"/>
              <p:cNvSpPr/>
              <p:nvPr/>
            </p:nvSpPr>
            <p:spPr>
              <a:xfrm>
                <a:off x="7125840" y="2834640"/>
                <a:ext cx="344520" cy="360"/>
              </a:xfrm>
              <a:prstGeom prst="line">
                <a:avLst/>
              </a:prstGeom>
              <a:ln w="3175">
                <a:solidFill>
                  <a:srgbClr val="cc0000"/>
                </a:solidFill>
                <a:round/>
              </a:ln>
            </p:spPr>
            <p:style>
              <a:lnRef idx="0"/>
              <a:fillRef idx="0"/>
              <a:effectRef idx="0"/>
              <a:fontRef idx="minor"/>
            </p:style>
          </p:sp>
          <p:sp>
            <p:nvSpPr>
              <p:cNvPr id="1064" name="Line 106"/>
              <p:cNvSpPr/>
              <p:nvPr/>
            </p:nvSpPr>
            <p:spPr>
              <a:xfrm flipV="1">
                <a:off x="7302240" y="2774160"/>
                <a:ext cx="360" cy="228600"/>
              </a:xfrm>
              <a:prstGeom prst="line">
                <a:avLst/>
              </a:prstGeom>
              <a:ln w="3175">
                <a:solidFill>
                  <a:srgbClr val="cc0000"/>
                </a:solidFill>
                <a:round/>
              </a:ln>
            </p:spPr>
            <p:style>
              <a:lnRef idx="0"/>
              <a:fillRef idx="0"/>
              <a:effectRef idx="0"/>
              <a:fontRef idx="minor"/>
            </p:style>
          </p:sp>
        </p:grpSp>
        <p:grpSp>
          <p:nvGrpSpPr>
            <p:cNvPr id="1065" name="Group 107"/>
            <p:cNvGrpSpPr/>
            <p:nvPr/>
          </p:nvGrpSpPr>
          <p:grpSpPr>
            <a:xfrm>
              <a:off x="8130960" y="2682360"/>
              <a:ext cx="350280" cy="317160"/>
              <a:chOff x="8130960" y="2682360"/>
              <a:chExt cx="350280" cy="317160"/>
            </a:xfrm>
          </p:grpSpPr>
          <p:sp>
            <p:nvSpPr>
              <p:cNvPr id="1066" name="CustomShape 108"/>
              <p:cNvSpPr/>
              <p:nvPr/>
            </p:nvSpPr>
            <p:spPr>
              <a:xfrm>
                <a:off x="8135640" y="2682360"/>
                <a:ext cx="345600" cy="317160"/>
              </a:xfrm>
              <a:prstGeom prst="rect">
                <a:avLst/>
              </a:prstGeom>
              <a:solidFill>
                <a:srgbClr val="ffffff"/>
              </a:solidFill>
              <a:ln w="3175">
                <a:solidFill>
                  <a:srgbClr val="cc0000"/>
                </a:solidFill>
                <a:round/>
              </a:ln>
            </p:spPr>
            <p:style>
              <a:lnRef idx="0"/>
              <a:fillRef idx="0"/>
              <a:effectRef idx="0"/>
              <a:fontRef idx="minor"/>
            </p:style>
          </p:sp>
          <p:sp>
            <p:nvSpPr>
              <p:cNvPr id="1067" name="Line 109"/>
              <p:cNvSpPr/>
              <p:nvPr/>
            </p:nvSpPr>
            <p:spPr>
              <a:xfrm>
                <a:off x="8130960" y="2770920"/>
                <a:ext cx="345960" cy="360"/>
              </a:xfrm>
              <a:prstGeom prst="line">
                <a:avLst/>
              </a:prstGeom>
              <a:ln w="3175">
                <a:solidFill>
                  <a:srgbClr val="cc0000"/>
                </a:solidFill>
                <a:round/>
              </a:ln>
            </p:spPr>
            <p:style>
              <a:lnRef idx="0"/>
              <a:fillRef idx="0"/>
              <a:effectRef idx="0"/>
              <a:fontRef idx="minor"/>
            </p:style>
          </p:sp>
          <p:sp>
            <p:nvSpPr>
              <p:cNvPr id="1068" name="Line 110"/>
              <p:cNvSpPr/>
              <p:nvPr/>
            </p:nvSpPr>
            <p:spPr>
              <a:xfrm>
                <a:off x="8130960" y="2831400"/>
                <a:ext cx="345960" cy="360"/>
              </a:xfrm>
              <a:prstGeom prst="line">
                <a:avLst/>
              </a:prstGeom>
              <a:ln w="3175">
                <a:solidFill>
                  <a:srgbClr val="cc0000"/>
                </a:solidFill>
                <a:round/>
              </a:ln>
            </p:spPr>
            <p:style>
              <a:lnRef idx="0"/>
              <a:fillRef idx="0"/>
              <a:effectRef idx="0"/>
              <a:fontRef idx="minor"/>
            </p:style>
          </p:sp>
          <p:sp>
            <p:nvSpPr>
              <p:cNvPr id="1069" name="Line 111"/>
              <p:cNvSpPr/>
              <p:nvPr/>
            </p:nvSpPr>
            <p:spPr>
              <a:xfrm flipH="1" flipV="1">
                <a:off x="8307000" y="2770920"/>
                <a:ext cx="1800" cy="228600"/>
              </a:xfrm>
              <a:prstGeom prst="line">
                <a:avLst/>
              </a:prstGeom>
              <a:ln w="3175">
                <a:solidFill>
                  <a:srgbClr val="cc0000"/>
                </a:solidFill>
                <a:round/>
              </a:ln>
            </p:spPr>
            <p:style>
              <a:lnRef idx="0"/>
              <a:fillRef idx="0"/>
              <a:effectRef idx="0"/>
              <a:fontRef idx="minor"/>
            </p:style>
          </p:sp>
        </p:grpSp>
      </p:grpSp>
      <p:grpSp>
        <p:nvGrpSpPr>
          <p:cNvPr id="1070" name="Group 112"/>
          <p:cNvGrpSpPr/>
          <p:nvPr/>
        </p:nvGrpSpPr>
        <p:grpSpPr>
          <a:xfrm>
            <a:off x="3605040" y="3656880"/>
            <a:ext cx="5211360" cy="2739600"/>
            <a:chOff x="3605040" y="3656880"/>
            <a:chExt cx="5211360" cy="2739600"/>
          </a:xfrm>
        </p:grpSpPr>
        <p:sp>
          <p:nvSpPr>
            <p:cNvPr id="1071" name="CustomShape 113"/>
            <p:cNvSpPr/>
            <p:nvPr/>
          </p:nvSpPr>
          <p:spPr>
            <a:xfrm>
              <a:off x="3625560" y="5277960"/>
              <a:ext cx="1280880" cy="758520"/>
            </a:xfrm>
            <a:custGeom>
              <a:avLst/>
              <a:gdLst/>
              <a:ah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rotWithShape="0">
              <a:gsLst>
                <a:gs pos="0">
                  <a:srgbClr val="f2f2f2"/>
                </a:gs>
                <a:gs pos="100000">
                  <a:srgbClr val="bfbfbf"/>
                </a:gs>
              </a:gsLst>
              <a:lin ang="16200000"/>
            </a:gradFill>
            <a:ln w="9525">
              <a:solidFill>
                <a:srgbClr val="bfbfbf"/>
              </a:solidFill>
              <a:round/>
            </a:ln>
          </p:spPr>
          <p:style>
            <a:lnRef idx="0"/>
            <a:fillRef idx="0"/>
            <a:effectRef idx="0"/>
            <a:fontRef idx="minor"/>
          </p:style>
        </p:sp>
        <p:sp>
          <p:nvSpPr>
            <p:cNvPr id="1072" name="CustomShape 114"/>
            <p:cNvSpPr/>
            <p:nvPr/>
          </p:nvSpPr>
          <p:spPr>
            <a:xfrm>
              <a:off x="7951680" y="5376240"/>
              <a:ext cx="864720" cy="553680"/>
            </a:xfrm>
            <a:custGeom>
              <a:avLst/>
              <a:gdLst/>
              <a:ah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rotWithShape="0">
              <a:gsLst>
                <a:gs pos="0">
                  <a:srgbClr val="f2f2f2">
                    <a:alpha val="55294"/>
                  </a:srgbClr>
                </a:gs>
                <a:gs pos="100000">
                  <a:srgbClr val="bfbfbf"/>
                </a:gs>
              </a:gsLst>
              <a:lin ang="16200000"/>
            </a:gradFill>
            <a:ln w="9525">
              <a:solidFill>
                <a:srgbClr val="bfbfbf"/>
              </a:solidFill>
              <a:round/>
            </a:ln>
          </p:spPr>
          <p:style>
            <a:lnRef idx="0"/>
            <a:fillRef idx="0"/>
            <a:effectRef idx="0"/>
            <a:fontRef idx="minor"/>
          </p:style>
        </p:sp>
        <p:sp>
          <p:nvSpPr>
            <p:cNvPr id="1073" name="CustomShape 115"/>
            <p:cNvSpPr/>
            <p:nvPr/>
          </p:nvSpPr>
          <p:spPr>
            <a:xfrm>
              <a:off x="7126200" y="5396760"/>
              <a:ext cx="676080" cy="896400"/>
            </a:xfrm>
            <a:custGeom>
              <a:avLst/>
              <a:gdLst/>
              <a:ahLst/>
              <a:rect l="l" t="t" r="r" b="b"/>
              <a:pathLst>
                <a:path w="675040" h="896577">
                  <a:moveTo>
                    <a:pt x="0" y="894029"/>
                  </a:moveTo>
                  <a:cubicBezTo>
                    <a:pt x="95638" y="409857"/>
                    <a:pt x="76811" y="618448"/>
                    <a:pt x="186623" y="1724"/>
                  </a:cubicBezTo>
                  <a:cubicBezTo>
                    <a:pt x="431451" y="14348"/>
                    <a:pt x="449377" y="35256"/>
                    <a:pt x="675040" y="0"/>
                  </a:cubicBezTo>
                  <a:cubicBezTo>
                    <a:pt x="276172" y="749497"/>
                    <a:pt x="462801" y="344746"/>
                    <a:pt x="179079" y="886531"/>
                  </a:cubicBezTo>
                  <a:cubicBezTo>
                    <a:pt x="44794" y="857895"/>
                    <a:pt x="92525" y="908114"/>
                    <a:pt x="0" y="894029"/>
                  </a:cubicBezTo>
                  <a:close/>
                </a:path>
              </a:pathLst>
            </a:custGeom>
            <a:gradFill rotWithShape="0">
              <a:gsLst>
                <a:gs pos="0">
                  <a:srgbClr val="f2f2f2">
                    <a:alpha val="55294"/>
                  </a:srgbClr>
                </a:gs>
                <a:gs pos="100000">
                  <a:srgbClr val="bfbfbf"/>
                </a:gs>
              </a:gsLst>
              <a:lin ang="16200000"/>
            </a:gradFill>
            <a:ln w="9525">
              <a:solidFill>
                <a:srgbClr val="bfbfbf"/>
              </a:solidFill>
              <a:round/>
            </a:ln>
          </p:spPr>
          <p:style>
            <a:lnRef idx="0"/>
            <a:fillRef idx="0"/>
            <a:effectRef idx="0"/>
            <a:fontRef idx="minor"/>
          </p:style>
        </p:sp>
        <p:sp>
          <p:nvSpPr>
            <p:cNvPr id="1074" name="CustomShape 116"/>
            <p:cNvSpPr/>
            <p:nvPr/>
          </p:nvSpPr>
          <p:spPr>
            <a:xfrm>
              <a:off x="6089400" y="5417640"/>
              <a:ext cx="514080" cy="401400"/>
            </a:xfrm>
            <a:custGeom>
              <a:avLst/>
              <a:gdLst/>
              <a:ahLst/>
              <a:rect l="l" t="t" r="r" b="b"/>
              <a:pathLst>
                <a:path w="514180" h="402193">
                  <a:moveTo>
                    <a:pt x="100781" y="402193"/>
                  </a:moveTo>
                  <a:cubicBezTo>
                    <a:pt x="60584" y="194221"/>
                    <a:pt x="96631" y="442038"/>
                    <a:pt x="0" y="0"/>
                  </a:cubicBezTo>
                  <a:lnTo>
                    <a:pt x="514180" y="10891"/>
                  </a:lnTo>
                  <a:cubicBezTo>
                    <a:pt x="417353" y="348331"/>
                    <a:pt x="491637" y="89943"/>
                    <a:pt x="404259" y="386400"/>
                  </a:cubicBezTo>
                  <a:cubicBezTo>
                    <a:pt x="357814" y="390704"/>
                    <a:pt x="168880" y="400727"/>
                    <a:pt x="100781" y="402193"/>
                  </a:cubicBezTo>
                  <a:close/>
                </a:path>
              </a:pathLst>
            </a:custGeom>
            <a:gradFill rotWithShape="0">
              <a:gsLst>
                <a:gs pos="0">
                  <a:srgbClr val="f2f2f2">
                    <a:alpha val="55294"/>
                  </a:srgbClr>
                </a:gs>
                <a:gs pos="100000">
                  <a:srgbClr val="bfbfbf"/>
                </a:gs>
              </a:gsLst>
              <a:lin ang="16200000"/>
            </a:gradFill>
            <a:ln w="9525">
              <a:solidFill>
                <a:srgbClr val="bfbfbf"/>
              </a:solidFill>
              <a:round/>
            </a:ln>
          </p:spPr>
          <p:style>
            <a:lnRef idx="0"/>
            <a:fillRef idx="0"/>
            <a:effectRef idx="0"/>
            <a:fontRef idx="minor"/>
          </p:style>
        </p:sp>
        <p:sp>
          <p:nvSpPr>
            <p:cNvPr id="1075" name="CustomShape 117"/>
            <p:cNvSpPr/>
            <p:nvPr/>
          </p:nvSpPr>
          <p:spPr>
            <a:xfrm>
              <a:off x="5310000" y="5380920"/>
              <a:ext cx="572760" cy="1015560"/>
            </a:xfrm>
            <a:custGeom>
              <a:avLst/>
              <a:gdLst/>
              <a:ahLst/>
              <a:rect l="l" t="t" r="r" b="b"/>
              <a:pathLst>
                <a:path w="574100" h="1015244">
                  <a:moveTo>
                    <a:pt x="333190" y="985695"/>
                  </a:moveTo>
                  <a:cubicBezTo>
                    <a:pt x="153901" y="433090"/>
                    <a:pt x="295574" y="908506"/>
                    <a:pt x="0" y="4757"/>
                  </a:cubicBezTo>
                  <a:cubicBezTo>
                    <a:pt x="166537" y="861"/>
                    <a:pt x="336246" y="3896"/>
                    <a:pt x="502783" y="0"/>
                  </a:cubicBezTo>
                  <a:cubicBezTo>
                    <a:pt x="555943" y="995541"/>
                    <a:pt x="537473" y="350120"/>
                    <a:pt x="574100" y="1014877"/>
                  </a:cubicBezTo>
                  <a:cubicBezTo>
                    <a:pt x="476415" y="1019182"/>
                    <a:pt x="529388" y="984229"/>
                    <a:pt x="333190" y="985695"/>
                  </a:cubicBezTo>
                  <a:close/>
                </a:path>
              </a:pathLst>
            </a:custGeom>
            <a:gradFill rotWithShape="0">
              <a:gsLst>
                <a:gs pos="0">
                  <a:srgbClr val="f2f2f2">
                    <a:alpha val="55294"/>
                  </a:srgbClr>
                </a:gs>
                <a:gs pos="100000">
                  <a:srgbClr val="bfbfbf"/>
                </a:gs>
              </a:gsLst>
              <a:lin ang="16200000"/>
            </a:gradFill>
            <a:ln w="9525">
              <a:solidFill>
                <a:srgbClr val="bfbfbf"/>
              </a:solidFill>
              <a:round/>
            </a:ln>
          </p:spPr>
          <p:style>
            <a:lnRef idx="0"/>
            <a:fillRef idx="0"/>
            <a:effectRef idx="0"/>
            <a:fontRef idx="minor"/>
          </p:style>
        </p:sp>
        <p:grpSp>
          <p:nvGrpSpPr>
            <p:cNvPr id="1076" name="Group 118"/>
            <p:cNvGrpSpPr/>
            <p:nvPr/>
          </p:nvGrpSpPr>
          <p:grpSpPr>
            <a:xfrm>
              <a:off x="3605040" y="3656880"/>
              <a:ext cx="1048680" cy="1739520"/>
              <a:chOff x="3605040" y="3656880"/>
              <a:chExt cx="1048680" cy="1739520"/>
            </a:xfrm>
          </p:grpSpPr>
          <p:sp>
            <p:nvSpPr>
              <p:cNvPr id="1077" name="CustomShape 119"/>
              <p:cNvSpPr/>
              <p:nvPr/>
            </p:nvSpPr>
            <p:spPr>
              <a:xfrm rot="10800000">
                <a:off x="3616560" y="3904920"/>
                <a:ext cx="1026720" cy="61092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grpSp>
            <p:nvGrpSpPr>
              <p:cNvPr id="1078" name="Group 120"/>
              <p:cNvGrpSpPr/>
              <p:nvPr/>
            </p:nvGrpSpPr>
            <p:grpSpPr>
              <a:xfrm>
                <a:off x="3607920" y="5036400"/>
                <a:ext cx="1035720" cy="360000"/>
                <a:chOff x="3607920" y="5036400"/>
                <a:chExt cx="1035720" cy="360000"/>
              </a:xfrm>
            </p:grpSpPr>
            <p:sp>
              <p:nvSpPr>
                <p:cNvPr id="1079" name="CustomShape 121"/>
                <p:cNvSpPr/>
                <p:nvPr/>
              </p:nvSpPr>
              <p:spPr>
                <a:xfrm>
                  <a:off x="3608280" y="5157000"/>
                  <a:ext cx="1034640" cy="239400"/>
                </a:xfrm>
                <a:prstGeom prst="ellipse">
                  <a:avLst/>
                </a:prstGeom>
                <a:solidFill>
                  <a:srgbClr val="262699"/>
                </a:solidFill>
                <a:ln w="6350">
                  <a:solidFill>
                    <a:srgbClr val="000000"/>
                  </a:solidFill>
                  <a:round/>
                </a:ln>
              </p:spPr>
              <p:style>
                <a:lnRef idx="0"/>
                <a:fillRef idx="0"/>
                <a:effectRef idx="0"/>
                <a:fontRef idx="minor"/>
              </p:style>
            </p:sp>
            <p:sp>
              <p:nvSpPr>
                <p:cNvPr id="1080" name="CustomShape 122"/>
                <p:cNvSpPr/>
                <p:nvPr/>
              </p:nvSpPr>
              <p:spPr>
                <a:xfrm>
                  <a:off x="3608280" y="5157000"/>
                  <a:ext cx="1034640" cy="118800"/>
                </a:xfrm>
                <a:prstGeom prst="rect">
                  <a:avLst/>
                </a:prstGeom>
                <a:solidFill>
                  <a:srgbClr val="262699"/>
                </a:solidFill>
                <a:ln w="9525">
                  <a:noFill/>
                </a:ln>
              </p:spPr>
              <p:style>
                <a:lnRef idx="0"/>
                <a:fillRef idx="0"/>
                <a:effectRef idx="0"/>
                <a:fontRef idx="minor"/>
              </p:style>
            </p:sp>
            <p:sp>
              <p:nvSpPr>
                <p:cNvPr id="1081" name="CustomShape 123"/>
                <p:cNvSpPr/>
                <p:nvPr/>
              </p:nvSpPr>
              <p:spPr>
                <a:xfrm>
                  <a:off x="3608280" y="5036400"/>
                  <a:ext cx="1034640" cy="239400"/>
                </a:xfrm>
                <a:prstGeom prst="ellipse">
                  <a:avLst/>
                </a:prstGeom>
                <a:solidFill>
                  <a:srgbClr val="8585e0">
                    <a:alpha val="70000"/>
                  </a:srgbClr>
                </a:solidFill>
                <a:ln w="9525">
                  <a:noFill/>
                </a:ln>
              </p:spPr>
              <p:style>
                <a:lnRef idx="0"/>
                <a:fillRef idx="0"/>
                <a:effectRef idx="0"/>
                <a:fontRef idx="minor"/>
              </p:style>
            </p:sp>
            <p:sp>
              <p:nvSpPr>
                <p:cNvPr id="1082" name="Line 124"/>
                <p:cNvSpPr/>
                <p:nvPr/>
              </p:nvSpPr>
              <p:spPr>
                <a:xfrm>
                  <a:off x="4643280" y="5157000"/>
                  <a:ext cx="360" cy="119160"/>
                </a:xfrm>
                <a:prstGeom prst="line">
                  <a:avLst/>
                </a:prstGeom>
                <a:ln w="6350">
                  <a:solidFill>
                    <a:srgbClr val="000000"/>
                  </a:solidFill>
                  <a:round/>
                </a:ln>
              </p:spPr>
              <p:style>
                <a:lnRef idx="0"/>
                <a:fillRef idx="0"/>
                <a:effectRef idx="0"/>
                <a:fontRef idx="minor"/>
              </p:style>
            </p:sp>
            <p:sp>
              <p:nvSpPr>
                <p:cNvPr id="1083" name="Line 125"/>
                <p:cNvSpPr/>
                <p:nvPr/>
              </p:nvSpPr>
              <p:spPr>
                <a:xfrm>
                  <a:off x="3607920" y="5157000"/>
                  <a:ext cx="360" cy="119160"/>
                </a:xfrm>
                <a:prstGeom prst="line">
                  <a:avLst/>
                </a:prstGeom>
                <a:ln w="6350">
                  <a:solidFill>
                    <a:srgbClr val="000000"/>
                  </a:solidFill>
                  <a:round/>
                </a:ln>
              </p:spPr>
              <p:style>
                <a:lnRef idx="0"/>
                <a:fillRef idx="0"/>
                <a:effectRef idx="0"/>
                <a:fontRef idx="minor"/>
              </p:style>
            </p:sp>
          </p:grpSp>
          <p:sp>
            <p:nvSpPr>
              <p:cNvPr id="1084" name="CustomShape 126"/>
              <p:cNvSpPr/>
              <p:nvPr/>
            </p:nvSpPr>
            <p:spPr>
              <a:xfrm>
                <a:off x="3625560" y="4652280"/>
                <a:ext cx="1028160" cy="522000"/>
              </a:xfrm>
              <a:prstGeom prst="rect">
                <a:avLst/>
              </a:prstGeom>
              <a:gradFill rotWithShape="0">
                <a:gsLst>
                  <a:gs pos="0">
                    <a:srgbClr val="adadeb"/>
                  </a:gs>
                  <a:gs pos="100000">
                    <a:srgbClr val="ffffff"/>
                  </a:gs>
                </a:gsLst>
                <a:lin ang="16200000"/>
              </a:gradFill>
              <a:ln w="9525">
                <a:noFill/>
              </a:ln>
            </p:spPr>
            <p:style>
              <a:lnRef idx="0"/>
              <a:fillRef idx="0"/>
              <a:effectRef idx="0"/>
              <a:fontRef idx="minor"/>
            </p:style>
          </p:sp>
          <p:sp>
            <p:nvSpPr>
              <p:cNvPr id="1085" name="Line 127"/>
              <p:cNvSpPr/>
              <p:nvPr/>
            </p:nvSpPr>
            <p:spPr>
              <a:xfrm>
                <a:off x="3609720" y="3928320"/>
                <a:ext cx="17280" cy="1301760"/>
              </a:xfrm>
              <a:prstGeom prst="line">
                <a:avLst/>
              </a:prstGeom>
              <a:ln w="3175">
                <a:solidFill>
                  <a:srgbClr val="000000"/>
                </a:solidFill>
                <a:prstDash val="sysDash"/>
                <a:round/>
              </a:ln>
            </p:spPr>
            <p:style>
              <a:lnRef idx="0"/>
              <a:fillRef idx="0"/>
              <a:effectRef idx="0"/>
              <a:fontRef idx="minor"/>
            </p:style>
          </p:sp>
          <p:sp>
            <p:nvSpPr>
              <p:cNvPr id="1086" name="Line 128"/>
              <p:cNvSpPr/>
              <p:nvPr/>
            </p:nvSpPr>
            <p:spPr>
              <a:xfrm flipH="1">
                <a:off x="4643280" y="3918600"/>
                <a:ext cx="6120" cy="1270080"/>
              </a:xfrm>
              <a:prstGeom prst="line">
                <a:avLst/>
              </a:prstGeom>
              <a:ln w="3175">
                <a:solidFill>
                  <a:srgbClr val="000000"/>
                </a:solidFill>
                <a:prstDash val="sysDash"/>
                <a:round/>
              </a:ln>
            </p:spPr>
            <p:style>
              <a:lnRef idx="0"/>
              <a:fillRef idx="0"/>
              <a:effectRef idx="0"/>
              <a:fontRef idx="minor"/>
            </p:style>
          </p:sp>
          <p:grpSp>
            <p:nvGrpSpPr>
              <p:cNvPr id="1087" name="Group 129"/>
              <p:cNvGrpSpPr/>
              <p:nvPr/>
            </p:nvGrpSpPr>
            <p:grpSpPr>
              <a:xfrm>
                <a:off x="3605040" y="3656880"/>
                <a:ext cx="1044360" cy="398160"/>
                <a:chOff x="3605040" y="3656880"/>
                <a:chExt cx="1044360" cy="398160"/>
              </a:xfrm>
            </p:grpSpPr>
            <p:sp>
              <p:nvSpPr>
                <p:cNvPr id="1088" name="CustomShape 130"/>
                <p:cNvSpPr/>
                <p:nvPr/>
              </p:nvSpPr>
              <p:spPr>
                <a:xfrm flipV="1">
                  <a:off x="3606480" y="3763440"/>
                  <a:ext cx="1041120" cy="291600"/>
                </a:xfrm>
                <a:prstGeom prst="ellipse">
                  <a:avLst/>
                </a:prstGeom>
                <a:gradFill rotWithShape="0">
                  <a:gsLst>
                    <a:gs pos="0">
                      <a:srgbClr val="8585e0"/>
                    </a:gs>
                    <a:gs pos="100000">
                      <a:srgbClr val="d6d6f5"/>
                    </a:gs>
                  </a:gsLst>
                  <a:lin ang="5400000"/>
                </a:gradFill>
                <a:ln w="6350">
                  <a:noFill/>
                </a:ln>
              </p:spPr>
              <p:style>
                <a:lnRef idx="0"/>
                <a:fillRef idx="0"/>
                <a:effectRef idx="0"/>
                <a:fontRef idx="minor"/>
              </p:style>
            </p:sp>
            <p:sp>
              <p:nvSpPr>
                <p:cNvPr id="1089" name="CustomShape 131"/>
                <p:cNvSpPr/>
                <p:nvPr/>
              </p:nvSpPr>
              <p:spPr>
                <a:xfrm>
                  <a:off x="3605040" y="3806280"/>
                  <a:ext cx="1042560" cy="10440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1090" name="CustomShape 132"/>
                <p:cNvSpPr/>
                <p:nvPr/>
              </p:nvSpPr>
              <p:spPr>
                <a:xfrm flipV="1">
                  <a:off x="3605040" y="3656880"/>
                  <a:ext cx="1041120" cy="29160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091" name="CustomShape 133"/>
                <p:cNvSpPr/>
                <p:nvPr/>
              </p:nvSpPr>
              <p:spPr>
                <a:xfrm>
                  <a:off x="3871800" y="3745800"/>
                  <a:ext cx="506160" cy="14580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1092" name="CustomShape 134"/>
                <p:cNvSpPr/>
                <p:nvPr/>
              </p:nvSpPr>
              <p:spPr>
                <a:xfrm>
                  <a:off x="3819240" y="3707640"/>
                  <a:ext cx="612360" cy="1029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093" name="CustomShape 135"/>
                <p:cNvSpPr/>
                <p:nvPr/>
              </p:nvSpPr>
              <p:spPr>
                <a:xfrm>
                  <a:off x="4222440" y="3795120"/>
                  <a:ext cx="223560" cy="8856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094" name="CustomShape 136"/>
                <p:cNvSpPr/>
                <p:nvPr/>
              </p:nvSpPr>
              <p:spPr>
                <a:xfrm>
                  <a:off x="3808440" y="3796560"/>
                  <a:ext cx="221760" cy="8712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095" name="Line 137"/>
                <p:cNvSpPr/>
                <p:nvPr/>
              </p:nvSpPr>
              <p:spPr>
                <a:xfrm flipH="1" flipV="1">
                  <a:off x="3605040" y="3802680"/>
                  <a:ext cx="1440" cy="113040"/>
                </a:xfrm>
                <a:prstGeom prst="line">
                  <a:avLst/>
                </a:prstGeom>
                <a:ln w="6350">
                  <a:solidFill>
                    <a:srgbClr val="000000"/>
                  </a:solidFill>
                  <a:round/>
                </a:ln>
              </p:spPr>
              <p:style>
                <a:lnRef idx="0"/>
                <a:fillRef idx="0"/>
                <a:effectRef idx="0"/>
                <a:fontRef idx="minor"/>
              </p:style>
            </p:sp>
            <p:sp>
              <p:nvSpPr>
                <p:cNvPr id="1096" name="Line 138"/>
                <p:cNvSpPr/>
                <p:nvPr/>
              </p:nvSpPr>
              <p:spPr>
                <a:xfrm flipH="1" flipV="1">
                  <a:off x="4647960" y="3799800"/>
                  <a:ext cx="1440" cy="112680"/>
                </a:xfrm>
                <a:prstGeom prst="line">
                  <a:avLst/>
                </a:prstGeom>
                <a:ln w="6350">
                  <a:solidFill>
                    <a:srgbClr val="000000"/>
                  </a:solidFill>
                  <a:round/>
                </a:ln>
              </p:spPr>
              <p:style>
                <a:lnRef idx="0"/>
                <a:fillRef idx="0"/>
                <a:effectRef idx="0"/>
                <a:fontRef idx="minor"/>
              </p:style>
            </p:sp>
          </p:grpSp>
        </p:grpSp>
        <p:grpSp>
          <p:nvGrpSpPr>
            <p:cNvPr id="1097" name="Group 139"/>
            <p:cNvGrpSpPr/>
            <p:nvPr/>
          </p:nvGrpSpPr>
          <p:grpSpPr>
            <a:xfrm>
              <a:off x="5314680" y="3809520"/>
              <a:ext cx="514440" cy="1669680"/>
              <a:chOff x="5314680" y="3809520"/>
              <a:chExt cx="514440" cy="1669680"/>
            </a:xfrm>
          </p:grpSpPr>
          <p:sp>
            <p:nvSpPr>
              <p:cNvPr id="1098" name="CustomShape 140"/>
              <p:cNvSpPr/>
              <p:nvPr/>
            </p:nvSpPr>
            <p:spPr>
              <a:xfrm rot="10800000">
                <a:off x="5317920" y="3893400"/>
                <a:ext cx="497880" cy="62856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1099" name="Line 141"/>
              <p:cNvSpPr/>
              <p:nvPr/>
            </p:nvSpPr>
            <p:spPr>
              <a:xfrm flipH="1">
                <a:off x="5827320" y="3966480"/>
                <a:ext cx="1800" cy="1365120"/>
              </a:xfrm>
              <a:prstGeom prst="line">
                <a:avLst/>
              </a:prstGeom>
              <a:ln w="3175">
                <a:solidFill>
                  <a:srgbClr val="000000"/>
                </a:solidFill>
                <a:prstDash val="sysDash"/>
                <a:round/>
              </a:ln>
            </p:spPr>
            <p:style>
              <a:lnRef idx="0"/>
              <a:fillRef idx="0"/>
              <a:effectRef idx="0"/>
              <a:fontRef idx="minor"/>
            </p:style>
          </p:sp>
          <p:grpSp>
            <p:nvGrpSpPr>
              <p:cNvPr id="1100" name="Group 142"/>
              <p:cNvGrpSpPr/>
              <p:nvPr/>
            </p:nvGrpSpPr>
            <p:grpSpPr>
              <a:xfrm>
                <a:off x="5319360" y="5253840"/>
                <a:ext cx="508320" cy="225360"/>
                <a:chOff x="5319360" y="5253840"/>
                <a:chExt cx="508320" cy="225360"/>
              </a:xfrm>
            </p:grpSpPr>
            <p:sp>
              <p:nvSpPr>
                <p:cNvPr id="1101" name="CustomShape 143"/>
                <p:cNvSpPr/>
                <p:nvPr/>
              </p:nvSpPr>
              <p:spPr>
                <a:xfrm>
                  <a:off x="5319720" y="5331960"/>
                  <a:ext cx="507600" cy="147240"/>
                </a:xfrm>
                <a:prstGeom prst="ellipse">
                  <a:avLst/>
                </a:prstGeom>
                <a:solidFill>
                  <a:srgbClr val="262699"/>
                </a:solidFill>
                <a:ln w="6350">
                  <a:solidFill>
                    <a:srgbClr val="000000"/>
                  </a:solidFill>
                  <a:round/>
                </a:ln>
              </p:spPr>
              <p:style>
                <a:lnRef idx="0"/>
                <a:fillRef idx="0"/>
                <a:effectRef idx="0"/>
                <a:fontRef idx="minor"/>
              </p:style>
            </p:sp>
            <p:sp>
              <p:nvSpPr>
                <p:cNvPr id="1102" name="CustomShape 144"/>
                <p:cNvSpPr/>
                <p:nvPr/>
              </p:nvSpPr>
              <p:spPr>
                <a:xfrm>
                  <a:off x="5319720" y="5331960"/>
                  <a:ext cx="507600" cy="72720"/>
                </a:xfrm>
                <a:prstGeom prst="rect">
                  <a:avLst/>
                </a:prstGeom>
                <a:solidFill>
                  <a:srgbClr val="262699"/>
                </a:solidFill>
                <a:ln w="9525">
                  <a:noFill/>
                </a:ln>
              </p:spPr>
              <p:style>
                <a:lnRef idx="0"/>
                <a:fillRef idx="0"/>
                <a:effectRef idx="0"/>
                <a:fontRef idx="minor"/>
              </p:style>
            </p:sp>
            <p:sp>
              <p:nvSpPr>
                <p:cNvPr id="1103" name="CustomShape 145"/>
                <p:cNvSpPr/>
                <p:nvPr/>
              </p:nvSpPr>
              <p:spPr>
                <a:xfrm>
                  <a:off x="5319720" y="5253840"/>
                  <a:ext cx="507600" cy="150480"/>
                </a:xfrm>
                <a:prstGeom prst="ellipse">
                  <a:avLst/>
                </a:prstGeom>
                <a:solidFill>
                  <a:srgbClr val="adadeb">
                    <a:alpha val="55000"/>
                  </a:srgbClr>
                </a:solidFill>
                <a:ln w="9525">
                  <a:noFill/>
                </a:ln>
              </p:spPr>
              <p:style>
                <a:lnRef idx="0"/>
                <a:fillRef idx="0"/>
                <a:effectRef idx="0"/>
                <a:fontRef idx="minor"/>
              </p:style>
            </p:sp>
            <p:sp>
              <p:nvSpPr>
                <p:cNvPr id="1104" name="Line 146"/>
                <p:cNvSpPr/>
                <p:nvPr/>
              </p:nvSpPr>
              <p:spPr>
                <a:xfrm>
                  <a:off x="5827320" y="5331600"/>
                  <a:ext cx="360" cy="73080"/>
                </a:xfrm>
                <a:prstGeom prst="line">
                  <a:avLst/>
                </a:prstGeom>
                <a:ln w="6350">
                  <a:solidFill>
                    <a:srgbClr val="000000"/>
                  </a:solidFill>
                  <a:round/>
                </a:ln>
              </p:spPr>
              <p:style>
                <a:lnRef idx="0"/>
                <a:fillRef idx="0"/>
                <a:effectRef idx="0"/>
                <a:fontRef idx="minor"/>
              </p:style>
            </p:sp>
            <p:sp>
              <p:nvSpPr>
                <p:cNvPr id="1105" name="Line 147"/>
                <p:cNvSpPr/>
                <p:nvPr/>
              </p:nvSpPr>
              <p:spPr>
                <a:xfrm>
                  <a:off x="5319360" y="5331600"/>
                  <a:ext cx="360" cy="73080"/>
                </a:xfrm>
                <a:prstGeom prst="line">
                  <a:avLst/>
                </a:prstGeom>
                <a:ln w="6350">
                  <a:solidFill>
                    <a:srgbClr val="000000"/>
                  </a:solidFill>
                  <a:round/>
                </a:ln>
              </p:spPr>
              <p:style>
                <a:lnRef idx="0"/>
                <a:fillRef idx="0"/>
                <a:effectRef idx="0"/>
                <a:fontRef idx="minor"/>
              </p:style>
            </p:sp>
          </p:grpSp>
          <p:sp>
            <p:nvSpPr>
              <p:cNvPr id="1106" name="CustomShape 148"/>
              <p:cNvSpPr/>
              <p:nvPr/>
            </p:nvSpPr>
            <p:spPr>
              <a:xfrm>
                <a:off x="5321160" y="4522320"/>
                <a:ext cx="496440" cy="81252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1107" name="Line 149"/>
              <p:cNvSpPr/>
              <p:nvPr/>
            </p:nvSpPr>
            <p:spPr>
              <a:xfrm flipH="1">
                <a:off x="5314680" y="3974400"/>
                <a:ext cx="3240" cy="1450800"/>
              </a:xfrm>
              <a:prstGeom prst="line">
                <a:avLst/>
              </a:prstGeom>
              <a:ln w="3175">
                <a:solidFill>
                  <a:srgbClr val="000000"/>
                </a:solidFill>
                <a:prstDash val="sysDash"/>
                <a:round/>
              </a:ln>
            </p:spPr>
            <p:style>
              <a:lnRef idx="0"/>
              <a:fillRef idx="0"/>
              <a:effectRef idx="0"/>
              <a:fontRef idx="minor"/>
            </p:style>
          </p:sp>
          <p:grpSp>
            <p:nvGrpSpPr>
              <p:cNvPr id="1108" name="Group 150"/>
              <p:cNvGrpSpPr/>
              <p:nvPr/>
            </p:nvGrpSpPr>
            <p:grpSpPr>
              <a:xfrm>
                <a:off x="5317920" y="3809520"/>
                <a:ext cx="503280" cy="246960"/>
                <a:chOff x="5317920" y="3809520"/>
                <a:chExt cx="503280" cy="246960"/>
              </a:xfrm>
            </p:grpSpPr>
            <p:sp>
              <p:nvSpPr>
                <p:cNvPr id="1109" name="CustomShape 151"/>
                <p:cNvSpPr/>
                <p:nvPr/>
              </p:nvSpPr>
              <p:spPr>
                <a:xfrm flipV="1">
                  <a:off x="5319720" y="3880800"/>
                  <a:ext cx="501120" cy="175680"/>
                </a:xfrm>
                <a:prstGeom prst="ellipse">
                  <a:avLst/>
                </a:prstGeom>
                <a:gradFill rotWithShape="0">
                  <a:gsLst>
                    <a:gs pos="0">
                      <a:srgbClr val="8585e0"/>
                    </a:gs>
                    <a:gs pos="100000">
                      <a:srgbClr val="ffffff"/>
                    </a:gs>
                  </a:gsLst>
                  <a:lin ang="5400000"/>
                </a:gradFill>
                <a:ln w="6350">
                  <a:noFill/>
                </a:ln>
              </p:spPr>
              <p:style>
                <a:lnRef idx="0"/>
                <a:fillRef idx="0"/>
                <a:effectRef idx="0"/>
                <a:fontRef idx="minor"/>
              </p:style>
            </p:sp>
            <p:sp>
              <p:nvSpPr>
                <p:cNvPr id="1110" name="CustomShape 152"/>
                <p:cNvSpPr/>
                <p:nvPr/>
              </p:nvSpPr>
              <p:spPr>
                <a:xfrm>
                  <a:off x="5317920" y="3906360"/>
                  <a:ext cx="502920" cy="6300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1111" name="CustomShape 153"/>
                <p:cNvSpPr/>
                <p:nvPr/>
              </p:nvSpPr>
              <p:spPr>
                <a:xfrm flipV="1">
                  <a:off x="5317920" y="3809520"/>
                  <a:ext cx="501120" cy="17568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112" name="CustomShape 154"/>
                <p:cNvSpPr/>
                <p:nvPr/>
              </p:nvSpPr>
              <p:spPr>
                <a:xfrm>
                  <a:off x="5446440" y="3869640"/>
                  <a:ext cx="244080" cy="871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1113" name="CustomShape 155"/>
                <p:cNvSpPr/>
                <p:nvPr/>
              </p:nvSpPr>
              <p:spPr>
                <a:xfrm>
                  <a:off x="5421240" y="3845880"/>
                  <a:ext cx="294840" cy="615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14" name="CustomShape 156"/>
                <p:cNvSpPr/>
                <p:nvPr/>
              </p:nvSpPr>
              <p:spPr>
                <a:xfrm>
                  <a:off x="5614920" y="3898440"/>
                  <a:ext cx="109080" cy="536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15" name="CustomShape 157"/>
                <p:cNvSpPr/>
                <p:nvPr/>
              </p:nvSpPr>
              <p:spPr>
                <a:xfrm>
                  <a:off x="5416560" y="3899880"/>
                  <a:ext cx="105840" cy="536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16" name="Line 158"/>
                <p:cNvSpPr/>
                <p:nvPr/>
              </p:nvSpPr>
              <p:spPr>
                <a:xfrm flipH="1" flipV="1">
                  <a:off x="5317920" y="3898080"/>
                  <a:ext cx="1440" cy="68400"/>
                </a:xfrm>
                <a:prstGeom prst="line">
                  <a:avLst/>
                </a:prstGeom>
                <a:ln w="6350">
                  <a:solidFill>
                    <a:srgbClr val="000000"/>
                  </a:solidFill>
                  <a:round/>
                </a:ln>
              </p:spPr>
              <p:style>
                <a:lnRef idx="0"/>
                <a:fillRef idx="0"/>
                <a:effectRef idx="0"/>
                <a:fontRef idx="minor"/>
              </p:style>
            </p:sp>
            <p:sp>
              <p:nvSpPr>
                <p:cNvPr id="1117" name="Line 159"/>
                <p:cNvSpPr/>
                <p:nvPr/>
              </p:nvSpPr>
              <p:spPr>
                <a:xfrm flipH="1" flipV="1">
                  <a:off x="5819400" y="3901320"/>
                  <a:ext cx="1800" cy="68040"/>
                </a:xfrm>
                <a:prstGeom prst="line">
                  <a:avLst/>
                </a:prstGeom>
                <a:ln w="6350">
                  <a:solidFill>
                    <a:srgbClr val="000000"/>
                  </a:solidFill>
                  <a:round/>
                </a:ln>
              </p:spPr>
              <p:style>
                <a:lnRef idx="0"/>
                <a:fillRef idx="0"/>
                <a:effectRef idx="0"/>
                <a:fontRef idx="minor"/>
              </p:style>
            </p:sp>
          </p:grpSp>
        </p:grpSp>
        <p:grpSp>
          <p:nvGrpSpPr>
            <p:cNvPr id="1118" name="Group 160"/>
            <p:cNvGrpSpPr/>
            <p:nvPr/>
          </p:nvGrpSpPr>
          <p:grpSpPr>
            <a:xfrm>
              <a:off x="6097320" y="3814200"/>
              <a:ext cx="514440" cy="1669680"/>
              <a:chOff x="6097320" y="3814200"/>
              <a:chExt cx="514440" cy="1669680"/>
            </a:xfrm>
          </p:grpSpPr>
          <p:sp>
            <p:nvSpPr>
              <p:cNvPr id="1119" name="CustomShape 161"/>
              <p:cNvSpPr/>
              <p:nvPr/>
            </p:nvSpPr>
            <p:spPr>
              <a:xfrm rot="10800000">
                <a:off x="6100560" y="3898080"/>
                <a:ext cx="497880" cy="62856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1120" name="Line 162"/>
              <p:cNvSpPr/>
              <p:nvPr/>
            </p:nvSpPr>
            <p:spPr>
              <a:xfrm flipH="1">
                <a:off x="6609960" y="3971160"/>
                <a:ext cx="1800" cy="1365120"/>
              </a:xfrm>
              <a:prstGeom prst="line">
                <a:avLst/>
              </a:prstGeom>
              <a:ln w="3175">
                <a:solidFill>
                  <a:srgbClr val="000000"/>
                </a:solidFill>
                <a:prstDash val="sysDash"/>
                <a:round/>
              </a:ln>
            </p:spPr>
            <p:style>
              <a:lnRef idx="0"/>
              <a:fillRef idx="0"/>
              <a:effectRef idx="0"/>
              <a:fontRef idx="minor"/>
            </p:style>
          </p:sp>
          <p:grpSp>
            <p:nvGrpSpPr>
              <p:cNvPr id="1121" name="Group 163"/>
              <p:cNvGrpSpPr/>
              <p:nvPr/>
            </p:nvGrpSpPr>
            <p:grpSpPr>
              <a:xfrm>
                <a:off x="6102000" y="5258880"/>
                <a:ext cx="508320" cy="225000"/>
                <a:chOff x="6102000" y="5258880"/>
                <a:chExt cx="508320" cy="225000"/>
              </a:xfrm>
            </p:grpSpPr>
            <p:sp>
              <p:nvSpPr>
                <p:cNvPr id="1122" name="CustomShape 164"/>
                <p:cNvSpPr/>
                <p:nvPr/>
              </p:nvSpPr>
              <p:spPr>
                <a:xfrm>
                  <a:off x="6102360" y="5336640"/>
                  <a:ext cx="507600" cy="147240"/>
                </a:xfrm>
                <a:prstGeom prst="ellipse">
                  <a:avLst/>
                </a:prstGeom>
                <a:solidFill>
                  <a:srgbClr val="262699"/>
                </a:solidFill>
                <a:ln w="6350">
                  <a:solidFill>
                    <a:srgbClr val="000000"/>
                  </a:solidFill>
                  <a:round/>
                </a:ln>
              </p:spPr>
              <p:style>
                <a:lnRef idx="0"/>
                <a:fillRef idx="0"/>
                <a:effectRef idx="0"/>
                <a:fontRef idx="minor"/>
              </p:style>
            </p:sp>
            <p:sp>
              <p:nvSpPr>
                <p:cNvPr id="1123" name="CustomShape 165"/>
                <p:cNvSpPr/>
                <p:nvPr/>
              </p:nvSpPr>
              <p:spPr>
                <a:xfrm>
                  <a:off x="6102360" y="5336640"/>
                  <a:ext cx="507600" cy="72720"/>
                </a:xfrm>
                <a:prstGeom prst="rect">
                  <a:avLst/>
                </a:prstGeom>
                <a:solidFill>
                  <a:srgbClr val="262699"/>
                </a:solidFill>
                <a:ln w="9525">
                  <a:noFill/>
                </a:ln>
              </p:spPr>
              <p:style>
                <a:lnRef idx="0"/>
                <a:fillRef idx="0"/>
                <a:effectRef idx="0"/>
                <a:fontRef idx="minor"/>
              </p:style>
            </p:sp>
            <p:sp>
              <p:nvSpPr>
                <p:cNvPr id="1124" name="CustomShape 166"/>
                <p:cNvSpPr/>
                <p:nvPr/>
              </p:nvSpPr>
              <p:spPr>
                <a:xfrm>
                  <a:off x="6102360" y="5258880"/>
                  <a:ext cx="507600" cy="150480"/>
                </a:xfrm>
                <a:prstGeom prst="ellipse">
                  <a:avLst/>
                </a:prstGeom>
                <a:solidFill>
                  <a:srgbClr val="adadeb">
                    <a:alpha val="55000"/>
                  </a:srgbClr>
                </a:solidFill>
                <a:ln w="9525">
                  <a:noFill/>
                </a:ln>
              </p:spPr>
              <p:style>
                <a:lnRef idx="0"/>
                <a:fillRef idx="0"/>
                <a:effectRef idx="0"/>
                <a:fontRef idx="minor"/>
              </p:style>
            </p:sp>
            <p:sp>
              <p:nvSpPr>
                <p:cNvPr id="1125" name="Line 167"/>
                <p:cNvSpPr/>
                <p:nvPr/>
              </p:nvSpPr>
              <p:spPr>
                <a:xfrm>
                  <a:off x="6609960" y="5336280"/>
                  <a:ext cx="360" cy="73080"/>
                </a:xfrm>
                <a:prstGeom prst="line">
                  <a:avLst/>
                </a:prstGeom>
                <a:ln w="6350">
                  <a:solidFill>
                    <a:srgbClr val="000000"/>
                  </a:solidFill>
                  <a:round/>
                </a:ln>
              </p:spPr>
              <p:style>
                <a:lnRef idx="0"/>
                <a:fillRef idx="0"/>
                <a:effectRef idx="0"/>
                <a:fontRef idx="minor"/>
              </p:style>
            </p:sp>
            <p:sp>
              <p:nvSpPr>
                <p:cNvPr id="1126" name="Line 168"/>
                <p:cNvSpPr/>
                <p:nvPr/>
              </p:nvSpPr>
              <p:spPr>
                <a:xfrm>
                  <a:off x="6102000" y="5336280"/>
                  <a:ext cx="360" cy="73080"/>
                </a:xfrm>
                <a:prstGeom prst="line">
                  <a:avLst/>
                </a:prstGeom>
                <a:ln w="6350">
                  <a:solidFill>
                    <a:srgbClr val="000000"/>
                  </a:solidFill>
                  <a:round/>
                </a:ln>
              </p:spPr>
              <p:style>
                <a:lnRef idx="0"/>
                <a:fillRef idx="0"/>
                <a:effectRef idx="0"/>
                <a:fontRef idx="minor"/>
              </p:style>
            </p:sp>
          </p:grpSp>
          <p:sp>
            <p:nvSpPr>
              <p:cNvPr id="1127" name="CustomShape 169"/>
              <p:cNvSpPr/>
              <p:nvPr/>
            </p:nvSpPr>
            <p:spPr>
              <a:xfrm>
                <a:off x="6103800" y="4527000"/>
                <a:ext cx="496440" cy="81252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1128" name="Line 170"/>
              <p:cNvSpPr/>
              <p:nvPr/>
            </p:nvSpPr>
            <p:spPr>
              <a:xfrm flipH="1">
                <a:off x="6097320" y="3979080"/>
                <a:ext cx="3240" cy="1450800"/>
              </a:xfrm>
              <a:prstGeom prst="line">
                <a:avLst/>
              </a:prstGeom>
              <a:ln w="3175">
                <a:solidFill>
                  <a:srgbClr val="000000"/>
                </a:solidFill>
                <a:prstDash val="sysDash"/>
                <a:round/>
              </a:ln>
            </p:spPr>
            <p:style>
              <a:lnRef idx="0"/>
              <a:fillRef idx="0"/>
              <a:effectRef idx="0"/>
              <a:fontRef idx="minor"/>
            </p:style>
          </p:sp>
          <p:grpSp>
            <p:nvGrpSpPr>
              <p:cNvPr id="1129" name="Group 171"/>
              <p:cNvGrpSpPr/>
              <p:nvPr/>
            </p:nvGrpSpPr>
            <p:grpSpPr>
              <a:xfrm>
                <a:off x="6100560" y="3814200"/>
                <a:ext cx="503280" cy="246960"/>
                <a:chOff x="6100560" y="3814200"/>
                <a:chExt cx="503280" cy="246960"/>
              </a:xfrm>
            </p:grpSpPr>
            <p:sp>
              <p:nvSpPr>
                <p:cNvPr id="1130" name="CustomShape 172"/>
                <p:cNvSpPr/>
                <p:nvPr/>
              </p:nvSpPr>
              <p:spPr>
                <a:xfrm flipV="1">
                  <a:off x="6102360" y="3885480"/>
                  <a:ext cx="501120" cy="175680"/>
                </a:xfrm>
                <a:prstGeom prst="ellipse">
                  <a:avLst/>
                </a:prstGeom>
                <a:gradFill rotWithShape="0">
                  <a:gsLst>
                    <a:gs pos="0">
                      <a:srgbClr val="8585e0"/>
                    </a:gs>
                    <a:gs pos="100000">
                      <a:srgbClr val="ffffff"/>
                    </a:gs>
                  </a:gsLst>
                  <a:lin ang="5400000"/>
                </a:gradFill>
                <a:ln w="6350">
                  <a:noFill/>
                </a:ln>
              </p:spPr>
              <p:style>
                <a:lnRef idx="0"/>
                <a:fillRef idx="0"/>
                <a:effectRef idx="0"/>
                <a:fontRef idx="minor"/>
              </p:style>
            </p:sp>
            <p:sp>
              <p:nvSpPr>
                <p:cNvPr id="1131" name="CustomShape 173"/>
                <p:cNvSpPr/>
                <p:nvPr/>
              </p:nvSpPr>
              <p:spPr>
                <a:xfrm>
                  <a:off x="6100560" y="3911040"/>
                  <a:ext cx="502920" cy="6300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1132" name="CustomShape 174"/>
                <p:cNvSpPr/>
                <p:nvPr/>
              </p:nvSpPr>
              <p:spPr>
                <a:xfrm flipV="1">
                  <a:off x="6100560" y="3814200"/>
                  <a:ext cx="501120" cy="17568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133" name="CustomShape 175"/>
                <p:cNvSpPr/>
                <p:nvPr/>
              </p:nvSpPr>
              <p:spPr>
                <a:xfrm>
                  <a:off x="6229080" y="3874320"/>
                  <a:ext cx="244080" cy="871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1134" name="CustomShape 176"/>
                <p:cNvSpPr/>
                <p:nvPr/>
              </p:nvSpPr>
              <p:spPr>
                <a:xfrm>
                  <a:off x="6203880" y="3850560"/>
                  <a:ext cx="294840" cy="615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35" name="CustomShape 177"/>
                <p:cNvSpPr/>
                <p:nvPr/>
              </p:nvSpPr>
              <p:spPr>
                <a:xfrm>
                  <a:off x="6397560" y="3903120"/>
                  <a:ext cx="109080" cy="536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36" name="CustomShape 178"/>
                <p:cNvSpPr/>
                <p:nvPr/>
              </p:nvSpPr>
              <p:spPr>
                <a:xfrm>
                  <a:off x="6199200" y="3904560"/>
                  <a:ext cx="105840" cy="536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37" name="Line 179"/>
                <p:cNvSpPr/>
                <p:nvPr/>
              </p:nvSpPr>
              <p:spPr>
                <a:xfrm flipH="1" flipV="1">
                  <a:off x="6100560" y="3902760"/>
                  <a:ext cx="1440" cy="68400"/>
                </a:xfrm>
                <a:prstGeom prst="line">
                  <a:avLst/>
                </a:prstGeom>
                <a:ln w="6350">
                  <a:solidFill>
                    <a:srgbClr val="000000"/>
                  </a:solidFill>
                  <a:round/>
                </a:ln>
              </p:spPr>
              <p:style>
                <a:lnRef idx="0"/>
                <a:fillRef idx="0"/>
                <a:effectRef idx="0"/>
                <a:fontRef idx="minor"/>
              </p:style>
            </p:sp>
            <p:sp>
              <p:nvSpPr>
                <p:cNvPr id="1138" name="Line 180"/>
                <p:cNvSpPr/>
                <p:nvPr/>
              </p:nvSpPr>
              <p:spPr>
                <a:xfrm flipH="1" flipV="1">
                  <a:off x="6602040" y="3906000"/>
                  <a:ext cx="1800" cy="68400"/>
                </a:xfrm>
                <a:prstGeom prst="line">
                  <a:avLst/>
                </a:prstGeom>
                <a:ln w="6350">
                  <a:solidFill>
                    <a:srgbClr val="000000"/>
                  </a:solidFill>
                  <a:round/>
                </a:ln>
              </p:spPr>
              <p:style>
                <a:lnRef idx="0"/>
                <a:fillRef idx="0"/>
                <a:effectRef idx="0"/>
                <a:fontRef idx="minor"/>
              </p:style>
            </p:sp>
          </p:grpSp>
        </p:grpSp>
        <p:grpSp>
          <p:nvGrpSpPr>
            <p:cNvPr id="1139" name="Group 181"/>
            <p:cNvGrpSpPr/>
            <p:nvPr/>
          </p:nvGrpSpPr>
          <p:grpSpPr>
            <a:xfrm>
              <a:off x="7300440" y="3796560"/>
              <a:ext cx="514440" cy="1669680"/>
              <a:chOff x="7300440" y="3796560"/>
              <a:chExt cx="514440" cy="1669680"/>
            </a:xfrm>
          </p:grpSpPr>
          <p:sp>
            <p:nvSpPr>
              <p:cNvPr id="1140" name="CustomShape 182"/>
              <p:cNvSpPr/>
              <p:nvPr/>
            </p:nvSpPr>
            <p:spPr>
              <a:xfrm rot="10800000">
                <a:off x="7304040" y="3880800"/>
                <a:ext cx="497880" cy="62856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1141" name="Line 183"/>
              <p:cNvSpPr/>
              <p:nvPr/>
            </p:nvSpPr>
            <p:spPr>
              <a:xfrm flipH="1">
                <a:off x="7813440" y="3953520"/>
                <a:ext cx="1440" cy="1365480"/>
              </a:xfrm>
              <a:prstGeom prst="line">
                <a:avLst/>
              </a:prstGeom>
              <a:ln w="3175">
                <a:solidFill>
                  <a:srgbClr val="000000"/>
                </a:solidFill>
                <a:prstDash val="sysDash"/>
                <a:round/>
              </a:ln>
            </p:spPr>
            <p:style>
              <a:lnRef idx="0"/>
              <a:fillRef idx="0"/>
              <a:effectRef idx="0"/>
              <a:fontRef idx="minor"/>
            </p:style>
          </p:sp>
          <p:grpSp>
            <p:nvGrpSpPr>
              <p:cNvPr id="1142" name="Group 184"/>
              <p:cNvGrpSpPr/>
              <p:nvPr/>
            </p:nvGrpSpPr>
            <p:grpSpPr>
              <a:xfrm>
                <a:off x="7305480" y="5241240"/>
                <a:ext cx="508320" cy="225000"/>
                <a:chOff x="7305480" y="5241240"/>
                <a:chExt cx="508320" cy="225000"/>
              </a:xfrm>
            </p:grpSpPr>
            <p:sp>
              <p:nvSpPr>
                <p:cNvPr id="1143" name="CustomShape 185"/>
                <p:cNvSpPr/>
                <p:nvPr/>
              </p:nvSpPr>
              <p:spPr>
                <a:xfrm>
                  <a:off x="7305480" y="5319000"/>
                  <a:ext cx="507600" cy="147240"/>
                </a:xfrm>
                <a:prstGeom prst="ellipse">
                  <a:avLst/>
                </a:prstGeom>
                <a:solidFill>
                  <a:srgbClr val="262699"/>
                </a:solidFill>
                <a:ln w="6350">
                  <a:solidFill>
                    <a:srgbClr val="000000"/>
                  </a:solidFill>
                  <a:round/>
                </a:ln>
              </p:spPr>
              <p:style>
                <a:lnRef idx="0"/>
                <a:fillRef idx="0"/>
                <a:effectRef idx="0"/>
                <a:fontRef idx="minor"/>
              </p:style>
            </p:sp>
            <p:sp>
              <p:nvSpPr>
                <p:cNvPr id="1144" name="CustomShape 186"/>
                <p:cNvSpPr/>
                <p:nvPr/>
              </p:nvSpPr>
              <p:spPr>
                <a:xfrm>
                  <a:off x="7305480" y="5319000"/>
                  <a:ext cx="507600" cy="72720"/>
                </a:xfrm>
                <a:prstGeom prst="rect">
                  <a:avLst/>
                </a:prstGeom>
                <a:solidFill>
                  <a:srgbClr val="262699"/>
                </a:solidFill>
                <a:ln w="9525">
                  <a:noFill/>
                </a:ln>
              </p:spPr>
              <p:style>
                <a:lnRef idx="0"/>
                <a:fillRef idx="0"/>
                <a:effectRef idx="0"/>
                <a:fontRef idx="minor"/>
              </p:style>
            </p:sp>
            <p:sp>
              <p:nvSpPr>
                <p:cNvPr id="1145" name="CustomShape 187"/>
                <p:cNvSpPr/>
                <p:nvPr/>
              </p:nvSpPr>
              <p:spPr>
                <a:xfrm>
                  <a:off x="7305480" y="5241240"/>
                  <a:ext cx="507600" cy="150480"/>
                </a:xfrm>
                <a:prstGeom prst="ellipse">
                  <a:avLst/>
                </a:prstGeom>
                <a:solidFill>
                  <a:srgbClr val="adadeb">
                    <a:alpha val="55000"/>
                  </a:srgbClr>
                </a:solidFill>
                <a:ln w="9525">
                  <a:noFill/>
                </a:ln>
              </p:spPr>
              <p:style>
                <a:lnRef idx="0"/>
                <a:fillRef idx="0"/>
                <a:effectRef idx="0"/>
                <a:fontRef idx="minor"/>
              </p:style>
            </p:sp>
            <p:sp>
              <p:nvSpPr>
                <p:cNvPr id="1146" name="Line 188"/>
                <p:cNvSpPr/>
                <p:nvPr/>
              </p:nvSpPr>
              <p:spPr>
                <a:xfrm>
                  <a:off x="7813440" y="5319000"/>
                  <a:ext cx="360" cy="73080"/>
                </a:xfrm>
                <a:prstGeom prst="line">
                  <a:avLst/>
                </a:prstGeom>
                <a:ln w="6350">
                  <a:solidFill>
                    <a:srgbClr val="000000"/>
                  </a:solidFill>
                  <a:round/>
                </a:ln>
              </p:spPr>
              <p:style>
                <a:lnRef idx="0"/>
                <a:fillRef idx="0"/>
                <a:effectRef idx="0"/>
                <a:fontRef idx="minor"/>
              </p:style>
            </p:sp>
            <p:sp>
              <p:nvSpPr>
                <p:cNvPr id="1147" name="Line 189"/>
                <p:cNvSpPr/>
                <p:nvPr/>
              </p:nvSpPr>
              <p:spPr>
                <a:xfrm>
                  <a:off x="7305480" y="5319000"/>
                  <a:ext cx="360" cy="73080"/>
                </a:xfrm>
                <a:prstGeom prst="line">
                  <a:avLst/>
                </a:prstGeom>
                <a:ln w="6350">
                  <a:solidFill>
                    <a:srgbClr val="000000"/>
                  </a:solidFill>
                  <a:round/>
                </a:ln>
              </p:spPr>
              <p:style>
                <a:lnRef idx="0"/>
                <a:fillRef idx="0"/>
                <a:effectRef idx="0"/>
                <a:fontRef idx="minor"/>
              </p:style>
            </p:sp>
          </p:grpSp>
          <p:sp>
            <p:nvSpPr>
              <p:cNvPr id="1148" name="CustomShape 190"/>
              <p:cNvSpPr/>
              <p:nvPr/>
            </p:nvSpPr>
            <p:spPr>
              <a:xfrm>
                <a:off x="7307280" y="4509360"/>
                <a:ext cx="496440" cy="81252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1149" name="Line 191"/>
              <p:cNvSpPr/>
              <p:nvPr/>
            </p:nvSpPr>
            <p:spPr>
              <a:xfrm flipH="1">
                <a:off x="7300440" y="3961440"/>
                <a:ext cx="3240" cy="1451160"/>
              </a:xfrm>
              <a:prstGeom prst="line">
                <a:avLst/>
              </a:prstGeom>
              <a:ln w="3175">
                <a:solidFill>
                  <a:srgbClr val="000000"/>
                </a:solidFill>
                <a:prstDash val="sysDash"/>
                <a:round/>
              </a:ln>
            </p:spPr>
            <p:style>
              <a:lnRef idx="0"/>
              <a:fillRef idx="0"/>
              <a:effectRef idx="0"/>
              <a:fontRef idx="minor"/>
            </p:style>
          </p:sp>
          <p:grpSp>
            <p:nvGrpSpPr>
              <p:cNvPr id="1150" name="Group 192"/>
              <p:cNvGrpSpPr/>
              <p:nvPr/>
            </p:nvGrpSpPr>
            <p:grpSpPr>
              <a:xfrm>
                <a:off x="7303680" y="3796560"/>
                <a:ext cx="503280" cy="247320"/>
                <a:chOff x="7303680" y="3796560"/>
                <a:chExt cx="503280" cy="247320"/>
              </a:xfrm>
            </p:grpSpPr>
            <p:sp>
              <p:nvSpPr>
                <p:cNvPr id="1151" name="CustomShape 193"/>
                <p:cNvSpPr/>
                <p:nvPr/>
              </p:nvSpPr>
              <p:spPr>
                <a:xfrm flipV="1">
                  <a:off x="7305480" y="3868200"/>
                  <a:ext cx="501120" cy="175680"/>
                </a:xfrm>
                <a:prstGeom prst="ellipse">
                  <a:avLst/>
                </a:prstGeom>
                <a:gradFill rotWithShape="0">
                  <a:gsLst>
                    <a:gs pos="0">
                      <a:srgbClr val="8585e0"/>
                    </a:gs>
                    <a:gs pos="100000">
                      <a:srgbClr val="ffffff"/>
                    </a:gs>
                  </a:gsLst>
                  <a:lin ang="5400000"/>
                </a:gradFill>
                <a:ln w="6350">
                  <a:noFill/>
                </a:ln>
              </p:spPr>
              <p:style>
                <a:lnRef idx="0"/>
                <a:fillRef idx="0"/>
                <a:effectRef idx="0"/>
                <a:fontRef idx="minor"/>
              </p:style>
            </p:sp>
            <p:sp>
              <p:nvSpPr>
                <p:cNvPr id="1152" name="CustomShape 194"/>
                <p:cNvSpPr/>
                <p:nvPr/>
              </p:nvSpPr>
              <p:spPr>
                <a:xfrm>
                  <a:off x="7304040" y="3893400"/>
                  <a:ext cx="502920" cy="6300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1153" name="CustomShape 195"/>
                <p:cNvSpPr/>
                <p:nvPr/>
              </p:nvSpPr>
              <p:spPr>
                <a:xfrm flipV="1">
                  <a:off x="7304040" y="3796560"/>
                  <a:ext cx="501120" cy="17568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154" name="CustomShape 196"/>
                <p:cNvSpPr/>
                <p:nvPr/>
              </p:nvSpPr>
              <p:spPr>
                <a:xfrm>
                  <a:off x="7432560" y="3857040"/>
                  <a:ext cx="244080" cy="871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1155" name="CustomShape 197"/>
                <p:cNvSpPr/>
                <p:nvPr/>
              </p:nvSpPr>
              <p:spPr>
                <a:xfrm>
                  <a:off x="7407000" y="3833280"/>
                  <a:ext cx="294840" cy="615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56" name="CustomShape 198"/>
                <p:cNvSpPr/>
                <p:nvPr/>
              </p:nvSpPr>
              <p:spPr>
                <a:xfrm>
                  <a:off x="7600680" y="3885480"/>
                  <a:ext cx="109080" cy="536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57" name="CustomShape 199"/>
                <p:cNvSpPr/>
                <p:nvPr/>
              </p:nvSpPr>
              <p:spPr>
                <a:xfrm>
                  <a:off x="7402320" y="3887280"/>
                  <a:ext cx="105840" cy="536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58" name="Line 200"/>
                <p:cNvSpPr/>
                <p:nvPr/>
              </p:nvSpPr>
              <p:spPr>
                <a:xfrm flipH="1" flipV="1">
                  <a:off x="7303680" y="3885480"/>
                  <a:ext cx="1800" cy="68040"/>
                </a:xfrm>
                <a:prstGeom prst="line">
                  <a:avLst/>
                </a:prstGeom>
                <a:ln w="6350">
                  <a:solidFill>
                    <a:srgbClr val="000000"/>
                  </a:solidFill>
                  <a:round/>
                </a:ln>
              </p:spPr>
              <p:style>
                <a:lnRef idx="0"/>
                <a:fillRef idx="0"/>
                <a:effectRef idx="0"/>
                <a:fontRef idx="minor"/>
              </p:style>
            </p:sp>
            <p:sp>
              <p:nvSpPr>
                <p:cNvPr id="1159" name="Line 201"/>
                <p:cNvSpPr/>
                <p:nvPr/>
              </p:nvSpPr>
              <p:spPr>
                <a:xfrm flipH="1" flipV="1">
                  <a:off x="7805520" y="3888720"/>
                  <a:ext cx="1440" cy="68040"/>
                </a:xfrm>
                <a:prstGeom prst="line">
                  <a:avLst/>
                </a:prstGeom>
                <a:ln w="6350">
                  <a:solidFill>
                    <a:srgbClr val="000000"/>
                  </a:solidFill>
                  <a:round/>
                </a:ln>
              </p:spPr>
              <p:style>
                <a:lnRef idx="0"/>
                <a:fillRef idx="0"/>
                <a:effectRef idx="0"/>
                <a:fontRef idx="minor"/>
              </p:style>
            </p:sp>
          </p:grpSp>
        </p:grpSp>
        <p:grpSp>
          <p:nvGrpSpPr>
            <p:cNvPr id="1160" name="Group 202"/>
            <p:cNvGrpSpPr/>
            <p:nvPr/>
          </p:nvGrpSpPr>
          <p:grpSpPr>
            <a:xfrm>
              <a:off x="8295840" y="3783600"/>
              <a:ext cx="514440" cy="1671480"/>
              <a:chOff x="8295840" y="3783600"/>
              <a:chExt cx="514440" cy="1671480"/>
            </a:xfrm>
          </p:grpSpPr>
          <p:sp>
            <p:nvSpPr>
              <p:cNvPr id="1161" name="CustomShape 203"/>
              <p:cNvSpPr/>
              <p:nvPr/>
            </p:nvSpPr>
            <p:spPr>
              <a:xfrm rot="10800000">
                <a:off x="8299440" y="3868200"/>
                <a:ext cx="497880" cy="62892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1162" name="Line 204"/>
              <p:cNvSpPr/>
              <p:nvPr/>
            </p:nvSpPr>
            <p:spPr>
              <a:xfrm flipH="1">
                <a:off x="8808840" y="3940920"/>
                <a:ext cx="1440" cy="1366920"/>
              </a:xfrm>
              <a:prstGeom prst="line">
                <a:avLst/>
              </a:prstGeom>
              <a:ln w="3175">
                <a:solidFill>
                  <a:srgbClr val="000000"/>
                </a:solidFill>
                <a:prstDash val="sysDash"/>
                <a:round/>
              </a:ln>
            </p:spPr>
            <p:style>
              <a:lnRef idx="0"/>
              <a:fillRef idx="0"/>
              <a:effectRef idx="0"/>
              <a:fontRef idx="minor"/>
            </p:style>
          </p:sp>
          <p:grpSp>
            <p:nvGrpSpPr>
              <p:cNvPr id="1163" name="Group 205"/>
              <p:cNvGrpSpPr/>
              <p:nvPr/>
            </p:nvGrpSpPr>
            <p:grpSpPr>
              <a:xfrm>
                <a:off x="8300880" y="5233320"/>
                <a:ext cx="508320" cy="221760"/>
                <a:chOff x="8300880" y="5233320"/>
                <a:chExt cx="508320" cy="221760"/>
              </a:xfrm>
            </p:grpSpPr>
            <p:sp>
              <p:nvSpPr>
                <p:cNvPr id="1164" name="CustomShape 206"/>
                <p:cNvSpPr/>
                <p:nvPr/>
              </p:nvSpPr>
              <p:spPr>
                <a:xfrm>
                  <a:off x="8300880" y="5307840"/>
                  <a:ext cx="507600" cy="147240"/>
                </a:xfrm>
                <a:prstGeom prst="ellipse">
                  <a:avLst/>
                </a:prstGeom>
                <a:solidFill>
                  <a:srgbClr val="262699"/>
                </a:solidFill>
                <a:ln w="6350">
                  <a:solidFill>
                    <a:srgbClr val="000000"/>
                  </a:solidFill>
                  <a:round/>
                </a:ln>
              </p:spPr>
              <p:style>
                <a:lnRef idx="0"/>
                <a:fillRef idx="0"/>
                <a:effectRef idx="0"/>
                <a:fontRef idx="minor"/>
              </p:style>
            </p:sp>
            <p:sp>
              <p:nvSpPr>
                <p:cNvPr id="1165" name="CustomShape 207"/>
                <p:cNvSpPr/>
                <p:nvPr/>
              </p:nvSpPr>
              <p:spPr>
                <a:xfrm>
                  <a:off x="8300880" y="5307840"/>
                  <a:ext cx="507600" cy="72720"/>
                </a:xfrm>
                <a:prstGeom prst="rect">
                  <a:avLst/>
                </a:prstGeom>
                <a:solidFill>
                  <a:srgbClr val="262699"/>
                </a:solidFill>
                <a:ln w="9525">
                  <a:noFill/>
                </a:ln>
              </p:spPr>
              <p:style>
                <a:lnRef idx="0"/>
                <a:fillRef idx="0"/>
                <a:effectRef idx="0"/>
                <a:fontRef idx="minor"/>
              </p:style>
            </p:sp>
            <p:sp>
              <p:nvSpPr>
                <p:cNvPr id="1166" name="CustomShape 208"/>
                <p:cNvSpPr/>
                <p:nvPr/>
              </p:nvSpPr>
              <p:spPr>
                <a:xfrm>
                  <a:off x="8300880" y="5233320"/>
                  <a:ext cx="507600" cy="147240"/>
                </a:xfrm>
                <a:prstGeom prst="ellipse">
                  <a:avLst/>
                </a:prstGeom>
                <a:solidFill>
                  <a:srgbClr val="adadeb">
                    <a:alpha val="55000"/>
                  </a:srgbClr>
                </a:solidFill>
                <a:ln w="9525">
                  <a:noFill/>
                </a:ln>
              </p:spPr>
              <p:style>
                <a:lnRef idx="0"/>
                <a:fillRef idx="0"/>
                <a:effectRef idx="0"/>
                <a:fontRef idx="minor"/>
              </p:style>
            </p:sp>
            <p:sp>
              <p:nvSpPr>
                <p:cNvPr id="1167" name="Line 209"/>
                <p:cNvSpPr/>
                <p:nvPr/>
              </p:nvSpPr>
              <p:spPr>
                <a:xfrm>
                  <a:off x="8808840" y="5307840"/>
                  <a:ext cx="360" cy="73080"/>
                </a:xfrm>
                <a:prstGeom prst="line">
                  <a:avLst/>
                </a:prstGeom>
                <a:ln w="6350">
                  <a:solidFill>
                    <a:srgbClr val="000000"/>
                  </a:solidFill>
                  <a:round/>
                </a:ln>
              </p:spPr>
              <p:style>
                <a:lnRef idx="0"/>
                <a:fillRef idx="0"/>
                <a:effectRef idx="0"/>
                <a:fontRef idx="minor"/>
              </p:style>
            </p:sp>
            <p:sp>
              <p:nvSpPr>
                <p:cNvPr id="1168" name="Line 210"/>
                <p:cNvSpPr/>
                <p:nvPr/>
              </p:nvSpPr>
              <p:spPr>
                <a:xfrm>
                  <a:off x="8300880" y="5307840"/>
                  <a:ext cx="360" cy="73080"/>
                </a:xfrm>
                <a:prstGeom prst="line">
                  <a:avLst/>
                </a:prstGeom>
                <a:ln w="6350">
                  <a:solidFill>
                    <a:srgbClr val="000000"/>
                  </a:solidFill>
                  <a:round/>
                </a:ln>
              </p:spPr>
              <p:style>
                <a:lnRef idx="0"/>
                <a:fillRef idx="0"/>
                <a:effectRef idx="0"/>
                <a:fontRef idx="minor"/>
              </p:style>
            </p:sp>
          </p:grpSp>
          <p:sp>
            <p:nvSpPr>
              <p:cNvPr id="1169" name="CustomShape 211"/>
              <p:cNvSpPr/>
              <p:nvPr/>
            </p:nvSpPr>
            <p:spPr>
              <a:xfrm>
                <a:off x="8302320" y="4498200"/>
                <a:ext cx="496440" cy="81252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1170" name="Line 212"/>
              <p:cNvSpPr/>
              <p:nvPr/>
            </p:nvSpPr>
            <p:spPr>
              <a:xfrm flipH="1">
                <a:off x="8295840" y="3948840"/>
                <a:ext cx="3240" cy="1452600"/>
              </a:xfrm>
              <a:prstGeom prst="line">
                <a:avLst/>
              </a:prstGeom>
              <a:ln w="3175">
                <a:solidFill>
                  <a:srgbClr val="000000"/>
                </a:solidFill>
                <a:prstDash val="sysDash"/>
                <a:round/>
              </a:ln>
            </p:spPr>
            <p:style>
              <a:lnRef idx="0"/>
              <a:fillRef idx="0"/>
              <a:effectRef idx="0"/>
              <a:fontRef idx="minor"/>
            </p:style>
          </p:sp>
          <p:grpSp>
            <p:nvGrpSpPr>
              <p:cNvPr id="1171" name="Group 213"/>
              <p:cNvGrpSpPr/>
              <p:nvPr/>
            </p:nvGrpSpPr>
            <p:grpSpPr>
              <a:xfrm>
                <a:off x="8299080" y="3783600"/>
                <a:ext cx="503280" cy="248760"/>
                <a:chOff x="8299080" y="3783600"/>
                <a:chExt cx="503280" cy="248760"/>
              </a:xfrm>
            </p:grpSpPr>
            <p:sp>
              <p:nvSpPr>
                <p:cNvPr id="1172" name="CustomShape 214"/>
                <p:cNvSpPr/>
                <p:nvPr/>
              </p:nvSpPr>
              <p:spPr>
                <a:xfrm flipV="1">
                  <a:off x="8300880" y="3854520"/>
                  <a:ext cx="501120" cy="177480"/>
                </a:xfrm>
                <a:prstGeom prst="ellipse">
                  <a:avLst/>
                </a:prstGeom>
                <a:gradFill rotWithShape="0">
                  <a:gsLst>
                    <a:gs pos="0">
                      <a:srgbClr val="8585e0"/>
                    </a:gs>
                    <a:gs pos="100000">
                      <a:srgbClr val="ffffff"/>
                    </a:gs>
                  </a:gsLst>
                  <a:lin ang="5400000"/>
                </a:gradFill>
                <a:ln w="6350">
                  <a:noFill/>
                </a:ln>
              </p:spPr>
              <p:style>
                <a:lnRef idx="0"/>
                <a:fillRef idx="0"/>
                <a:effectRef idx="0"/>
                <a:fontRef idx="minor"/>
              </p:style>
            </p:sp>
            <p:sp>
              <p:nvSpPr>
                <p:cNvPr id="1173" name="CustomShape 215"/>
                <p:cNvSpPr/>
                <p:nvPr/>
              </p:nvSpPr>
              <p:spPr>
                <a:xfrm>
                  <a:off x="8299440" y="3880800"/>
                  <a:ext cx="502920" cy="6300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1174" name="CustomShape 216"/>
                <p:cNvSpPr/>
                <p:nvPr/>
              </p:nvSpPr>
              <p:spPr>
                <a:xfrm flipV="1">
                  <a:off x="8299440" y="3783240"/>
                  <a:ext cx="501120" cy="17748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175" name="CustomShape 217"/>
                <p:cNvSpPr/>
                <p:nvPr/>
              </p:nvSpPr>
              <p:spPr>
                <a:xfrm>
                  <a:off x="8427960" y="3844440"/>
                  <a:ext cx="244080" cy="885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1176" name="CustomShape 218"/>
                <p:cNvSpPr/>
                <p:nvPr/>
              </p:nvSpPr>
              <p:spPr>
                <a:xfrm>
                  <a:off x="8402400" y="3820320"/>
                  <a:ext cx="294840" cy="630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77" name="CustomShape 219"/>
                <p:cNvSpPr/>
                <p:nvPr/>
              </p:nvSpPr>
              <p:spPr>
                <a:xfrm>
                  <a:off x="8596080" y="3874320"/>
                  <a:ext cx="109080" cy="536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78" name="CustomShape 220"/>
                <p:cNvSpPr/>
                <p:nvPr/>
              </p:nvSpPr>
              <p:spPr>
                <a:xfrm>
                  <a:off x="8397720" y="3876120"/>
                  <a:ext cx="105840" cy="522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79" name="Line 221"/>
                <p:cNvSpPr/>
                <p:nvPr/>
              </p:nvSpPr>
              <p:spPr>
                <a:xfrm flipH="1" flipV="1">
                  <a:off x="8299080" y="3872880"/>
                  <a:ext cx="1800" cy="68040"/>
                </a:xfrm>
                <a:prstGeom prst="line">
                  <a:avLst/>
                </a:prstGeom>
                <a:ln w="6350">
                  <a:solidFill>
                    <a:srgbClr val="000000"/>
                  </a:solidFill>
                  <a:round/>
                </a:ln>
              </p:spPr>
              <p:style>
                <a:lnRef idx="0"/>
                <a:fillRef idx="0"/>
                <a:effectRef idx="0"/>
                <a:fontRef idx="minor"/>
              </p:style>
            </p:sp>
            <p:sp>
              <p:nvSpPr>
                <p:cNvPr id="1180" name="Line 222"/>
                <p:cNvSpPr/>
                <p:nvPr/>
              </p:nvSpPr>
              <p:spPr>
                <a:xfrm flipH="1" flipV="1">
                  <a:off x="8800920" y="3877560"/>
                  <a:ext cx="1440" cy="68040"/>
                </a:xfrm>
                <a:prstGeom prst="line">
                  <a:avLst/>
                </a:prstGeom>
                <a:ln w="6350">
                  <a:solidFill>
                    <a:srgbClr val="000000"/>
                  </a:solidFill>
                  <a:round/>
                </a:ln>
              </p:spPr>
              <p:style>
                <a:lnRef idx="0"/>
                <a:fillRef idx="0"/>
                <a:effectRef idx="0"/>
                <a:fontRef idx="minor"/>
              </p:style>
            </p:sp>
          </p:grpSp>
        </p:grpSp>
      </p:grpSp>
      <p:grpSp>
        <p:nvGrpSpPr>
          <p:cNvPr id="1181" name="Group 223"/>
          <p:cNvGrpSpPr/>
          <p:nvPr/>
        </p:nvGrpSpPr>
        <p:grpSpPr>
          <a:xfrm>
            <a:off x="4130640" y="2423520"/>
            <a:ext cx="4415760" cy="2313720"/>
            <a:chOff x="4130640" y="2423520"/>
            <a:chExt cx="4415760" cy="2313720"/>
          </a:xfrm>
        </p:grpSpPr>
        <p:sp>
          <p:nvSpPr>
            <p:cNvPr id="1182" name="CustomShape 224"/>
            <p:cNvSpPr/>
            <p:nvPr/>
          </p:nvSpPr>
          <p:spPr>
            <a:xfrm>
              <a:off x="4130640" y="2428200"/>
              <a:ext cx="296640" cy="1742760"/>
            </a:xfrm>
            <a:custGeom>
              <a:avLst/>
              <a:gdLst/>
              <a:ahLst/>
              <a:rect l="l" t="t" r="r" b="b"/>
              <a:pathLst>
                <a:path w="228538" h="2022548">
                  <a:moveTo>
                    <a:pt x="228538" y="0"/>
                  </a:moveTo>
                  <a:lnTo>
                    <a:pt x="0" y="6607"/>
                  </a:lnTo>
                  <a:lnTo>
                    <a:pt x="0" y="2022548"/>
                  </a:lnTo>
                </a:path>
              </a:pathLst>
            </a:custGeom>
            <a:noFill/>
            <a:ln w="31750">
              <a:solidFill>
                <a:srgbClr val="cc0000"/>
              </a:solidFill>
              <a:round/>
              <a:headEnd len="med" type="triangle" w="med"/>
              <a:tailEnd len="med" type="triangle" w="med"/>
            </a:ln>
          </p:spPr>
          <p:style>
            <a:lnRef idx="0"/>
            <a:fillRef idx="0"/>
            <a:effectRef idx="0"/>
            <a:fontRef idx="minor"/>
          </p:style>
        </p:sp>
        <p:sp>
          <p:nvSpPr>
            <p:cNvPr id="1183" name="CustomShape 225"/>
            <p:cNvSpPr/>
            <p:nvPr/>
          </p:nvSpPr>
          <p:spPr>
            <a:xfrm flipH="1">
              <a:off x="8160480" y="2423520"/>
              <a:ext cx="385560" cy="2300040"/>
            </a:xfrm>
            <a:custGeom>
              <a:avLst/>
              <a:gdLst/>
              <a:ahLst/>
              <a:rect l="l" t="t" r="r" b="b"/>
              <a:pathLst>
                <a:path w="307275" h="2117725">
                  <a:moveTo>
                    <a:pt x="307275" y="0"/>
                  </a:moveTo>
                  <a:lnTo>
                    <a:pt x="0" y="0"/>
                  </a:lnTo>
                  <a:lnTo>
                    <a:pt x="0" y="2117725"/>
                  </a:lnTo>
                </a:path>
              </a:pathLst>
            </a:custGeom>
            <a:noFill/>
            <a:ln w="31750">
              <a:solidFill>
                <a:srgbClr val="cc0000"/>
              </a:solidFill>
              <a:round/>
              <a:headEnd len="med" type="triangle" w="med"/>
              <a:tailEnd len="med" type="triangle" w="med"/>
            </a:ln>
          </p:spPr>
          <p:style>
            <a:lnRef idx="0"/>
            <a:fillRef idx="0"/>
            <a:effectRef idx="0"/>
            <a:fontRef idx="minor"/>
          </p:style>
        </p:sp>
        <p:sp>
          <p:nvSpPr>
            <p:cNvPr id="1184" name="CustomShape 226"/>
            <p:cNvSpPr/>
            <p:nvPr/>
          </p:nvSpPr>
          <p:spPr>
            <a:xfrm flipV="1">
              <a:off x="7540560" y="2675160"/>
              <a:ext cx="7560" cy="2061720"/>
            </a:xfrm>
            <a:custGeom>
              <a:avLst/>
              <a:gdLst/>
              <a:ahLst/>
              <a:rect l="l" t="t" r="r" b="b"/>
              <a:pathLst>
                <a:path w="21600" h="21600">
                  <a:moveTo>
                    <a:pt x="0" y="0"/>
                  </a:moveTo>
                  <a:lnTo>
                    <a:pt x="21600" y="21600"/>
                  </a:lnTo>
                </a:path>
              </a:pathLst>
            </a:custGeom>
            <a:noFill/>
            <a:ln w="31750">
              <a:solidFill>
                <a:srgbClr val="cc0000"/>
              </a:solidFill>
              <a:round/>
              <a:headEnd len="med" type="triangle" w="med"/>
              <a:tailEnd len="med" type="triangle" w="med"/>
            </a:ln>
          </p:spPr>
          <p:style>
            <a:lnRef idx="0"/>
            <a:fillRef idx="0"/>
            <a:effectRef idx="0"/>
            <a:fontRef idx="minor"/>
          </p:style>
        </p:sp>
        <p:sp>
          <p:nvSpPr>
            <p:cNvPr id="1185" name="CustomShape 227"/>
            <p:cNvSpPr/>
            <p:nvPr/>
          </p:nvSpPr>
          <p:spPr>
            <a:xfrm flipV="1">
              <a:off x="6348240" y="2695680"/>
              <a:ext cx="17280" cy="2036520"/>
            </a:xfrm>
            <a:custGeom>
              <a:avLst/>
              <a:gdLst/>
              <a:ahLst/>
              <a:rect l="l" t="t" r="r" b="b"/>
              <a:pathLst>
                <a:path w="21600" h="21600">
                  <a:moveTo>
                    <a:pt x="0" y="0"/>
                  </a:moveTo>
                  <a:lnTo>
                    <a:pt x="21600" y="21600"/>
                  </a:lnTo>
                </a:path>
              </a:pathLst>
            </a:custGeom>
            <a:noFill/>
            <a:ln w="31750">
              <a:solidFill>
                <a:srgbClr val="cc0000"/>
              </a:solidFill>
              <a:round/>
              <a:headEnd len="med" type="triangle" w="med"/>
              <a:tailEnd len="med" type="triangle" w="med"/>
            </a:ln>
          </p:spPr>
          <p:style>
            <a:lnRef idx="0"/>
            <a:fillRef idx="0"/>
            <a:effectRef idx="0"/>
            <a:fontRef idx="minor"/>
          </p:style>
        </p:sp>
        <p:sp>
          <p:nvSpPr>
            <p:cNvPr id="1186" name="CustomShape 228"/>
            <p:cNvSpPr/>
            <p:nvPr/>
          </p:nvSpPr>
          <p:spPr>
            <a:xfrm flipH="1" flipV="1">
              <a:off x="5555160" y="2749680"/>
              <a:ext cx="9000" cy="1982520"/>
            </a:xfrm>
            <a:custGeom>
              <a:avLst/>
              <a:gdLst/>
              <a:ahLst/>
              <a:rect l="l" t="t" r="r" b="b"/>
              <a:pathLst>
                <a:path w="21600" h="21600">
                  <a:moveTo>
                    <a:pt x="0" y="0"/>
                  </a:moveTo>
                  <a:lnTo>
                    <a:pt x="21600" y="21600"/>
                  </a:lnTo>
                </a:path>
              </a:pathLst>
            </a:custGeom>
            <a:noFill/>
            <a:ln w="31750">
              <a:solidFill>
                <a:srgbClr val="cc0000"/>
              </a:solidFill>
              <a:round/>
              <a:headEnd len="med" type="triangle" w="med"/>
              <a:tailEnd len="med" type="triangle" w="med"/>
            </a:ln>
          </p:spPr>
          <p:style>
            <a:lnRef idx="0"/>
            <a:fillRef idx="0"/>
            <a:effectRef idx="0"/>
            <a:fontRef idx="minor"/>
          </p:style>
        </p:sp>
      </p:grpSp>
      <p:grpSp>
        <p:nvGrpSpPr>
          <p:cNvPr id="1187" name="Group 229"/>
          <p:cNvGrpSpPr/>
          <p:nvPr/>
        </p:nvGrpSpPr>
        <p:grpSpPr>
          <a:xfrm>
            <a:off x="3806640" y="4636440"/>
            <a:ext cx="4955760" cy="691920"/>
            <a:chOff x="3806640" y="4636440"/>
            <a:chExt cx="4955760" cy="691920"/>
          </a:xfrm>
        </p:grpSpPr>
        <p:grpSp>
          <p:nvGrpSpPr>
            <p:cNvPr id="1188" name="Group 230"/>
            <p:cNvGrpSpPr/>
            <p:nvPr/>
          </p:nvGrpSpPr>
          <p:grpSpPr>
            <a:xfrm>
              <a:off x="5355720" y="5000040"/>
              <a:ext cx="430200" cy="328320"/>
              <a:chOff x="5355720" y="5000040"/>
              <a:chExt cx="430200" cy="328320"/>
            </a:xfrm>
          </p:grpSpPr>
          <p:sp>
            <p:nvSpPr>
              <p:cNvPr id="1189" name="CustomShape 231"/>
              <p:cNvSpPr/>
              <p:nvPr/>
            </p:nvSpPr>
            <p:spPr>
              <a:xfrm>
                <a:off x="5360760" y="5000040"/>
                <a:ext cx="425160" cy="328320"/>
              </a:xfrm>
              <a:prstGeom prst="rect">
                <a:avLst/>
              </a:prstGeom>
              <a:solidFill>
                <a:srgbClr val="ffffff"/>
              </a:solidFill>
              <a:ln w="3175">
                <a:solidFill>
                  <a:srgbClr val="cc0000"/>
                </a:solidFill>
                <a:round/>
              </a:ln>
            </p:spPr>
            <p:style>
              <a:lnRef idx="0"/>
              <a:fillRef idx="0"/>
              <a:effectRef idx="0"/>
              <a:fontRef idx="minor"/>
            </p:style>
          </p:sp>
          <p:sp>
            <p:nvSpPr>
              <p:cNvPr id="1190" name="Line 232"/>
              <p:cNvSpPr/>
              <p:nvPr/>
            </p:nvSpPr>
            <p:spPr>
              <a:xfrm>
                <a:off x="5355720" y="5091840"/>
                <a:ext cx="425520" cy="360"/>
              </a:xfrm>
              <a:prstGeom prst="line">
                <a:avLst/>
              </a:prstGeom>
              <a:ln w="3175">
                <a:solidFill>
                  <a:srgbClr val="cc0000"/>
                </a:solidFill>
                <a:round/>
              </a:ln>
            </p:spPr>
            <p:style>
              <a:lnRef idx="0"/>
              <a:fillRef idx="0"/>
              <a:effectRef idx="0"/>
              <a:fontRef idx="minor"/>
            </p:style>
          </p:sp>
          <p:sp>
            <p:nvSpPr>
              <p:cNvPr id="1191" name="Line 233"/>
              <p:cNvSpPr/>
              <p:nvPr/>
            </p:nvSpPr>
            <p:spPr>
              <a:xfrm>
                <a:off x="5355720" y="5155560"/>
                <a:ext cx="425520" cy="360"/>
              </a:xfrm>
              <a:prstGeom prst="line">
                <a:avLst/>
              </a:prstGeom>
              <a:ln w="3175">
                <a:solidFill>
                  <a:srgbClr val="cc0000"/>
                </a:solidFill>
                <a:round/>
              </a:ln>
            </p:spPr>
            <p:style>
              <a:lnRef idx="0"/>
              <a:fillRef idx="0"/>
              <a:effectRef idx="0"/>
              <a:fontRef idx="minor"/>
            </p:style>
          </p:sp>
          <p:sp>
            <p:nvSpPr>
              <p:cNvPr id="1192" name="Line 234"/>
              <p:cNvSpPr/>
              <p:nvPr/>
            </p:nvSpPr>
            <p:spPr>
              <a:xfrm flipH="1" flipV="1">
                <a:off x="5571720" y="5091840"/>
                <a:ext cx="1800" cy="236520"/>
              </a:xfrm>
              <a:prstGeom prst="line">
                <a:avLst/>
              </a:prstGeom>
              <a:ln w="3175">
                <a:solidFill>
                  <a:srgbClr val="cc0000"/>
                </a:solidFill>
                <a:round/>
              </a:ln>
            </p:spPr>
            <p:style>
              <a:lnRef idx="0"/>
              <a:fillRef idx="0"/>
              <a:effectRef idx="0"/>
              <a:fontRef idx="minor"/>
            </p:style>
          </p:sp>
        </p:grpSp>
        <p:grpSp>
          <p:nvGrpSpPr>
            <p:cNvPr id="1193" name="Group 235"/>
            <p:cNvGrpSpPr/>
            <p:nvPr/>
          </p:nvGrpSpPr>
          <p:grpSpPr>
            <a:xfrm>
              <a:off x="6138360" y="5000040"/>
              <a:ext cx="430200" cy="328320"/>
              <a:chOff x="6138360" y="5000040"/>
              <a:chExt cx="430200" cy="328320"/>
            </a:xfrm>
          </p:grpSpPr>
          <p:sp>
            <p:nvSpPr>
              <p:cNvPr id="1194" name="CustomShape 236"/>
              <p:cNvSpPr/>
              <p:nvPr/>
            </p:nvSpPr>
            <p:spPr>
              <a:xfrm>
                <a:off x="6143400" y="5000040"/>
                <a:ext cx="425160" cy="328320"/>
              </a:xfrm>
              <a:prstGeom prst="rect">
                <a:avLst/>
              </a:prstGeom>
              <a:solidFill>
                <a:srgbClr val="ffffff"/>
              </a:solidFill>
              <a:ln w="3175">
                <a:solidFill>
                  <a:srgbClr val="cc0000"/>
                </a:solidFill>
                <a:round/>
              </a:ln>
            </p:spPr>
            <p:style>
              <a:lnRef idx="0"/>
              <a:fillRef idx="0"/>
              <a:effectRef idx="0"/>
              <a:fontRef idx="minor"/>
            </p:style>
          </p:sp>
          <p:sp>
            <p:nvSpPr>
              <p:cNvPr id="1195" name="Line 237"/>
              <p:cNvSpPr/>
              <p:nvPr/>
            </p:nvSpPr>
            <p:spPr>
              <a:xfrm>
                <a:off x="6138360" y="5091840"/>
                <a:ext cx="425520" cy="360"/>
              </a:xfrm>
              <a:prstGeom prst="line">
                <a:avLst/>
              </a:prstGeom>
              <a:ln w="3175">
                <a:solidFill>
                  <a:srgbClr val="cc0000"/>
                </a:solidFill>
                <a:round/>
              </a:ln>
            </p:spPr>
            <p:style>
              <a:lnRef idx="0"/>
              <a:fillRef idx="0"/>
              <a:effectRef idx="0"/>
              <a:fontRef idx="minor"/>
            </p:style>
          </p:sp>
          <p:sp>
            <p:nvSpPr>
              <p:cNvPr id="1196" name="Line 238"/>
              <p:cNvSpPr/>
              <p:nvPr/>
            </p:nvSpPr>
            <p:spPr>
              <a:xfrm>
                <a:off x="6138360" y="5155560"/>
                <a:ext cx="425520" cy="360"/>
              </a:xfrm>
              <a:prstGeom prst="line">
                <a:avLst/>
              </a:prstGeom>
              <a:ln w="3175">
                <a:solidFill>
                  <a:srgbClr val="cc0000"/>
                </a:solidFill>
                <a:round/>
              </a:ln>
            </p:spPr>
            <p:style>
              <a:lnRef idx="0"/>
              <a:fillRef idx="0"/>
              <a:effectRef idx="0"/>
              <a:fontRef idx="minor"/>
            </p:style>
          </p:sp>
          <p:sp>
            <p:nvSpPr>
              <p:cNvPr id="1197" name="Line 239"/>
              <p:cNvSpPr/>
              <p:nvPr/>
            </p:nvSpPr>
            <p:spPr>
              <a:xfrm flipH="1" flipV="1">
                <a:off x="6354360" y="5091840"/>
                <a:ext cx="1800" cy="236520"/>
              </a:xfrm>
              <a:prstGeom prst="line">
                <a:avLst/>
              </a:prstGeom>
              <a:ln w="3175">
                <a:solidFill>
                  <a:srgbClr val="cc0000"/>
                </a:solidFill>
                <a:round/>
              </a:ln>
            </p:spPr>
            <p:style>
              <a:lnRef idx="0"/>
              <a:fillRef idx="0"/>
              <a:effectRef idx="0"/>
              <a:fontRef idx="minor"/>
            </p:style>
          </p:sp>
        </p:grpSp>
        <p:grpSp>
          <p:nvGrpSpPr>
            <p:cNvPr id="1198" name="Group 240"/>
            <p:cNvGrpSpPr/>
            <p:nvPr/>
          </p:nvGrpSpPr>
          <p:grpSpPr>
            <a:xfrm>
              <a:off x="7341840" y="4996800"/>
              <a:ext cx="430200" cy="328320"/>
              <a:chOff x="7341840" y="4996800"/>
              <a:chExt cx="430200" cy="328320"/>
            </a:xfrm>
          </p:grpSpPr>
          <p:sp>
            <p:nvSpPr>
              <p:cNvPr id="1199" name="CustomShape 241"/>
              <p:cNvSpPr/>
              <p:nvPr/>
            </p:nvSpPr>
            <p:spPr>
              <a:xfrm>
                <a:off x="7346880" y="4996800"/>
                <a:ext cx="425160" cy="328320"/>
              </a:xfrm>
              <a:prstGeom prst="rect">
                <a:avLst/>
              </a:prstGeom>
              <a:solidFill>
                <a:srgbClr val="ffffff"/>
              </a:solidFill>
              <a:ln w="3175">
                <a:solidFill>
                  <a:srgbClr val="cc0000"/>
                </a:solidFill>
                <a:round/>
              </a:ln>
            </p:spPr>
            <p:style>
              <a:lnRef idx="0"/>
              <a:fillRef idx="0"/>
              <a:effectRef idx="0"/>
              <a:fontRef idx="minor"/>
            </p:style>
          </p:sp>
          <p:sp>
            <p:nvSpPr>
              <p:cNvPr id="1200" name="Line 242"/>
              <p:cNvSpPr/>
              <p:nvPr/>
            </p:nvSpPr>
            <p:spPr>
              <a:xfrm>
                <a:off x="7341840" y="5088600"/>
                <a:ext cx="425520" cy="360"/>
              </a:xfrm>
              <a:prstGeom prst="line">
                <a:avLst/>
              </a:prstGeom>
              <a:ln w="3175">
                <a:solidFill>
                  <a:srgbClr val="cc0000"/>
                </a:solidFill>
                <a:round/>
              </a:ln>
            </p:spPr>
            <p:style>
              <a:lnRef idx="0"/>
              <a:fillRef idx="0"/>
              <a:effectRef idx="0"/>
              <a:fontRef idx="minor"/>
            </p:style>
          </p:sp>
          <p:sp>
            <p:nvSpPr>
              <p:cNvPr id="1201" name="Line 243"/>
              <p:cNvSpPr/>
              <p:nvPr/>
            </p:nvSpPr>
            <p:spPr>
              <a:xfrm>
                <a:off x="7341840" y="5152320"/>
                <a:ext cx="425520" cy="360"/>
              </a:xfrm>
              <a:prstGeom prst="line">
                <a:avLst/>
              </a:prstGeom>
              <a:ln w="3175">
                <a:solidFill>
                  <a:srgbClr val="cc0000"/>
                </a:solidFill>
                <a:round/>
              </a:ln>
            </p:spPr>
            <p:style>
              <a:lnRef idx="0"/>
              <a:fillRef idx="0"/>
              <a:effectRef idx="0"/>
              <a:fontRef idx="minor"/>
            </p:style>
          </p:sp>
          <p:sp>
            <p:nvSpPr>
              <p:cNvPr id="1202" name="Line 244"/>
              <p:cNvSpPr/>
              <p:nvPr/>
            </p:nvSpPr>
            <p:spPr>
              <a:xfrm flipH="1" flipV="1">
                <a:off x="7557840" y="5088600"/>
                <a:ext cx="1440" cy="236520"/>
              </a:xfrm>
              <a:prstGeom prst="line">
                <a:avLst/>
              </a:prstGeom>
              <a:ln w="3175">
                <a:solidFill>
                  <a:srgbClr val="cc0000"/>
                </a:solidFill>
                <a:round/>
              </a:ln>
            </p:spPr>
            <p:style>
              <a:lnRef idx="0"/>
              <a:fillRef idx="0"/>
              <a:effectRef idx="0"/>
              <a:fontRef idx="minor"/>
            </p:style>
          </p:sp>
        </p:grpSp>
        <p:grpSp>
          <p:nvGrpSpPr>
            <p:cNvPr id="1203" name="Group 245"/>
            <p:cNvGrpSpPr/>
            <p:nvPr/>
          </p:nvGrpSpPr>
          <p:grpSpPr>
            <a:xfrm>
              <a:off x="8332560" y="4990320"/>
              <a:ext cx="429840" cy="328680"/>
              <a:chOff x="8332560" y="4990320"/>
              <a:chExt cx="429840" cy="328680"/>
            </a:xfrm>
          </p:grpSpPr>
          <p:sp>
            <p:nvSpPr>
              <p:cNvPr id="1204" name="CustomShape 246"/>
              <p:cNvSpPr/>
              <p:nvPr/>
            </p:nvSpPr>
            <p:spPr>
              <a:xfrm>
                <a:off x="8337240" y="4990320"/>
                <a:ext cx="425160" cy="328320"/>
              </a:xfrm>
              <a:prstGeom prst="rect">
                <a:avLst/>
              </a:prstGeom>
              <a:solidFill>
                <a:srgbClr val="ffffff"/>
              </a:solidFill>
              <a:ln w="3175">
                <a:solidFill>
                  <a:srgbClr val="cc0000"/>
                </a:solidFill>
                <a:round/>
              </a:ln>
            </p:spPr>
            <p:style>
              <a:lnRef idx="0"/>
              <a:fillRef idx="0"/>
              <a:effectRef idx="0"/>
              <a:fontRef idx="minor"/>
            </p:style>
          </p:sp>
          <p:sp>
            <p:nvSpPr>
              <p:cNvPr id="1205" name="Line 247"/>
              <p:cNvSpPr/>
              <p:nvPr/>
            </p:nvSpPr>
            <p:spPr>
              <a:xfrm>
                <a:off x="8332560" y="5082480"/>
                <a:ext cx="425520" cy="360"/>
              </a:xfrm>
              <a:prstGeom prst="line">
                <a:avLst/>
              </a:prstGeom>
              <a:ln w="3175">
                <a:solidFill>
                  <a:srgbClr val="cc0000"/>
                </a:solidFill>
                <a:round/>
              </a:ln>
            </p:spPr>
            <p:style>
              <a:lnRef idx="0"/>
              <a:fillRef idx="0"/>
              <a:effectRef idx="0"/>
              <a:fontRef idx="minor"/>
            </p:style>
          </p:sp>
          <p:sp>
            <p:nvSpPr>
              <p:cNvPr id="1206" name="Line 248"/>
              <p:cNvSpPr/>
              <p:nvPr/>
            </p:nvSpPr>
            <p:spPr>
              <a:xfrm>
                <a:off x="8332560" y="5144400"/>
                <a:ext cx="425520" cy="360"/>
              </a:xfrm>
              <a:prstGeom prst="line">
                <a:avLst/>
              </a:prstGeom>
              <a:ln w="3175">
                <a:solidFill>
                  <a:srgbClr val="cc0000"/>
                </a:solidFill>
                <a:round/>
              </a:ln>
            </p:spPr>
            <p:style>
              <a:lnRef idx="0"/>
              <a:fillRef idx="0"/>
              <a:effectRef idx="0"/>
              <a:fontRef idx="minor"/>
            </p:style>
          </p:sp>
          <p:sp>
            <p:nvSpPr>
              <p:cNvPr id="1207" name="Line 249"/>
              <p:cNvSpPr/>
              <p:nvPr/>
            </p:nvSpPr>
            <p:spPr>
              <a:xfrm flipH="1" flipV="1">
                <a:off x="8548200" y="5082480"/>
                <a:ext cx="1800" cy="236520"/>
              </a:xfrm>
              <a:prstGeom prst="line">
                <a:avLst/>
              </a:prstGeom>
              <a:ln w="3175">
                <a:solidFill>
                  <a:srgbClr val="cc0000"/>
                </a:solidFill>
                <a:round/>
              </a:ln>
            </p:spPr>
            <p:style>
              <a:lnRef idx="0"/>
              <a:fillRef idx="0"/>
              <a:effectRef idx="0"/>
              <a:fontRef idx="minor"/>
            </p:style>
          </p:sp>
        </p:grpSp>
        <p:grpSp>
          <p:nvGrpSpPr>
            <p:cNvPr id="1208" name="Group 250"/>
            <p:cNvGrpSpPr/>
            <p:nvPr/>
          </p:nvGrpSpPr>
          <p:grpSpPr>
            <a:xfrm>
              <a:off x="3806640" y="4636440"/>
              <a:ext cx="674280" cy="519120"/>
              <a:chOff x="3806640" y="4636440"/>
              <a:chExt cx="674280" cy="519120"/>
            </a:xfrm>
          </p:grpSpPr>
          <p:sp>
            <p:nvSpPr>
              <p:cNvPr id="1209" name="CustomShape 251"/>
              <p:cNvSpPr/>
              <p:nvPr/>
            </p:nvSpPr>
            <p:spPr>
              <a:xfrm>
                <a:off x="3813120" y="4636440"/>
                <a:ext cx="667800" cy="518760"/>
              </a:xfrm>
              <a:prstGeom prst="rect">
                <a:avLst/>
              </a:prstGeom>
              <a:solidFill>
                <a:srgbClr val="ffffff"/>
              </a:solidFill>
              <a:ln w="3175">
                <a:solidFill>
                  <a:srgbClr val="cc0000"/>
                </a:solidFill>
                <a:round/>
              </a:ln>
            </p:spPr>
            <p:style>
              <a:lnRef idx="0"/>
              <a:fillRef idx="0"/>
              <a:effectRef idx="0"/>
              <a:fontRef idx="minor"/>
            </p:style>
          </p:sp>
          <p:sp>
            <p:nvSpPr>
              <p:cNvPr id="1210" name="Line 252"/>
              <p:cNvSpPr/>
              <p:nvPr/>
            </p:nvSpPr>
            <p:spPr>
              <a:xfrm>
                <a:off x="3806640" y="4780800"/>
                <a:ext cx="666720" cy="360"/>
              </a:xfrm>
              <a:prstGeom prst="line">
                <a:avLst/>
              </a:prstGeom>
              <a:ln w="3175">
                <a:solidFill>
                  <a:srgbClr val="cc0000"/>
                </a:solidFill>
                <a:round/>
              </a:ln>
            </p:spPr>
            <p:style>
              <a:lnRef idx="0"/>
              <a:fillRef idx="0"/>
              <a:effectRef idx="0"/>
              <a:fontRef idx="minor"/>
            </p:style>
          </p:sp>
          <p:sp>
            <p:nvSpPr>
              <p:cNvPr id="1211" name="Line 253"/>
              <p:cNvSpPr/>
              <p:nvPr/>
            </p:nvSpPr>
            <p:spPr>
              <a:xfrm>
                <a:off x="3806640" y="4882320"/>
                <a:ext cx="666720" cy="360"/>
              </a:xfrm>
              <a:prstGeom prst="line">
                <a:avLst/>
              </a:prstGeom>
              <a:ln w="3175">
                <a:solidFill>
                  <a:srgbClr val="cc0000"/>
                </a:solidFill>
                <a:round/>
              </a:ln>
            </p:spPr>
            <p:style>
              <a:lnRef idx="0"/>
              <a:fillRef idx="0"/>
              <a:effectRef idx="0"/>
              <a:fontRef idx="minor"/>
            </p:style>
          </p:sp>
          <p:sp>
            <p:nvSpPr>
              <p:cNvPr id="1212" name="Line 254"/>
              <p:cNvSpPr/>
              <p:nvPr/>
            </p:nvSpPr>
            <p:spPr>
              <a:xfrm flipH="1" flipV="1">
                <a:off x="4144680" y="4780800"/>
                <a:ext cx="1440" cy="374760"/>
              </a:xfrm>
              <a:prstGeom prst="line">
                <a:avLst/>
              </a:prstGeom>
              <a:ln w="3175">
                <a:solidFill>
                  <a:srgbClr val="cc0000"/>
                </a:solidFill>
                <a:round/>
              </a:ln>
            </p:spPr>
            <p:style>
              <a:lnRef idx="0"/>
              <a:fillRef idx="0"/>
              <a:effectRef idx="0"/>
              <a:fontRef idx="minor"/>
            </p:style>
          </p:sp>
        </p:grpSp>
      </p:grpSp>
      <p:grpSp>
        <p:nvGrpSpPr>
          <p:cNvPr id="1213" name="Group 255"/>
          <p:cNvGrpSpPr/>
          <p:nvPr/>
        </p:nvGrpSpPr>
        <p:grpSpPr>
          <a:xfrm>
            <a:off x="7605360" y="5890320"/>
            <a:ext cx="588960" cy="242640"/>
            <a:chOff x="7605360" y="5890320"/>
            <a:chExt cx="588960" cy="242640"/>
          </a:xfrm>
        </p:grpSpPr>
        <p:sp>
          <p:nvSpPr>
            <p:cNvPr id="1214" name="CustomShape 256"/>
            <p:cNvSpPr/>
            <p:nvPr/>
          </p:nvSpPr>
          <p:spPr>
            <a:xfrm flipV="1">
              <a:off x="7607160" y="5955120"/>
              <a:ext cx="587160" cy="17748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215" name="CustomShape 257"/>
            <p:cNvSpPr/>
            <p:nvPr/>
          </p:nvSpPr>
          <p:spPr>
            <a:xfrm>
              <a:off x="7605720" y="5981040"/>
              <a:ext cx="588600" cy="6480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1216" name="CustomShape 258"/>
            <p:cNvSpPr/>
            <p:nvPr/>
          </p:nvSpPr>
          <p:spPr>
            <a:xfrm flipV="1">
              <a:off x="7605720" y="5889960"/>
              <a:ext cx="587160" cy="17748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217" name="CustomShape 259"/>
            <p:cNvSpPr/>
            <p:nvPr/>
          </p:nvSpPr>
          <p:spPr>
            <a:xfrm>
              <a:off x="7756200" y="5944680"/>
              <a:ext cx="285480" cy="885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1218" name="CustomShape 260"/>
            <p:cNvSpPr/>
            <p:nvPr/>
          </p:nvSpPr>
          <p:spPr>
            <a:xfrm>
              <a:off x="7726320" y="5922360"/>
              <a:ext cx="345600" cy="615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19" name="CustomShape 261"/>
            <p:cNvSpPr/>
            <p:nvPr/>
          </p:nvSpPr>
          <p:spPr>
            <a:xfrm>
              <a:off x="7953120" y="5974560"/>
              <a:ext cx="126720" cy="536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20" name="CustomShape 262"/>
            <p:cNvSpPr/>
            <p:nvPr/>
          </p:nvSpPr>
          <p:spPr>
            <a:xfrm>
              <a:off x="7719840" y="5976360"/>
              <a:ext cx="124920" cy="536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21" name="Line 263"/>
            <p:cNvSpPr/>
            <p:nvPr/>
          </p:nvSpPr>
          <p:spPr>
            <a:xfrm flipH="1" flipV="1">
              <a:off x="7605360" y="5979240"/>
              <a:ext cx="1440" cy="68400"/>
            </a:xfrm>
            <a:prstGeom prst="line">
              <a:avLst/>
            </a:prstGeom>
            <a:ln w="6350">
              <a:solidFill>
                <a:srgbClr val="000000"/>
              </a:solidFill>
              <a:round/>
            </a:ln>
          </p:spPr>
          <p:style>
            <a:lnRef idx="0"/>
            <a:fillRef idx="0"/>
            <a:effectRef idx="0"/>
            <a:fontRef idx="minor"/>
          </p:style>
        </p:sp>
        <p:sp>
          <p:nvSpPr>
            <p:cNvPr id="1222" name="Line 264"/>
            <p:cNvSpPr/>
            <p:nvPr/>
          </p:nvSpPr>
          <p:spPr>
            <a:xfrm flipH="1" flipV="1">
              <a:off x="8192880" y="5977800"/>
              <a:ext cx="1440" cy="68040"/>
            </a:xfrm>
            <a:prstGeom prst="line">
              <a:avLst/>
            </a:prstGeom>
            <a:ln w="6350">
              <a:solidFill>
                <a:srgbClr val="000000"/>
              </a:solidFill>
              <a:round/>
            </a:ln>
          </p:spPr>
          <p:style>
            <a:lnRef idx="0"/>
            <a:fillRef idx="0"/>
            <a:effectRef idx="0"/>
            <a:fontRef idx="minor"/>
          </p:style>
        </p:sp>
      </p:grpSp>
      <p:grpSp>
        <p:nvGrpSpPr>
          <p:cNvPr id="1223" name="Group 265"/>
          <p:cNvGrpSpPr/>
          <p:nvPr/>
        </p:nvGrpSpPr>
        <p:grpSpPr>
          <a:xfrm>
            <a:off x="6124320" y="5748840"/>
            <a:ext cx="588960" cy="242640"/>
            <a:chOff x="6124320" y="5748840"/>
            <a:chExt cx="588960" cy="242640"/>
          </a:xfrm>
        </p:grpSpPr>
        <p:sp>
          <p:nvSpPr>
            <p:cNvPr id="1224" name="CustomShape 266"/>
            <p:cNvSpPr/>
            <p:nvPr/>
          </p:nvSpPr>
          <p:spPr>
            <a:xfrm flipV="1">
              <a:off x="6126120" y="5813640"/>
              <a:ext cx="587160" cy="17748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225" name="CustomShape 267"/>
            <p:cNvSpPr/>
            <p:nvPr/>
          </p:nvSpPr>
          <p:spPr>
            <a:xfrm>
              <a:off x="6124320" y="5839920"/>
              <a:ext cx="588600" cy="6480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1226" name="CustomShape 268"/>
            <p:cNvSpPr/>
            <p:nvPr/>
          </p:nvSpPr>
          <p:spPr>
            <a:xfrm flipV="1">
              <a:off x="6124320" y="5748480"/>
              <a:ext cx="587160" cy="17748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227" name="CustomShape 269"/>
            <p:cNvSpPr/>
            <p:nvPr/>
          </p:nvSpPr>
          <p:spPr>
            <a:xfrm>
              <a:off x="6275160" y="5803200"/>
              <a:ext cx="285480" cy="885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1228" name="CustomShape 270"/>
            <p:cNvSpPr/>
            <p:nvPr/>
          </p:nvSpPr>
          <p:spPr>
            <a:xfrm>
              <a:off x="6244920" y="5780880"/>
              <a:ext cx="345600" cy="615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29" name="CustomShape 271"/>
            <p:cNvSpPr/>
            <p:nvPr/>
          </p:nvSpPr>
          <p:spPr>
            <a:xfrm>
              <a:off x="6472080" y="5833440"/>
              <a:ext cx="126720" cy="536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30" name="CustomShape 272"/>
            <p:cNvSpPr/>
            <p:nvPr/>
          </p:nvSpPr>
          <p:spPr>
            <a:xfrm>
              <a:off x="6238800" y="5834880"/>
              <a:ext cx="124920" cy="536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31" name="Line 273"/>
            <p:cNvSpPr/>
            <p:nvPr/>
          </p:nvSpPr>
          <p:spPr>
            <a:xfrm flipH="1" flipV="1">
              <a:off x="6124320" y="5838120"/>
              <a:ext cx="1440" cy="68040"/>
            </a:xfrm>
            <a:prstGeom prst="line">
              <a:avLst/>
            </a:prstGeom>
            <a:ln w="6350">
              <a:solidFill>
                <a:srgbClr val="000000"/>
              </a:solidFill>
              <a:round/>
            </a:ln>
          </p:spPr>
          <p:style>
            <a:lnRef idx="0"/>
            <a:fillRef idx="0"/>
            <a:effectRef idx="0"/>
            <a:fontRef idx="minor"/>
          </p:style>
        </p:sp>
        <p:sp>
          <p:nvSpPr>
            <p:cNvPr id="1232" name="Line 274"/>
            <p:cNvSpPr/>
            <p:nvPr/>
          </p:nvSpPr>
          <p:spPr>
            <a:xfrm flipH="1" flipV="1">
              <a:off x="6711480" y="5836320"/>
              <a:ext cx="1800" cy="68400"/>
            </a:xfrm>
            <a:prstGeom prst="line">
              <a:avLst/>
            </a:prstGeom>
            <a:ln w="6350">
              <a:solidFill>
                <a:srgbClr val="000000"/>
              </a:solidFill>
              <a:round/>
            </a:ln>
          </p:spPr>
          <p:style>
            <a:lnRef idx="0"/>
            <a:fillRef idx="0"/>
            <a:effectRef idx="0"/>
            <a:fontRef idx="minor"/>
          </p:style>
        </p:sp>
      </p:grpSp>
      <p:grpSp>
        <p:nvGrpSpPr>
          <p:cNvPr id="1233" name="Group 275"/>
          <p:cNvGrpSpPr/>
          <p:nvPr/>
        </p:nvGrpSpPr>
        <p:grpSpPr>
          <a:xfrm>
            <a:off x="6916320" y="6209280"/>
            <a:ext cx="588960" cy="242640"/>
            <a:chOff x="6916320" y="6209280"/>
            <a:chExt cx="588960" cy="242640"/>
          </a:xfrm>
        </p:grpSpPr>
        <p:sp>
          <p:nvSpPr>
            <p:cNvPr id="1234" name="CustomShape 276"/>
            <p:cNvSpPr/>
            <p:nvPr/>
          </p:nvSpPr>
          <p:spPr>
            <a:xfrm flipV="1">
              <a:off x="6918120" y="6274080"/>
              <a:ext cx="587160" cy="17748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235" name="CustomShape 277"/>
            <p:cNvSpPr/>
            <p:nvPr/>
          </p:nvSpPr>
          <p:spPr>
            <a:xfrm>
              <a:off x="6916680" y="6300000"/>
              <a:ext cx="588600" cy="6480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1236" name="CustomShape 278"/>
            <p:cNvSpPr/>
            <p:nvPr/>
          </p:nvSpPr>
          <p:spPr>
            <a:xfrm flipV="1">
              <a:off x="6916680" y="6208920"/>
              <a:ext cx="587160" cy="17748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237" name="CustomShape 279"/>
            <p:cNvSpPr/>
            <p:nvPr/>
          </p:nvSpPr>
          <p:spPr>
            <a:xfrm>
              <a:off x="7067520" y="6263640"/>
              <a:ext cx="285480" cy="885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1238" name="CustomShape 280"/>
            <p:cNvSpPr/>
            <p:nvPr/>
          </p:nvSpPr>
          <p:spPr>
            <a:xfrm>
              <a:off x="7037280" y="6241320"/>
              <a:ext cx="345600" cy="615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39" name="CustomShape 281"/>
            <p:cNvSpPr/>
            <p:nvPr/>
          </p:nvSpPr>
          <p:spPr>
            <a:xfrm>
              <a:off x="7264080" y="6293880"/>
              <a:ext cx="126720" cy="536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40" name="CustomShape 282"/>
            <p:cNvSpPr/>
            <p:nvPr/>
          </p:nvSpPr>
          <p:spPr>
            <a:xfrm>
              <a:off x="7030800" y="6295320"/>
              <a:ext cx="124920" cy="536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41" name="Line 283"/>
            <p:cNvSpPr/>
            <p:nvPr/>
          </p:nvSpPr>
          <p:spPr>
            <a:xfrm flipH="1" flipV="1">
              <a:off x="6916320" y="6298560"/>
              <a:ext cx="1800" cy="68040"/>
            </a:xfrm>
            <a:prstGeom prst="line">
              <a:avLst/>
            </a:prstGeom>
            <a:ln w="6350">
              <a:solidFill>
                <a:srgbClr val="000000"/>
              </a:solidFill>
              <a:round/>
            </a:ln>
          </p:spPr>
          <p:style>
            <a:lnRef idx="0"/>
            <a:fillRef idx="0"/>
            <a:effectRef idx="0"/>
            <a:fontRef idx="minor"/>
          </p:style>
        </p:sp>
        <p:sp>
          <p:nvSpPr>
            <p:cNvPr id="1242" name="Line 284"/>
            <p:cNvSpPr/>
            <p:nvPr/>
          </p:nvSpPr>
          <p:spPr>
            <a:xfrm flipH="1" flipV="1">
              <a:off x="7503840" y="6296760"/>
              <a:ext cx="1440" cy="68400"/>
            </a:xfrm>
            <a:prstGeom prst="line">
              <a:avLst/>
            </a:prstGeom>
            <a:ln w="6350">
              <a:solidFill>
                <a:srgbClr val="000000"/>
              </a:solidFill>
              <a:round/>
            </a:ln>
          </p:spPr>
          <p:style>
            <a:lnRef idx="0"/>
            <a:fillRef idx="0"/>
            <a:effectRef idx="0"/>
            <a:fontRef idx="minor"/>
          </p:style>
        </p:sp>
      </p:grpSp>
      <p:grpSp>
        <p:nvGrpSpPr>
          <p:cNvPr id="1243" name="Group 285"/>
          <p:cNvGrpSpPr/>
          <p:nvPr/>
        </p:nvGrpSpPr>
        <p:grpSpPr>
          <a:xfrm>
            <a:off x="5452560" y="6301440"/>
            <a:ext cx="589320" cy="242640"/>
            <a:chOff x="5452560" y="6301440"/>
            <a:chExt cx="589320" cy="242640"/>
          </a:xfrm>
        </p:grpSpPr>
        <p:sp>
          <p:nvSpPr>
            <p:cNvPr id="1244" name="CustomShape 286"/>
            <p:cNvSpPr/>
            <p:nvPr/>
          </p:nvSpPr>
          <p:spPr>
            <a:xfrm flipV="1">
              <a:off x="5454360" y="6366240"/>
              <a:ext cx="587160" cy="17748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245" name="CustomShape 287"/>
            <p:cNvSpPr/>
            <p:nvPr/>
          </p:nvSpPr>
          <p:spPr>
            <a:xfrm>
              <a:off x="5452920" y="6392160"/>
              <a:ext cx="588600" cy="6480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1246" name="CustomShape 288"/>
            <p:cNvSpPr/>
            <p:nvPr/>
          </p:nvSpPr>
          <p:spPr>
            <a:xfrm flipV="1">
              <a:off x="5452920" y="6301080"/>
              <a:ext cx="587160" cy="17748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247" name="CustomShape 289"/>
            <p:cNvSpPr/>
            <p:nvPr/>
          </p:nvSpPr>
          <p:spPr>
            <a:xfrm>
              <a:off x="5603760" y="6355800"/>
              <a:ext cx="285480" cy="885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1248" name="CustomShape 290"/>
            <p:cNvSpPr/>
            <p:nvPr/>
          </p:nvSpPr>
          <p:spPr>
            <a:xfrm>
              <a:off x="5573520" y="6333480"/>
              <a:ext cx="345600" cy="615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49" name="CustomShape 291"/>
            <p:cNvSpPr/>
            <p:nvPr/>
          </p:nvSpPr>
          <p:spPr>
            <a:xfrm>
              <a:off x="5800680" y="6386040"/>
              <a:ext cx="126720" cy="536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50" name="CustomShape 292"/>
            <p:cNvSpPr/>
            <p:nvPr/>
          </p:nvSpPr>
          <p:spPr>
            <a:xfrm>
              <a:off x="5567040" y="6387480"/>
              <a:ext cx="124920" cy="536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51" name="Line 293"/>
            <p:cNvSpPr/>
            <p:nvPr/>
          </p:nvSpPr>
          <p:spPr>
            <a:xfrm flipH="1" flipV="1">
              <a:off x="5452560" y="6390360"/>
              <a:ext cx="1800" cy="68400"/>
            </a:xfrm>
            <a:prstGeom prst="line">
              <a:avLst/>
            </a:prstGeom>
            <a:ln w="6350">
              <a:solidFill>
                <a:srgbClr val="000000"/>
              </a:solidFill>
              <a:round/>
            </a:ln>
          </p:spPr>
          <p:style>
            <a:lnRef idx="0"/>
            <a:fillRef idx="0"/>
            <a:effectRef idx="0"/>
            <a:fontRef idx="minor"/>
          </p:style>
        </p:sp>
        <p:sp>
          <p:nvSpPr>
            <p:cNvPr id="1252" name="Line 294"/>
            <p:cNvSpPr/>
            <p:nvPr/>
          </p:nvSpPr>
          <p:spPr>
            <a:xfrm flipH="1" flipV="1">
              <a:off x="6040080" y="6388920"/>
              <a:ext cx="1800" cy="68400"/>
            </a:xfrm>
            <a:prstGeom prst="line">
              <a:avLst/>
            </a:prstGeom>
            <a:ln w="6350">
              <a:solidFill>
                <a:srgbClr val="000000"/>
              </a:solidFill>
              <a:round/>
            </a:ln>
          </p:spPr>
          <p:style>
            <a:lnRef idx="0"/>
            <a:fillRef idx="0"/>
            <a:effectRef idx="0"/>
            <a:fontRef idx="minor"/>
          </p:style>
        </p:sp>
      </p:grpSp>
      <p:grpSp>
        <p:nvGrpSpPr>
          <p:cNvPr id="1253" name="Group 295"/>
          <p:cNvGrpSpPr/>
          <p:nvPr/>
        </p:nvGrpSpPr>
        <p:grpSpPr>
          <a:xfrm>
            <a:off x="4494240" y="2167920"/>
            <a:ext cx="3598200" cy="493200"/>
            <a:chOff x="4494240" y="2167920"/>
            <a:chExt cx="3598200" cy="493200"/>
          </a:xfrm>
        </p:grpSpPr>
        <p:sp>
          <p:nvSpPr>
            <p:cNvPr id="1254" name="CustomShape 296"/>
            <p:cNvSpPr/>
            <p:nvPr/>
          </p:nvSpPr>
          <p:spPr>
            <a:xfrm>
              <a:off x="4511520" y="2167920"/>
              <a:ext cx="3580920" cy="491760"/>
            </a:xfrm>
            <a:prstGeom prst="ellipse">
              <a:avLst/>
            </a:prstGeom>
            <a:solidFill>
              <a:srgbClr val="ffffff">
                <a:alpha val="42000"/>
              </a:srgbClr>
            </a:solidFill>
            <a:ln w="3175">
              <a:noFill/>
            </a:ln>
          </p:spPr>
          <p:style>
            <a:lnRef idx="0"/>
            <a:fillRef idx="0"/>
            <a:effectRef idx="0"/>
            <a:fontRef idx="minor"/>
          </p:style>
        </p:sp>
        <p:sp>
          <p:nvSpPr>
            <p:cNvPr id="1255" name="CustomShape 297"/>
            <p:cNvSpPr/>
            <p:nvPr/>
          </p:nvSpPr>
          <p:spPr>
            <a:xfrm>
              <a:off x="4494240" y="2169360"/>
              <a:ext cx="3580920" cy="491760"/>
            </a:xfrm>
            <a:prstGeom prst="ellipse">
              <a:avLst/>
            </a:prstGeom>
            <a:solidFill>
              <a:srgbClr val="cc0000">
                <a:alpha val="42000"/>
              </a:srgbClr>
            </a:solidFill>
            <a:ln w="3175">
              <a:solidFill>
                <a:srgbClr val="cc0000"/>
              </a:solidFill>
              <a:round/>
            </a:ln>
          </p:spPr>
          <p:style>
            <a:lnRef idx="0"/>
            <a:fillRef idx="0"/>
            <a:effectRef idx="0"/>
            <a:fontRef idx="minor"/>
          </p:style>
        </p:sp>
        <p:sp>
          <p:nvSpPr>
            <p:cNvPr id="1256" name="CustomShape 298"/>
            <p:cNvSpPr/>
            <p:nvPr/>
          </p:nvSpPr>
          <p:spPr>
            <a:xfrm>
              <a:off x="5255280" y="2283480"/>
              <a:ext cx="2031120" cy="277560"/>
            </a:xfrm>
            <a:prstGeom prst="rect">
              <a:avLst/>
            </a:prstGeom>
            <a:noFill/>
            <a:ln w="0">
              <a:noFill/>
            </a:ln>
          </p:spPr>
          <p:style>
            <a:lnRef idx="0"/>
            <a:fillRef idx="0"/>
            <a:effectRef idx="0"/>
            <a:fontRef idx="minor"/>
          </p:style>
          <p:txBody>
            <a:bodyPr wrap="none" lIns="90000" rIns="90000" tIns="45000" bIns="45000">
              <a:spAutoFit/>
            </a:bodyPr>
            <a:p>
              <a:pPr algn="ctr">
                <a:lnSpc>
                  <a:spcPts val="1474"/>
                </a:lnSpc>
                <a:tabLst>
                  <a:tab algn="l" pos="0"/>
                </a:tabLst>
              </a:pPr>
              <a:r>
                <a:rPr b="0" lang="en-US" sz="1800" spc="-1" strike="noStrike">
                  <a:solidFill>
                    <a:srgbClr val="ffffff"/>
                  </a:solidFill>
                  <a:latin typeface="Arial"/>
                  <a:ea typeface="ＭＳ Ｐゴシック"/>
                </a:rPr>
                <a:t>Remote Controller</a:t>
              </a:r>
              <a:endParaRPr b="0" lang="en-US" sz="1800" spc="-1" strike="noStrike">
                <a:latin typeface="Arial"/>
              </a:endParaRPr>
            </a:p>
          </p:txBody>
        </p:sp>
      </p:grpSp>
      <p:grpSp>
        <p:nvGrpSpPr>
          <p:cNvPr id="1257" name="Group 299"/>
          <p:cNvGrpSpPr/>
          <p:nvPr/>
        </p:nvGrpSpPr>
        <p:grpSpPr>
          <a:xfrm>
            <a:off x="3674880" y="4177800"/>
            <a:ext cx="5095800" cy="813960"/>
            <a:chOff x="3674880" y="4177800"/>
            <a:chExt cx="5095800" cy="813960"/>
          </a:xfrm>
        </p:grpSpPr>
        <p:grpSp>
          <p:nvGrpSpPr>
            <p:cNvPr id="1258" name="Group 300"/>
            <p:cNvGrpSpPr/>
            <p:nvPr/>
          </p:nvGrpSpPr>
          <p:grpSpPr>
            <a:xfrm>
              <a:off x="3674880" y="4177800"/>
              <a:ext cx="923400" cy="405720"/>
              <a:chOff x="3674880" y="4177800"/>
              <a:chExt cx="923400" cy="405720"/>
            </a:xfrm>
          </p:grpSpPr>
          <p:sp>
            <p:nvSpPr>
              <p:cNvPr id="1259" name="CustomShape 301"/>
              <p:cNvSpPr/>
              <p:nvPr/>
            </p:nvSpPr>
            <p:spPr>
              <a:xfrm>
                <a:off x="3679560" y="4177800"/>
                <a:ext cx="918720" cy="404280"/>
              </a:xfrm>
              <a:prstGeom prst="ellipse">
                <a:avLst/>
              </a:prstGeom>
              <a:solidFill>
                <a:srgbClr val="ffffff">
                  <a:alpha val="42000"/>
                </a:srgbClr>
              </a:solidFill>
              <a:ln w="3175">
                <a:noFill/>
              </a:ln>
            </p:spPr>
            <p:style>
              <a:lnRef idx="0"/>
              <a:fillRef idx="0"/>
              <a:effectRef idx="0"/>
              <a:fontRef idx="minor"/>
            </p:style>
          </p:sp>
          <p:sp>
            <p:nvSpPr>
              <p:cNvPr id="1260" name="CustomShape 302"/>
              <p:cNvSpPr/>
              <p:nvPr/>
            </p:nvSpPr>
            <p:spPr>
              <a:xfrm>
                <a:off x="3674880" y="4179240"/>
                <a:ext cx="918720" cy="404280"/>
              </a:xfrm>
              <a:prstGeom prst="ellipse">
                <a:avLst/>
              </a:prstGeom>
              <a:solidFill>
                <a:srgbClr val="cc0000">
                  <a:alpha val="42000"/>
                </a:srgbClr>
              </a:solidFill>
              <a:ln w="3175">
                <a:solidFill>
                  <a:srgbClr val="cc0000"/>
                </a:solidFill>
                <a:round/>
              </a:ln>
            </p:spPr>
            <p:style>
              <a:lnRef idx="0"/>
              <a:fillRef idx="0"/>
              <a:effectRef idx="0"/>
              <a:fontRef idx="minor"/>
            </p:style>
          </p:sp>
          <p:sp>
            <p:nvSpPr>
              <p:cNvPr id="1261" name="CustomShape 303"/>
              <p:cNvSpPr/>
              <p:nvPr/>
            </p:nvSpPr>
            <p:spPr>
              <a:xfrm>
                <a:off x="3882600" y="4272840"/>
                <a:ext cx="496800" cy="276840"/>
              </a:xfrm>
              <a:prstGeom prst="rect">
                <a:avLst/>
              </a:prstGeom>
              <a:noFill/>
              <a:ln w="0">
                <a:noFill/>
              </a:ln>
            </p:spPr>
            <p:style>
              <a:lnRef idx="0"/>
              <a:fillRef idx="0"/>
              <a:effectRef idx="0"/>
              <a:fontRef idx="minor"/>
            </p:style>
            <p:txBody>
              <a:bodyPr wrap="none" lIns="90000" rIns="90000" tIns="45000" bIns="45000">
                <a:spAutoFit/>
              </a:bodyPr>
              <a:p>
                <a:pPr algn="ctr">
                  <a:lnSpc>
                    <a:spcPts val="1474"/>
                  </a:lnSpc>
                  <a:tabLst>
                    <a:tab algn="l" pos="0"/>
                  </a:tabLst>
                </a:pPr>
                <a:r>
                  <a:rPr b="0" lang="en-US" sz="1800" spc="-1" strike="noStrike">
                    <a:solidFill>
                      <a:srgbClr val="ffffff"/>
                    </a:solidFill>
                    <a:latin typeface="Arial"/>
                    <a:ea typeface="ＭＳ Ｐゴシック"/>
                  </a:rPr>
                  <a:t>CA</a:t>
                </a:r>
                <a:endParaRPr b="0" lang="en-US" sz="1800" spc="-1" strike="noStrike">
                  <a:latin typeface="Arial"/>
                </a:endParaRPr>
              </a:p>
            </p:txBody>
          </p:sp>
        </p:grpSp>
        <p:grpSp>
          <p:nvGrpSpPr>
            <p:cNvPr id="1262" name="Group 304"/>
            <p:cNvGrpSpPr/>
            <p:nvPr/>
          </p:nvGrpSpPr>
          <p:grpSpPr>
            <a:xfrm>
              <a:off x="5338440" y="4714200"/>
              <a:ext cx="463320" cy="277560"/>
              <a:chOff x="5338440" y="4714200"/>
              <a:chExt cx="463320" cy="277560"/>
            </a:xfrm>
          </p:grpSpPr>
          <p:grpSp>
            <p:nvGrpSpPr>
              <p:cNvPr id="1263" name="Group 305"/>
              <p:cNvGrpSpPr/>
              <p:nvPr/>
            </p:nvGrpSpPr>
            <p:grpSpPr>
              <a:xfrm>
                <a:off x="5338440" y="4718880"/>
                <a:ext cx="463320" cy="261720"/>
                <a:chOff x="5338440" y="4718880"/>
                <a:chExt cx="463320" cy="261720"/>
              </a:xfrm>
            </p:grpSpPr>
            <p:sp>
              <p:nvSpPr>
                <p:cNvPr id="1264" name="CustomShape 306"/>
                <p:cNvSpPr/>
                <p:nvPr/>
              </p:nvSpPr>
              <p:spPr>
                <a:xfrm>
                  <a:off x="5352840" y="4718880"/>
                  <a:ext cx="439200" cy="259920"/>
                </a:xfrm>
                <a:prstGeom prst="ellipse">
                  <a:avLst/>
                </a:prstGeom>
                <a:solidFill>
                  <a:srgbClr val="ffffff">
                    <a:alpha val="42000"/>
                  </a:srgbClr>
                </a:solidFill>
                <a:ln w="3175">
                  <a:noFill/>
                </a:ln>
              </p:spPr>
              <p:style>
                <a:lnRef idx="0"/>
                <a:fillRef idx="0"/>
                <a:effectRef idx="0"/>
                <a:fontRef idx="minor"/>
              </p:style>
            </p:sp>
            <p:sp>
              <p:nvSpPr>
                <p:cNvPr id="1265" name="CustomShape 307"/>
                <p:cNvSpPr/>
                <p:nvPr/>
              </p:nvSpPr>
              <p:spPr>
                <a:xfrm>
                  <a:off x="5338440" y="4728600"/>
                  <a:ext cx="463320" cy="252000"/>
                </a:xfrm>
                <a:prstGeom prst="ellipse">
                  <a:avLst/>
                </a:prstGeom>
                <a:solidFill>
                  <a:srgbClr val="cc0000">
                    <a:alpha val="42000"/>
                  </a:srgbClr>
                </a:solidFill>
                <a:ln w="3175">
                  <a:solidFill>
                    <a:srgbClr val="cc0000"/>
                  </a:solidFill>
                  <a:round/>
                </a:ln>
              </p:spPr>
              <p:style>
                <a:lnRef idx="0"/>
                <a:fillRef idx="0"/>
                <a:effectRef idx="0"/>
                <a:fontRef idx="minor"/>
              </p:style>
            </p:sp>
          </p:grpSp>
          <p:sp>
            <p:nvSpPr>
              <p:cNvPr id="1266" name="CustomShape 308"/>
              <p:cNvSpPr/>
              <p:nvPr/>
            </p:nvSpPr>
            <p:spPr>
              <a:xfrm>
                <a:off x="5348520" y="4714200"/>
                <a:ext cx="428040" cy="277560"/>
              </a:xfrm>
              <a:prstGeom prst="rect">
                <a:avLst/>
              </a:prstGeom>
              <a:noFill/>
              <a:ln w="0">
                <a:noFill/>
              </a:ln>
            </p:spPr>
            <p:style>
              <a:lnRef idx="0"/>
              <a:fillRef idx="0"/>
              <a:effectRef idx="0"/>
              <a:fontRef idx="minor"/>
            </p:style>
            <p:txBody>
              <a:bodyPr wrap="none" lIns="90000" rIns="90000" tIns="45000" bIns="45000">
                <a:spAutoFit/>
              </a:bodyPr>
              <a:p>
                <a:pPr algn="ctr">
                  <a:lnSpc>
                    <a:spcPts val="1474"/>
                  </a:lnSpc>
                  <a:tabLst>
                    <a:tab algn="l" pos="0"/>
                  </a:tabLst>
                </a:pPr>
                <a:r>
                  <a:rPr b="0" lang="en-US" sz="1400" spc="-1" strike="noStrike">
                    <a:solidFill>
                      <a:srgbClr val="ffffff"/>
                    </a:solidFill>
                    <a:latin typeface="Arial"/>
                    <a:ea typeface="ＭＳ Ｐゴシック"/>
                  </a:rPr>
                  <a:t>CA</a:t>
                </a:r>
                <a:endParaRPr b="0" lang="en-US" sz="1400" spc="-1" strike="noStrike">
                  <a:latin typeface="Arial"/>
                </a:endParaRPr>
              </a:p>
            </p:txBody>
          </p:sp>
        </p:grpSp>
        <p:grpSp>
          <p:nvGrpSpPr>
            <p:cNvPr id="1267" name="Group 309"/>
            <p:cNvGrpSpPr/>
            <p:nvPr/>
          </p:nvGrpSpPr>
          <p:grpSpPr>
            <a:xfrm>
              <a:off x="6119640" y="4712040"/>
              <a:ext cx="463320" cy="277560"/>
              <a:chOff x="6119640" y="4712040"/>
              <a:chExt cx="463320" cy="277560"/>
            </a:xfrm>
          </p:grpSpPr>
          <p:grpSp>
            <p:nvGrpSpPr>
              <p:cNvPr id="1268" name="Group 310"/>
              <p:cNvGrpSpPr/>
              <p:nvPr/>
            </p:nvGrpSpPr>
            <p:grpSpPr>
              <a:xfrm>
                <a:off x="6119640" y="4720680"/>
                <a:ext cx="463320" cy="258120"/>
                <a:chOff x="6119640" y="4720680"/>
                <a:chExt cx="463320" cy="258120"/>
              </a:xfrm>
            </p:grpSpPr>
            <p:sp>
              <p:nvSpPr>
                <p:cNvPr id="1269" name="CustomShape 311"/>
                <p:cNvSpPr/>
                <p:nvPr/>
              </p:nvSpPr>
              <p:spPr>
                <a:xfrm>
                  <a:off x="6134040" y="4720680"/>
                  <a:ext cx="439200" cy="256680"/>
                </a:xfrm>
                <a:prstGeom prst="ellipse">
                  <a:avLst/>
                </a:prstGeom>
                <a:solidFill>
                  <a:srgbClr val="ffffff">
                    <a:alpha val="42000"/>
                  </a:srgbClr>
                </a:solidFill>
                <a:ln w="3175">
                  <a:noFill/>
                </a:ln>
              </p:spPr>
              <p:style>
                <a:lnRef idx="0"/>
                <a:fillRef idx="0"/>
                <a:effectRef idx="0"/>
                <a:fontRef idx="minor"/>
              </p:style>
            </p:sp>
            <p:sp>
              <p:nvSpPr>
                <p:cNvPr id="1270" name="CustomShape 312"/>
                <p:cNvSpPr/>
                <p:nvPr/>
              </p:nvSpPr>
              <p:spPr>
                <a:xfrm>
                  <a:off x="6119640" y="4730040"/>
                  <a:ext cx="463320" cy="248760"/>
                </a:xfrm>
                <a:prstGeom prst="ellipse">
                  <a:avLst/>
                </a:prstGeom>
                <a:solidFill>
                  <a:srgbClr val="cc0000">
                    <a:alpha val="42000"/>
                  </a:srgbClr>
                </a:solidFill>
                <a:ln w="3175">
                  <a:solidFill>
                    <a:srgbClr val="cc0000"/>
                  </a:solidFill>
                  <a:round/>
                </a:ln>
              </p:spPr>
              <p:style>
                <a:lnRef idx="0"/>
                <a:fillRef idx="0"/>
                <a:effectRef idx="0"/>
                <a:fontRef idx="minor"/>
              </p:style>
            </p:sp>
          </p:grpSp>
          <p:sp>
            <p:nvSpPr>
              <p:cNvPr id="1271" name="CustomShape 313"/>
              <p:cNvSpPr/>
              <p:nvPr/>
            </p:nvSpPr>
            <p:spPr>
              <a:xfrm>
                <a:off x="6129000" y="4712040"/>
                <a:ext cx="428040" cy="277560"/>
              </a:xfrm>
              <a:prstGeom prst="rect">
                <a:avLst/>
              </a:prstGeom>
              <a:noFill/>
              <a:ln w="0">
                <a:noFill/>
              </a:ln>
            </p:spPr>
            <p:style>
              <a:lnRef idx="0"/>
              <a:fillRef idx="0"/>
              <a:effectRef idx="0"/>
              <a:fontRef idx="minor"/>
            </p:style>
            <p:txBody>
              <a:bodyPr wrap="none" lIns="90000" rIns="90000" tIns="45000" bIns="45000">
                <a:spAutoFit/>
              </a:bodyPr>
              <a:p>
                <a:pPr algn="ctr">
                  <a:lnSpc>
                    <a:spcPts val="1474"/>
                  </a:lnSpc>
                  <a:tabLst>
                    <a:tab algn="l" pos="0"/>
                  </a:tabLst>
                </a:pPr>
                <a:r>
                  <a:rPr b="0" lang="en-US" sz="1400" spc="-1" strike="noStrike">
                    <a:solidFill>
                      <a:srgbClr val="ffffff"/>
                    </a:solidFill>
                    <a:latin typeface="Arial"/>
                    <a:ea typeface="ＭＳ Ｐゴシック"/>
                  </a:rPr>
                  <a:t>CA</a:t>
                </a:r>
                <a:endParaRPr b="0" lang="en-US" sz="1400" spc="-1" strike="noStrike">
                  <a:latin typeface="Arial"/>
                </a:endParaRPr>
              </a:p>
            </p:txBody>
          </p:sp>
        </p:grpSp>
        <p:grpSp>
          <p:nvGrpSpPr>
            <p:cNvPr id="1272" name="Group 314"/>
            <p:cNvGrpSpPr/>
            <p:nvPr/>
          </p:nvGrpSpPr>
          <p:grpSpPr>
            <a:xfrm>
              <a:off x="7319880" y="4709880"/>
              <a:ext cx="463320" cy="277560"/>
              <a:chOff x="7319880" y="4709880"/>
              <a:chExt cx="463320" cy="277560"/>
            </a:xfrm>
          </p:grpSpPr>
          <p:grpSp>
            <p:nvGrpSpPr>
              <p:cNvPr id="1273" name="Group 315"/>
              <p:cNvGrpSpPr/>
              <p:nvPr/>
            </p:nvGrpSpPr>
            <p:grpSpPr>
              <a:xfrm>
                <a:off x="7319880" y="4714200"/>
                <a:ext cx="463320" cy="261720"/>
                <a:chOff x="7319880" y="4714200"/>
                <a:chExt cx="463320" cy="261720"/>
              </a:xfrm>
            </p:grpSpPr>
            <p:sp>
              <p:nvSpPr>
                <p:cNvPr id="1274" name="CustomShape 316"/>
                <p:cNvSpPr/>
                <p:nvPr/>
              </p:nvSpPr>
              <p:spPr>
                <a:xfrm>
                  <a:off x="7334280" y="4714200"/>
                  <a:ext cx="439200" cy="259920"/>
                </a:xfrm>
                <a:prstGeom prst="ellipse">
                  <a:avLst/>
                </a:prstGeom>
                <a:solidFill>
                  <a:srgbClr val="ffffff">
                    <a:alpha val="42000"/>
                  </a:srgbClr>
                </a:solidFill>
                <a:ln w="3175">
                  <a:noFill/>
                </a:ln>
              </p:spPr>
              <p:style>
                <a:lnRef idx="0"/>
                <a:fillRef idx="0"/>
                <a:effectRef idx="0"/>
                <a:fontRef idx="minor"/>
              </p:style>
            </p:sp>
            <p:sp>
              <p:nvSpPr>
                <p:cNvPr id="1275" name="CustomShape 317"/>
                <p:cNvSpPr/>
                <p:nvPr/>
              </p:nvSpPr>
              <p:spPr>
                <a:xfrm>
                  <a:off x="7319880" y="4723920"/>
                  <a:ext cx="463320" cy="252000"/>
                </a:xfrm>
                <a:prstGeom prst="ellipse">
                  <a:avLst/>
                </a:prstGeom>
                <a:solidFill>
                  <a:srgbClr val="cc0000">
                    <a:alpha val="42000"/>
                  </a:srgbClr>
                </a:solidFill>
                <a:ln w="3175">
                  <a:solidFill>
                    <a:srgbClr val="cc0000"/>
                  </a:solidFill>
                  <a:round/>
                </a:ln>
              </p:spPr>
              <p:style>
                <a:lnRef idx="0"/>
                <a:fillRef idx="0"/>
                <a:effectRef idx="0"/>
                <a:fontRef idx="minor"/>
              </p:style>
            </p:sp>
          </p:grpSp>
          <p:sp>
            <p:nvSpPr>
              <p:cNvPr id="1276" name="CustomShape 318"/>
              <p:cNvSpPr/>
              <p:nvPr/>
            </p:nvSpPr>
            <p:spPr>
              <a:xfrm>
                <a:off x="7329240" y="4709880"/>
                <a:ext cx="428040" cy="277560"/>
              </a:xfrm>
              <a:prstGeom prst="rect">
                <a:avLst/>
              </a:prstGeom>
              <a:noFill/>
              <a:ln w="0">
                <a:noFill/>
              </a:ln>
            </p:spPr>
            <p:style>
              <a:lnRef idx="0"/>
              <a:fillRef idx="0"/>
              <a:effectRef idx="0"/>
              <a:fontRef idx="minor"/>
            </p:style>
            <p:txBody>
              <a:bodyPr wrap="none" lIns="90000" rIns="90000" tIns="45000" bIns="45000">
                <a:spAutoFit/>
              </a:bodyPr>
              <a:p>
                <a:pPr algn="ctr">
                  <a:lnSpc>
                    <a:spcPts val="1474"/>
                  </a:lnSpc>
                  <a:tabLst>
                    <a:tab algn="l" pos="0"/>
                  </a:tabLst>
                </a:pPr>
                <a:r>
                  <a:rPr b="0" lang="en-US" sz="1400" spc="-1" strike="noStrike">
                    <a:solidFill>
                      <a:srgbClr val="ffffff"/>
                    </a:solidFill>
                    <a:latin typeface="Arial"/>
                    <a:ea typeface="ＭＳ Ｐゴシック"/>
                  </a:rPr>
                  <a:t>CA</a:t>
                </a:r>
                <a:endParaRPr b="0" lang="en-US" sz="1400" spc="-1" strike="noStrike">
                  <a:latin typeface="Arial"/>
                </a:endParaRPr>
              </a:p>
            </p:txBody>
          </p:sp>
        </p:grpSp>
        <p:grpSp>
          <p:nvGrpSpPr>
            <p:cNvPr id="1277" name="Group 319"/>
            <p:cNvGrpSpPr/>
            <p:nvPr/>
          </p:nvGrpSpPr>
          <p:grpSpPr>
            <a:xfrm>
              <a:off x="8307360" y="4708080"/>
              <a:ext cx="463320" cy="277560"/>
              <a:chOff x="8307360" y="4708080"/>
              <a:chExt cx="463320" cy="277560"/>
            </a:xfrm>
          </p:grpSpPr>
          <p:grpSp>
            <p:nvGrpSpPr>
              <p:cNvPr id="1278" name="Group 320"/>
              <p:cNvGrpSpPr/>
              <p:nvPr/>
            </p:nvGrpSpPr>
            <p:grpSpPr>
              <a:xfrm>
                <a:off x="8307360" y="4712760"/>
                <a:ext cx="463320" cy="261360"/>
                <a:chOff x="8307360" y="4712760"/>
                <a:chExt cx="463320" cy="261360"/>
              </a:xfrm>
            </p:grpSpPr>
            <p:sp>
              <p:nvSpPr>
                <p:cNvPr id="1279" name="CustomShape 321"/>
                <p:cNvSpPr/>
                <p:nvPr/>
              </p:nvSpPr>
              <p:spPr>
                <a:xfrm>
                  <a:off x="8321400" y="4712760"/>
                  <a:ext cx="439200" cy="259920"/>
                </a:xfrm>
                <a:prstGeom prst="ellipse">
                  <a:avLst/>
                </a:prstGeom>
                <a:solidFill>
                  <a:srgbClr val="ffffff">
                    <a:alpha val="42000"/>
                  </a:srgbClr>
                </a:solidFill>
                <a:ln w="3175">
                  <a:noFill/>
                </a:ln>
              </p:spPr>
              <p:style>
                <a:lnRef idx="0"/>
                <a:fillRef idx="0"/>
                <a:effectRef idx="0"/>
                <a:fontRef idx="minor"/>
              </p:style>
            </p:sp>
            <p:sp>
              <p:nvSpPr>
                <p:cNvPr id="1280" name="CustomShape 322"/>
                <p:cNvSpPr/>
                <p:nvPr/>
              </p:nvSpPr>
              <p:spPr>
                <a:xfrm>
                  <a:off x="8307360" y="4722120"/>
                  <a:ext cx="463320" cy="252000"/>
                </a:xfrm>
                <a:prstGeom prst="ellipse">
                  <a:avLst/>
                </a:prstGeom>
                <a:solidFill>
                  <a:srgbClr val="cc0000">
                    <a:alpha val="42000"/>
                  </a:srgbClr>
                </a:solidFill>
                <a:ln w="3175">
                  <a:solidFill>
                    <a:srgbClr val="cc0000"/>
                  </a:solidFill>
                  <a:round/>
                </a:ln>
              </p:spPr>
              <p:style>
                <a:lnRef idx="0"/>
                <a:fillRef idx="0"/>
                <a:effectRef idx="0"/>
                <a:fontRef idx="minor"/>
              </p:style>
            </p:sp>
          </p:grpSp>
          <p:sp>
            <p:nvSpPr>
              <p:cNvPr id="1281" name="CustomShape 323"/>
              <p:cNvSpPr/>
              <p:nvPr/>
            </p:nvSpPr>
            <p:spPr>
              <a:xfrm>
                <a:off x="8317080" y="4708080"/>
                <a:ext cx="428040" cy="277560"/>
              </a:xfrm>
              <a:prstGeom prst="rect">
                <a:avLst/>
              </a:prstGeom>
              <a:noFill/>
              <a:ln w="0">
                <a:noFill/>
              </a:ln>
            </p:spPr>
            <p:style>
              <a:lnRef idx="0"/>
              <a:fillRef idx="0"/>
              <a:effectRef idx="0"/>
              <a:fontRef idx="minor"/>
            </p:style>
            <p:txBody>
              <a:bodyPr wrap="none" lIns="90000" rIns="90000" tIns="45000" bIns="45000">
                <a:spAutoFit/>
              </a:bodyPr>
              <a:p>
                <a:pPr algn="ctr">
                  <a:lnSpc>
                    <a:spcPts val="1474"/>
                  </a:lnSpc>
                  <a:tabLst>
                    <a:tab algn="l" pos="0"/>
                  </a:tabLst>
                </a:pPr>
                <a:r>
                  <a:rPr b="0" lang="en-US" sz="1400" spc="-1" strike="noStrike">
                    <a:solidFill>
                      <a:srgbClr val="ffffff"/>
                    </a:solidFill>
                    <a:latin typeface="Arial"/>
                    <a:ea typeface="ＭＳ Ｐゴシック"/>
                  </a:rPr>
                  <a:t>CA</a:t>
                </a:r>
                <a:endParaRPr b="0" lang="en-US" sz="1400" spc="-1" strike="noStrike">
                  <a:latin typeface="Arial"/>
                </a:endParaRPr>
              </a:p>
            </p:txBody>
          </p:sp>
        </p:grpSp>
      </p:grpSp>
      <p:grpSp>
        <p:nvGrpSpPr>
          <p:cNvPr id="1282" name="Group 324"/>
          <p:cNvGrpSpPr/>
          <p:nvPr/>
        </p:nvGrpSpPr>
        <p:grpSpPr>
          <a:xfrm>
            <a:off x="2687400" y="5474520"/>
            <a:ext cx="2699640" cy="898560"/>
            <a:chOff x="2687400" y="5474520"/>
            <a:chExt cx="2699640" cy="898560"/>
          </a:xfrm>
        </p:grpSpPr>
        <p:sp>
          <p:nvSpPr>
            <p:cNvPr id="1283" name="Line 325"/>
            <p:cNvSpPr/>
            <p:nvPr/>
          </p:nvSpPr>
          <p:spPr>
            <a:xfrm flipH="1">
              <a:off x="3031920" y="6039720"/>
              <a:ext cx="1508040" cy="1440"/>
            </a:xfrm>
            <a:prstGeom prst="line">
              <a:avLst/>
            </a:prstGeom>
            <a:ln w="9525">
              <a:solidFill>
                <a:srgbClr val="000000"/>
              </a:solidFill>
              <a:round/>
            </a:ln>
          </p:spPr>
          <p:style>
            <a:lnRef idx="0"/>
            <a:fillRef idx="0"/>
            <a:effectRef idx="0"/>
            <a:fontRef idx="minor"/>
          </p:style>
        </p:sp>
        <p:sp>
          <p:nvSpPr>
            <p:cNvPr id="1284" name="CustomShape 326"/>
            <p:cNvSpPr/>
            <p:nvPr/>
          </p:nvSpPr>
          <p:spPr>
            <a:xfrm>
              <a:off x="4947480" y="5711040"/>
              <a:ext cx="2649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1</a:t>
              </a:r>
              <a:endParaRPr b="0" lang="en-US" sz="1200" spc="-1" strike="noStrike">
                <a:latin typeface="Arial"/>
              </a:endParaRPr>
            </a:p>
          </p:txBody>
        </p:sp>
        <p:sp>
          <p:nvSpPr>
            <p:cNvPr id="1285" name="CustomShape 327"/>
            <p:cNvSpPr/>
            <p:nvPr/>
          </p:nvSpPr>
          <p:spPr>
            <a:xfrm>
              <a:off x="5122080" y="5998680"/>
              <a:ext cx="2649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a:t>
              </a:r>
              <a:endParaRPr b="0" lang="en-US" sz="1200" spc="-1" strike="noStrike">
                <a:latin typeface="Arial"/>
              </a:endParaRPr>
            </a:p>
          </p:txBody>
        </p:sp>
        <p:grpSp>
          <p:nvGrpSpPr>
            <p:cNvPr id="1286" name="Group 328"/>
            <p:cNvGrpSpPr/>
            <p:nvPr/>
          </p:nvGrpSpPr>
          <p:grpSpPr>
            <a:xfrm>
              <a:off x="2687400" y="5474520"/>
              <a:ext cx="1616040" cy="519480"/>
              <a:chOff x="2687400" y="5474520"/>
              <a:chExt cx="1616040" cy="519480"/>
            </a:xfrm>
          </p:grpSpPr>
          <p:sp>
            <p:nvSpPr>
              <p:cNvPr id="1287" name="CustomShape 329"/>
              <p:cNvSpPr/>
              <p:nvPr/>
            </p:nvSpPr>
            <p:spPr>
              <a:xfrm>
                <a:off x="2687400" y="5742720"/>
                <a:ext cx="1280880" cy="208080"/>
              </a:xfrm>
              <a:prstGeom prst="rect">
                <a:avLst/>
              </a:prstGeom>
              <a:solidFill>
                <a:srgbClr val="3333cc"/>
              </a:solidFill>
              <a:ln w="9525">
                <a:solidFill>
                  <a:srgbClr val="000000"/>
                </a:solidFill>
                <a:miter/>
              </a:ln>
              <a:effectLst>
                <a:outerShdw algn="bl" blurRad="50800" dir="18900000" dist="37674" rotWithShape="0">
                  <a:srgbClr val="000000">
                    <a:alpha val="40000"/>
                  </a:srgbClr>
                </a:outerShdw>
              </a:effectLst>
            </p:spPr>
            <p:style>
              <a:lnRef idx="0"/>
              <a:fillRef idx="0"/>
              <a:effectRef idx="0"/>
              <a:fontRef idx="minor"/>
            </p:style>
          </p:sp>
          <p:sp>
            <p:nvSpPr>
              <p:cNvPr id="1288" name="Line 330"/>
              <p:cNvSpPr/>
              <p:nvPr/>
            </p:nvSpPr>
            <p:spPr>
              <a:xfrm>
                <a:off x="3832200" y="5857560"/>
                <a:ext cx="471240" cy="360"/>
              </a:xfrm>
              <a:prstGeom prst="line">
                <a:avLst/>
              </a:prstGeom>
              <a:ln w="9525">
                <a:solidFill>
                  <a:srgbClr val="3333cc"/>
                </a:solidFill>
                <a:round/>
                <a:tailEnd len="med" type="triangle" w="med"/>
              </a:ln>
            </p:spPr>
            <p:style>
              <a:lnRef idx="0"/>
              <a:fillRef idx="0"/>
              <a:effectRef idx="0"/>
              <a:fontRef idx="minor"/>
            </p:style>
          </p:sp>
          <p:sp>
            <p:nvSpPr>
              <p:cNvPr id="1289" name="CustomShape 331"/>
              <p:cNvSpPr/>
              <p:nvPr/>
            </p:nvSpPr>
            <p:spPr>
              <a:xfrm>
                <a:off x="3389040" y="5745600"/>
                <a:ext cx="476280" cy="209160"/>
              </a:xfrm>
              <a:prstGeom prst="rect">
                <a:avLst/>
              </a:prstGeom>
              <a:solidFill>
                <a:srgbClr val="00cc99"/>
              </a:solidFill>
              <a:ln w="9525">
                <a:solidFill>
                  <a:srgbClr val="000000"/>
                </a:solidFill>
                <a:miter/>
              </a:ln>
            </p:spPr>
            <p:style>
              <a:lnRef idx="0"/>
              <a:fillRef idx="0"/>
              <a:effectRef idx="0"/>
              <a:fontRef idx="minor"/>
            </p:style>
          </p:sp>
          <p:sp>
            <p:nvSpPr>
              <p:cNvPr id="1290" name="CustomShape 332"/>
              <p:cNvSpPr/>
              <p:nvPr/>
            </p:nvSpPr>
            <p:spPr>
              <a:xfrm>
                <a:off x="3377160" y="5721840"/>
                <a:ext cx="4982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0111</a:t>
                </a:r>
                <a:endParaRPr b="0" lang="en-US" sz="1200" spc="-1" strike="noStrike">
                  <a:latin typeface="Arial"/>
                </a:endParaRPr>
              </a:p>
            </p:txBody>
          </p:sp>
          <p:sp>
            <p:nvSpPr>
              <p:cNvPr id="1291" name="Line 333"/>
              <p:cNvSpPr/>
              <p:nvPr/>
            </p:nvSpPr>
            <p:spPr>
              <a:xfrm>
                <a:off x="3144600" y="5474520"/>
                <a:ext cx="405720" cy="299880"/>
              </a:xfrm>
              <a:prstGeom prst="line">
                <a:avLst/>
              </a:prstGeom>
              <a:ln w="9525">
                <a:solidFill>
                  <a:srgbClr val="000000"/>
                </a:solidFill>
                <a:round/>
                <a:tailEnd len="med" type="triangle" w="med"/>
              </a:ln>
            </p:spPr>
            <p:style>
              <a:lnRef idx="0"/>
              <a:fillRef idx="0"/>
              <a:effectRef idx="0"/>
              <a:fontRef idx="minor"/>
            </p:style>
          </p:sp>
        </p:grpSp>
        <p:sp>
          <p:nvSpPr>
            <p:cNvPr id="1292" name="CustomShape 334"/>
            <p:cNvSpPr/>
            <p:nvPr/>
          </p:nvSpPr>
          <p:spPr>
            <a:xfrm>
              <a:off x="4243320" y="5906520"/>
              <a:ext cx="982440" cy="232920"/>
            </a:xfrm>
            <a:custGeom>
              <a:avLst/>
              <a:gdLst/>
              <a:ahLst/>
              <a:rect l="l" t="t" r="r" b="b"/>
              <a:pathLst>
                <a:path w="554" h="167">
                  <a:moveTo>
                    <a:pt x="0" y="10"/>
                  </a:moveTo>
                  <a:cubicBezTo>
                    <a:pt x="102" y="0"/>
                    <a:pt x="240" y="5"/>
                    <a:pt x="324" y="26"/>
                  </a:cubicBezTo>
                  <a:cubicBezTo>
                    <a:pt x="416" y="52"/>
                    <a:pt x="502" y="120"/>
                    <a:pt x="554" y="167"/>
                  </a:cubicBezTo>
                </a:path>
              </a:pathLst>
            </a:custGeom>
            <a:noFill/>
            <a:ln w="57150">
              <a:solidFill>
                <a:srgbClr val="ff3300"/>
              </a:solidFill>
              <a:round/>
              <a:tailEnd len="med" type="triangle" w="med"/>
            </a:ln>
          </p:spPr>
          <p:style>
            <a:lnRef idx="0"/>
            <a:fillRef idx="0"/>
            <a:effectRef idx="0"/>
            <a:fontRef idx="minor"/>
          </p:style>
        </p:sp>
        <p:grpSp>
          <p:nvGrpSpPr>
            <p:cNvPr id="1293" name="Group 335"/>
            <p:cNvGrpSpPr/>
            <p:nvPr/>
          </p:nvGrpSpPr>
          <p:grpSpPr>
            <a:xfrm>
              <a:off x="4463640" y="5896800"/>
              <a:ext cx="565200" cy="293400"/>
              <a:chOff x="4463640" y="5896800"/>
              <a:chExt cx="565200" cy="293400"/>
            </a:xfrm>
          </p:grpSpPr>
          <p:sp>
            <p:nvSpPr>
              <p:cNvPr id="1294" name="CustomShape 336"/>
              <p:cNvSpPr/>
              <p:nvPr/>
            </p:nvSpPr>
            <p:spPr>
              <a:xfrm flipV="1">
                <a:off x="4465440" y="5976360"/>
                <a:ext cx="563040" cy="21384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295" name="CustomShape 337"/>
              <p:cNvSpPr/>
              <p:nvPr/>
            </p:nvSpPr>
            <p:spPr>
              <a:xfrm>
                <a:off x="4464000" y="6006600"/>
                <a:ext cx="564840" cy="7740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1296" name="CustomShape 338"/>
              <p:cNvSpPr/>
              <p:nvPr/>
            </p:nvSpPr>
            <p:spPr>
              <a:xfrm flipV="1">
                <a:off x="4464000" y="5896800"/>
                <a:ext cx="563040" cy="21384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297" name="CustomShape 339"/>
              <p:cNvSpPr/>
              <p:nvPr/>
            </p:nvSpPr>
            <p:spPr>
              <a:xfrm>
                <a:off x="4608360" y="5961960"/>
                <a:ext cx="274320" cy="1076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1298" name="CustomShape 340"/>
              <p:cNvSpPr/>
              <p:nvPr/>
            </p:nvSpPr>
            <p:spPr>
              <a:xfrm>
                <a:off x="4579920" y="5934960"/>
                <a:ext cx="331560" cy="741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99" name="CustomShape 341"/>
              <p:cNvSpPr/>
              <p:nvPr/>
            </p:nvSpPr>
            <p:spPr>
              <a:xfrm>
                <a:off x="4797360" y="5998680"/>
                <a:ext cx="122040" cy="64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300" name="CustomShape 342"/>
              <p:cNvSpPr/>
              <p:nvPr/>
            </p:nvSpPr>
            <p:spPr>
              <a:xfrm>
                <a:off x="4573440" y="6000120"/>
                <a:ext cx="120240" cy="64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301" name="Line 343"/>
              <p:cNvSpPr/>
              <p:nvPr/>
            </p:nvSpPr>
            <p:spPr>
              <a:xfrm flipH="1" flipV="1">
                <a:off x="4463640" y="6004800"/>
                <a:ext cx="1800" cy="82440"/>
              </a:xfrm>
              <a:prstGeom prst="line">
                <a:avLst/>
              </a:prstGeom>
              <a:ln w="6350">
                <a:solidFill>
                  <a:srgbClr val="000000"/>
                </a:solidFill>
                <a:round/>
              </a:ln>
            </p:spPr>
            <p:style>
              <a:lnRef idx="0"/>
              <a:fillRef idx="0"/>
              <a:effectRef idx="0"/>
              <a:fontRef idx="minor"/>
            </p:style>
          </p:sp>
          <p:sp>
            <p:nvSpPr>
              <p:cNvPr id="1302" name="Line 344"/>
              <p:cNvSpPr/>
              <p:nvPr/>
            </p:nvSpPr>
            <p:spPr>
              <a:xfrm flipH="1" flipV="1">
                <a:off x="5027400" y="6003000"/>
                <a:ext cx="1440" cy="82800"/>
              </a:xfrm>
              <a:prstGeom prst="line">
                <a:avLst/>
              </a:prstGeom>
              <a:ln w="6350">
                <a:solidFill>
                  <a:srgbClr val="000000"/>
                </a:solidFill>
                <a:round/>
              </a:ln>
            </p:spPr>
            <p:style>
              <a:lnRef idx="0"/>
              <a:fillRef idx="0"/>
              <a:effectRef idx="0"/>
              <a:fontRef idx="minor"/>
            </p:style>
          </p:sp>
        </p:grpSp>
        <p:sp>
          <p:nvSpPr>
            <p:cNvPr id="1303" name="CustomShape 345"/>
            <p:cNvSpPr/>
            <p:nvPr/>
          </p:nvSpPr>
          <p:spPr>
            <a:xfrm>
              <a:off x="4816440" y="6100200"/>
              <a:ext cx="2649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3</a:t>
              </a:r>
              <a:endParaRPr b="0" lang="en-US" sz="1200" spc="-1" strike="noStrike">
                <a:latin typeface="Arial"/>
              </a:endParaRPr>
            </a:p>
          </p:txBody>
        </p:sp>
      </p:grpSp>
      <p:sp>
        <p:nvSpPr>
          <p:cNvPr id="1304" name="CustomShape 346"/>
          <p:cNvSpPr/>
          <p:nvPr/>
        </p:nvSpPr>
        <p:spPr>
          <a:xfrm>
            <a:off x="1946160" y="4850640"/>
            <a:ext cx="1991880" cy="5166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values in arriving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packet header</a:t>
            </a:r>
            <a:endParaRPr b="0" lang="en-US" sz="1400" spc="-1" strike="noStrike">
              <a:latin typeface="Arial"/>
            </a:endParaRPr>
          </a:p>
        </p:txBody>
      </p:sp>
      <p:grpSp>
        <p:nvGrpSpPr>
          <p:cNvPr id="1305" name="Group 347"/>
          <p:cNvGrpSpPr/>
          <p:nvPr/>
        </p:nvGrpSpPr>
        <p:grpSpPr>
          <a:xfrm>
            <a:off x="4390920" y="2898720"/>
            <a:ext cx="4051440" cy="2366640"/>
            <a:chOff x="4390920" y="2898720"/>
            <a:chExt cx="4051440" cy="2366640"/>
          </a:xfrm>
        </p:grpSpPr>
        <p:sp>
          <p:nvSpPr>
            <p:cNvPr id="1306" name="CustomShape 348"/>
            <p:cNvSpPr/>
            <p:nvPr/>
          </p:nvSpPr>
          <p:spPr>
            <a:xfrm>
              <a:off x="4390920" y="2918880"/>
              <a:ext cx="360" cy="2093760"/>
            </a:xfrm>
            <a:custGeom>
              <a:avLst/>
              <a:gdLst/>
              <a:ahLst/>
              <a:rect l="l" t="t" r="r" b="b"/>
              <a:pathLst>
                <a:path w="21600" h="21600">
                  <a:moveTo>
                    <a:pt x="0" y="0"/>
                  </a:moveTo>
                  <a:lnTo>
                    <a:pt x="21600" y="21600"/>
                  </a:lnTo>
                </a:path>
              </a:pathLst>
            </a:custGeom>
            <a:noFill/>
            <a:ln w="12700">
              <a:solidFill>
                <a:srgbClr val="cc0000"/>
              </a:solidFill>
              <a:round/>
              <a:tailEnd len="med" type="triangle" w="med"/>
            </a:ln>
          </p:spPr>
          <p:style>
            <a:lnRef idx="0"/>
            <a:fillRef idx="0"/>
            <a:effectRef idx="0"/>
            <a:fontRef idx="minor"/>
          </p:style>
        </p:sp>
        <p:sp>
          <p:nvSpPr>
            <p:cNvPr id="1307" name="CustomShape 349"/>
            <p:cNvSpPr/>
            <p:nvPr/>
          </p:nvSpPr>
          <p:spPr>
            <a:xfrm>
              <a:off x="5428440" y="2912040"/>
              <a:ext cx="360" cy="2353320"/>
            </a:xfrm>
            <a:custGeom>
              <a:avLst/>
              <a:gdLst/>
              <a:ahLst/>
              <a:rect l="l" t="t" r="r" b="b"/>
              <a:pathLst>
                <a:path w="21600" h="21600">
                  <a:moveTo>
                    <a:pt x="0" y="0"/>
                  </a:moveTo>
                  <a:lnTo>
                    <a:pt x="21600" y="21600"/>
                  </a:lnTo>
                </a:path>
              </a:pathLst>
            </a:custGeom>
            <a:noFill/>
            <a:ln w="6350">
              <a:solidFill>
                <a:srgbClr val="cc0000"/>
              </a:solidFill>
              <a:round/>
              <a:tailEnd len="med" type="triangle" w="med"/>
            </a:ln>
            <a:effectLst>
              <a:outerShdw blurRad="40000" dir="5400000" dist="20160" rotWithShape="0">
                <a:srgbClr val="808080">
                  <a:alpha val="38000"/>
                </a:srgbClr>
              </a:outerShdw>
            </a:effectLst>
          </p:spPr>
          <p:style>
            <a:lnRef idx="0"/>
            <a:fillRef idx="0"/>
            <a:effectRef idx="0"/>
            <a:fontRef idx="minor"/>
          </p:style>
        </p:sp>
        <p:sp>
          <p:nvSpPr>
            <p:cNvPr id="1308" name="CustomShape 350"/>
            <p:cNvSpPr/>
            <p:nvPr/>
          </p:nvSpPr>
          <p:spPr>
            <a:xfrm>
              <a:off x="6239880" y="2909520"/>
              <a:ext cx="30960" cy="2330280"/>
            </a:xfrm>
            <a:custGeom>
              <a:avLst/>
              <a:gdLst/>
              <a:ahLst/>
              <a:rect l="l" t="t" r="r" b="b"/>
              <a:pathLst>
                <a:path w="21600" h="21600">
                  <a:moveTo>
                    <a:pt x="0" y="0"/>
                  </a:moveTo>
                  <a:lnTo>
                    <a:pt x="21600" y="21600"/>
                  </a:lnTo>
                </a:path>
              </a:pathLst>
            </a:custGeom>
            <a:noFill/>
            <a:ln w="6350">
              <a:solidFill>
                <a:srgbClr val="cc0000"/>
              </a:solidFill>
              <a:round/>
              <a:tailEnd len="med" type="triangle" w="med"/>
            </a:ln>
            <a:effectLst>
              <a:outerShdw blurRad="40000" dir="5400000" dist="20160" rotWithShape="0">
                <a:srgbClr val="808080">
                  <a:alpha val="38000"/>
                </a:srgbClr>
              </a:outerShdw>
            </a:effectLst>
          </p:spPr>
          <p:style>
            <a:lnRef idx="0"/>
            <a:fillRef idx="0"/>
            <a:effectRef idx="0"/>
            <a:fontRef idx="minor"/>
          </p:style>
        </p:sp>
        <p:sp>
          <p:nvSpPr>
            <p:cNvPr id="1309" name="CustomShape 351"/>
            <p:cNvSpPr/>
            <p:nvPr/>
          </p:nvSpPr>
          <p:spPr>
            <a:xfrm>
              <a:off x="7428600" y="2898720"/>
              <a:ext cx="360" cy="2363400"/>
            </a:xfrm>
            <a:custGeom>
              <a:avLst/>
              <a:gdLst/>
              <a:ahLst/>
              <a:rect l="l" t="t" r="r" b="b"/>
              <a:pathLst>
                <a:path w="21600" h="21600">
                  <a:moveTo>
                    <a:pt x="0" y="0"/>
                  </a:moveTo>
                  <a:lnTo>
                    <a:pt x="21600" y="21600"/>
                  </a:lnTo>
                </a:path>
              </a:pathLst>
            </a:custGeom>
            <a:noFill/>
            <a:ln w="6350">
              <a:solidFill>
                <a:srgbClr val="cc0000"/>
              </a:solidFill>
              <a:round/>
              <a:tailEnd len="med" type="triangle" w="med"/>
            </a:ln>
            <a:effectLst>
              <a:outerShdw blurRad="40000" dir="5400000" dist="20160" rotWithShape="0">
                <a:srgbClr val="808080">
                  <a:alpha val="38000"/>
                </a:srgbClr>
              </a:outerShdw>
            </a:effectLst>
          </p:spPr>
          <p:style>
            <a:lnRef idx="0"/>
            <a:fillRef idx="0"/>
            <a:effectRef idx="0"/>
            <a:fontRef idx="minor"/>
          </p:style>
        </p:sp>
        <p:sp>
          <p:nvSpPr>
            <p:cNvPr id="1310" name="CustomShape 352"/>
            <p:cNvSpPr/>
            <p:nvPr/>
          </p:nvSpPr>
          <p:spPr>
            <a:xfrm>
              <a:off x="8442000" y="2944080"/>
              <a:ext cx="360" cy="2310480"/>
            </a:xfrm>
            <a:custGeom>
              <a:avLst/>
              <a:gdLst/>
              <a:ahLst/>
              <a:rect l="l" t="t" r="r" b="b"/>
              <a:pathLst>
                <a:path w="21600" h="21600">
                  <a:moveTo>
                    <a:pt x="0" y="0"/>
                  </a:moveTo>
                  <a:lnTo>
                    <a:pt x="21600" y="21600"/>
                  </a:lnTo>
                </a:path>
              </a:pathLst>
            </a:custGeom>
            <a:noFill/>
            <a:ln w="6350">
              <a:solidFill>
                <a:srgbClr val="cc0000"/>
              </a:solidFill>
              <a:round/>
              <a:tailEnd len="med" type="triangle" w="med"/>
            </a:ln>
            <a:effectLst>
              <a:outerShdw blurRad="40000" dir="5400000" dist="20160" rotWithShape="0">
                <a:srgbClr val="808080">
                  <a:alpha val="38000"/>
                </a:srgbClr>
              </a:outerShdw>
            </a:effectLst>
          </p:spPr>
          <p:style>
            <a:lnRef idx="0"/>
            <a:fillRef idx="0"/>
            <a:effectRef idx="0"/>
            <a:fontRef idx="minor"/>
          </p:style>
        </p:sp>
      </p:grpSp>
      <p:sp>
        <p:nvSpPr>
          <p:cNvPr id="1311" name="TextShape 353"/>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93B7C2DC-0126-4056-AD0E-C3E7C78EEA39}" type="slidenum">
              <a:rPr b="0" lang="en-US" sz="1100" spc="-1" strike="noStrike">
                <a:solidFill>
                  <a:srgbClr val="404040"/>
                </a:solidFill>
                <a:latin typeface="Calibri"/>
              </a:rPr>
              <a:t>8</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160" dur="indefinite" restart="never" nodeType="tmRoot">
          <p:childTnLst>
            <p:seq>
              <p:cTn id="161" dur="indefinite" nodeType="mainSeq">
                <p:childTnLst>
                  <p:par>
                    <p:cTn id="162" fill="hold">
                      <p:stCondLst>
                        <p:cond delay="indefinite"/>
                      </p:stCondLst>
                      <p:childTnLst>
                        <p:par>
                          <p:cTn id="163" fill="hold">
                            <p:stCondLst>
                              <p:cond delay="0"/>
                            </p:stCondLst>
                            <p:childTnLst>
                              <p:par>
                                <p:cTn id="164" nodeType="clickEffect" fill="hold" presetClass="entr" presetID="22" presetSubtype="4">
                                  <p:stCondLst>
                                    <p:cond delay="0"/>
                                  </p:stCondLst>
                                  <p:childTnLst>
                                    <p:set>
                                      <p:cBhvr>
                                        <p:cTn id="165" dur="1" fill="hold">
                                          <p:stCondLst>
                                            <p:cond delay="0"/>
                                          </p:stCondLst>
                                        </p:cTn>
                                        <p:tgtEl>
                                          <p:spTgt spid="1070"/>
                                        </p:tgtEl>
                                        <p:attrNameLst>
                                          <p:attrName>style.visibility</p:attrName>
                                        </p:attrNameLst>
                                      </p:cBhvr>
                                      <p:to>
                                        <p:strVal val="visible"/>
                                      </p:to>
                                    </p:set>
                                    <p:animEffect filter="wipe(down)" transition="in">
                                      <p:cBhvr additive="repl">
                                        <p:cTn id="166" dur="500"/>
                                        <p:tgtEl>
                                          <p:spTgt spid="1070"/>
                                        </p:tgtEl>
                                      </p:cBhvr>
                                    </p:animEffect>
                                  </p:childTnLst>
                                </p:cTn>
                              </p:par>
                            </p:childTnLst>
                          </p:cTn>
                        </p:par>
                      </p:childTnLst>
                    </p:cTn>
                  </p:par>
                  <p:par>
                    <p:cTn id="167" fill="hold">
                      <p:stCondLst>
                        <p:cond delay="indefinite"/>
                      </p:stCondLst>
                      <p:childTnLst>
                        <p:par>
                          <p:cTn id="168" fill="hold">
                            <p:stCondLst>
                              <p:cond delay="0"/>
                            </p:stCondLst>
                            <p:childTnLst>
                              <p:par>
                                <p:cTn id="169" nodeType="clickEffect" fill="hold" presetClass="entr" presetID="9">
                                  <p:stCondLst>
                                    <p:cond delay="0"/>
                                  </p:stCondLst>
                                  <p:childTnLst>
                                    <p:set>
                                      <p:cBhvr>
                                        <p:cTn id="170" dur="1" fill="hold">
                                          <p:stCondLst>
                                            <p:cond delay="0"/>
                                          </p:stCondLst>
                                        </p:cTn>
                                        <p:tgtEl>
                                          <p:spTgt spid="961"/>
                                        </p:tgtEl>
                                        <p:attrNameLst>
                                          <p:attrName>style.visibility</p:attrName>
                                        </p:attrNameLst>
                                      </p:cBhvr>
                                      <p:to>
                                        <p:strVal val="visible"/>
                                      </p:to>
                                    </p:set>
                                    <p:animEffect filter="dissolve" transition="in">
                                      <p:cBhvr additive="repl">
                                        <p:cTn id="171" dur="500"/>
                                        <p:tgtEl>
                                          <p:spTgt spid="961"/>
                                        </p:tgtEl>
                                      </p:cBhvr>
                                    </p:animEffect>
                                  </p:childTnLst>
                                </p:cTn>
                              </p:par>
                              <p:par>
                                <p:cTn id="172" nodeType="withEffect" fill="hold" presetClass="entr" presetID="9">
                                  <p:stCondLst>
                                    <p:cond delay="0"/>
                                  </p:stCondLst>
                                  <p:childTnLst>
                                    <p:set>
                                      <p:cBhvr>
                                        <p:cTn id="173" dur="1" fill="hold">
                                          <p:stCondLst>
                                            <p:cond delay="0"/>
                                          </p:stCondLst>
                                        </p:cTn>
                                        <p:tgtEl>
                                          <p:spTgt spid="1253"/>
                                        </p:tgtEl>
                                        <p:attrNameLst>
                                          <p:attrName>style.visibility</p:attrName>
                                        </p:attrNameLst>
                                      </p:cBhvr>
                                      <p:to>
                                        <p:strVal val="visible"/>
                                      </p:to>
                                    </p:set>
                                    <p:animEffect filter="dissolve" transition="in">
                                      <p:cBhvr additive="repl">
                                        <p:cTn id="174" dur="500"/>
                                        <p:tgtEl>
                                          <p:spTgt spid="1253"/>
                                        </p:tgtEl>
                                      </p:cBhvr>
                                    </p:animEffect>
                                  </p:childTnLst>
                                </p:cTn>
                              </p:par>
                            </p:childTnLst>
                          </p:cTn>
                        </p:par>
                      </p:childTnLst>
                    </p:cTn>
                  </p:par>
                  <p:par>
                    <p:cTn id="175" fill="hold">
                      <p:stCondLst>
                        <p:cond delay="indefinite"/>
                      </p:stCondLst>
                      <p:childTnLst>
                        <p:par>
                          <p:cTn id="176" fill="hold">
                            <p:stCondLst>
                              <p:cond delay="0"/>
                            </p:stCondLst>
                            <p:childTnLst>
                              <p:par>
                                <p:cTn id="177" nodeType="clickEffect" fill="hold" presetClass="entr" presetID="9">
                                  <p:stCondLst>
                                    <p:cond delay="0"/>
                                  </p:stCondLst>
                                  <p:childTnLst>
                                    <p:set>
                                      <p:cBhvr>
                                        <p:cTn id="178" dur="1" fill="hold">
                                          <p:stCondLst>
                                            <p:cond delay="0"/>
                                          </p:stCondLst>
                                        </p:cTn>
                                        <p:tgtEl>
                                          <p:spTgt spid="1044"/>
                                        </p:tgtEl>
                                        <p:attrNameLst>
                                          <p:attrName>style.visibility</p:attrName>
                                        </p:attrNameLst>
                                      </p:cBhvr>
                                      <p:to>
                                        <p:strVal val="visible"/>
                                      </p:to>
                                    </p:set>
                                    <p:animEffect filter="dissolve" transition="in">
                                      <p:cBhvr additive="repl">
                                        <p:cTn id="179" dur="500"/>
                                        <p:tgtEl>
                                          <p:spTgt spid="1044"/>
                                        </p:tgtEl>
                                      </p:cBhvr>
                                    </p:animEffect>
                                  </p:childTnLst>
                                </p:cTn>
                              </p:par>
                            </p:childTnLst>
                          </p:cTn>
                        </p:par>
                      </p:childTnLst>
                    </p:cTn>
                  </p:par>
                  <p:par>
                    <p:cTn id="180" fill="hold">
                      <p:stCondLst>
                        <p:cond delay="indefinite"/>
                      </p:stCondLst>
                      <p:childTnLst>
                        <p:par>
                          <p:cTn id="181" fill="hold">
                            <p:stCondLst>
                              <p:cond delay="0"/>
                            </p:stCondLst>
                            <p:childTnLst>
                              <p:par>
                                <p:cTn id="182" nodeType="clickEffect" fill="hold" presetClass="entr" presetID="22" presetSubtype="1">
                                  <p:stCondLst>
                                    <p:cond delay="0"/>
                                  </p:stCondLst>
                                  <p:childTnLst>
                                    <p:set>
                                      <p:cBhvr>
                                        <p:cTn id="183" dur="1" fill="hold">
                                          <p:stCondLst>
                                            <p:cond delay="0"/>
                                          </p:stCondLst>
                                        </p:cTn>
                                        <p:tgtEl>
                                          <p:spTgt spid="1305"/>
                                        </p:tgtEl>
                                        <p:attrNameLst>
                                          <p:attrName>style.visibility</p:attrName>
                                        </p:attrNameLst>
                                      </p:cBhvr>
                                      <p:to>
                                        <p:strVal val="visible"/>
                                      </p:to>
                                    </p:set>
                                    <p:animEffect filter="wipe(up)" transition="in">
                                      <p:cBhvr additive="repl">
                                        <p:cTn id="184" dur="500"/>
                                        <p:tgtEl>
                                          <p:spTgt spid="1305"/>
                                        </p:tgtEl>
                                      </p:cBhvr>
                                    </p:animEffect>
                                  </p:childTnLst>
                                </p:cTn>
                              </p:par>
                              <p:par>
                                <p:cTn id="185" nodeType="withEffect" fill="hold" presetClass="entr" presetID="9">
                                  <p:stCondLst>
                                    <p:cond delay="0"/>
                                  </p:stCondLst>
                                  <p:childTnLst>
                                    <p:set>
                                      <p:cBhvr>
                                        <p:cTn id="186" dur="1" fill="hold">
                                          <p:stCondLst>
                                            <p:cond delay="0"/>
                                          </p:stCondLst>
                                        </p:cTn>
                                        <p:tgtEl>
                                          <p:spTgt spid="1181"/>
                                        </p:tgtEl>
                                        <p:attrNameLst>
                                          <p:attrName>style.visibility</p:attrName>
                                        </p:attrNameLst>
                                      </p:cBhvr>
                                      <p:to>
                                        <p:strVal val="visible"/>
                                      </p:to>
                                    </p:set>
                                    <p:animEffect filter="dissolve" transition="in">
                                      <p:cBhvr additive="repl">
                                        <p:cTn id="187" dur="500"/>
                                        <p:tgtEl>
                                          <p:spTgt spid="1181"/>
                                        </p:tgtEl>
                                      </p:cBhvr>
                                    </p:animEffect>
                                  </p:childTnLst>
                                </p:cTn>
                              </p:par>
                              <p:par>
                                <p:cTn id="188" nodeType="withEffect" fill="hold" presetClass="entr" presetID="9">
                                  <p:stCondLst>
                                    <p:cond delay="0"/>
                                  </p:stCondLst>
                                  <p:childTnLst>
                                    <p:set>
                                      <p:cBhvr>
                                        <p:cTn id="189" dur="1" fill="hold">
                                          <p:stCondLst>
                                            <p:cond delay="0"/>
                                          </p:stCondLst>
                                        </p:cTn>
                                        <p:tgtEl>
                                          <p:spTgt spid="1257"/>
                                        </p:tgtEl>
                                        <p:attrNameLst>
                                          <p:attrName>style.visibility</p:attrName>
                                        </p:attrNameLst>
                                      </p:cBhvr>
                                      <p:to>
                                        <p:strVal val="visible"/>
                                      </p:to>
                                    </p:set>
                                    <p:animEffect filter="dissolve" transition="in">
                                      <p:cBhvr additive="repl">
                                        <p:cTn id="190" dur="500"/>
                                        <p:tgtEl>
                                          <p:spTgt spid="1257"/>
                                        </p:tgtEl>
                                      </p:cBhvr>
                                    </p:animEffect>
                                  </p:childTnLst>
                                </p:cTn>
                              </p:par>
                            </p:childTnLst>
                          </p:cTn>
                        </p:par>
                        <p:par>
                          <p:cTn id="191" fill="hold">
                            <p:stCondLst>
                              <p:cond delay="500"/>
                            </p:stCondLst>
                            <p:childTnLst>
                              <p:par>
                                <p:cTn id="192" nodeType="afterEffect" fill="hold" presetClass="entr" presetID="9">
                                  <p:stCondLst>
                                    <p:cond delay="500"/>
                                  </p:stCondLst>
                                  <p:childTnLst>
                                    <p:set>
                                      <p:cBhvr>
                                        <p:cTn id="193" dur="1" fill="hold">
                                          <p:stCondLst>
                                            <p:cond delay="0"/>
                                          </p:stCondLst>
                                        </p:cTn>
                                        <p:tgtEl>
                                          <p:spTgt spid="1187"/>
                                        </p:tgtEl>
                                        <p:attrNameLst>
                                          <p:attrName>style.visibility</p:attrName>
                                        </p:attrNameLst>
                                      </p:cBhvr>
                                      <p:to>
                                        <p:strVal val="visible"/>
                                      </p:to>
                                    </p:set>
                                    <p:animEffect filter="dissolve" transition="in">
                                      <p:cBhvr additive="repl">
                                        <p:cTn id="194" dur="2000"/>
                                        <p:tgtEl>
                                          <p:spTgt spid="1187"/>
                                        </p:tgtEl>
                                      </p:cBhvr>
                                    </p:animEffect>
                                  </p:childTnLst>
                                </p:cTn>
                              </p:par>
                            </p:childTnLst>
                          </p:cTn>
                        </p:par>
                      </p:childTnLst>
                    </p:cTn>
                  </p:par>
                  <p:par>
                    <p:cTn id="195" fill="hold">
                      <p:stCondLst>
                        <p:cond delay="indefinite"/>
                      </p:stCondLst>
                      <p:childTnLst>
                        <p:par>
                          <p:cTn id="196" fill="hold">
                            <p:stCondLst>
                              <p:cond delay="0"/>
                            </p:stCondLst>
                            <p:childTnLst>
                              <p:par>
                                <p:cTn id="197" nodeType="clickEffect" fill="hold" presetClass="entr" presetID="9">
                                  <p:stCondLst>
                                    <p:cond delay="0"/>
                                  </p:stCondLst>
                                  <p:childTnLst>
                                    <p:set>
                                      <p:cBhvr>
                                        <p:cTn id="198" dur="1" fill="hold">
                                          <p:stCondLst>
                                            <p:cond delay="0"/>
                                          </p:stCondLst>
                                        </p:cTn>
                                        <p:tgtEl>
                                          <p:spTgt spid="1040"/>
                                        </p:tgtEl>
                                        <p:attrNameLst>
                                          <p:attrName>style.visibility</p:attrName>
                                        </p:attrNameLst>
                                      </p:cBhvr>
                                      <p:to>
                                        <p:strVal val="visible"/>
                                      </p:to>
                                    </p:set>
                                    <p:animEffect filter="dissolve" transition="in">
                                      <p:cBhvr additive="repl">
                                        <p:cTn id="199" dur="500"/>
                                        <p:tgtEl>
                                          <p:spTgt spid="10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990" name="Group 1"/>
          <p:cNvGrpSpPr/>
          <p:nvPr/>
        </p:nvGrpSpPr>
        <p:grpSpPr>
          <a:xfrm>
            <a:off x="2020320" y="2244960"/>
            <a:ext cx="6995880" cy="1258560"/>
            <a:chOff x="2020320" y="2244960"/>
            <a:chExt cx="6995880" cy="1258560"/>
          </a:xfrm>
        </p:grpSpPr>
        <p:sp>
          <p:nvSpPr>
            <p:cNvPr id="4991" name="CustomShape 2"/>
            <p:cNvSpPr/>
            <p:nvPr/>
          </p:nvSpPr>
          <p:spPr>
            <a:xfrm>
              <a:off x="4989240" y="2563920"/>
              <a:ext cx="4026960" cy="939600"/>
            </a:xfrm>
            <a:custGeom>
              <a:avLst/>
              <a:gdLst/>
              <a:ahLst/>
              <a:rect l="l" t="t"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w="0">
              <a:noFill/>
            </a:ln>
          </p:spPr>
          <p:style>
            <a:lnRef idx="0"/>
            <a:fillRef idx="0"/>
            <a:effectRef idx="0"/>
            <a:fontRef idx="minor"/>
          </p:style>
        </p:sp>
        <p:sp>
          <p:nvSpPr>
            <p:cNvPr id="4992" name="Line 3"/>
            <p:cNvSpPr/>
            <p:nvPr/>
          </p:nvSpPr>
          <p:spPr>
            <a:xfrm flipV="1">
              <a:off x="5659200" y="2714400"/>
              <a:ext cx="1315800" cy="131760"/>
            </a:xfrm>
            <a:prstGeom prst="line">
              <a:avLst/>
            </a:prstGeom>
            <a:ln w="12700">
              <a:solidFill>
                <a:srgbClr val="000000"/>
              </a:solidFill>
              <a:round/>
            </a:ln>
          </p:spPr>
          <p:style>
            <a:lnRef idx="0"/>
            <a:fillRef idx="0"/>
            <a:effectRef idx="0"/>
            <a:fontRef idx="minor"/>
          </p:style>
        </p:sp>
        <p:sp>
          <p:nvSpPr>
            <p:cNvPr id="4993" name="Line 4"/>
            <p:cNvSpPr/>
            <p:nvPr/>
          </p:nvSpPr>
          <p:spPr>
            <a:xfrm>
              <a:off x="5547960" y="2901960"/>
              <a:ext cx="2259000" cy="298440"/>
            </a:xfrm>
            <a:prstGeom prst="line">
              <a:avLst/>
            </a:prstGeom>
            <a:ln w="12700">
              <a:solidFill>
                <a:srgbClr val="000000"/>
              </a:solidFill>
              <a:round/>
            </a:ln>
          </p:spPr>
          <p:style>
            <a:lnRef idx="0"/>
            <a:fillRef idx="0"/>
            <a:effectRef idx="0"/>
            <a:fontRef idx="minor"/>
          </p:style>
        </p:sp>
        <p:sp>
          <p:nvSpPr>
            <p:cNvPr id="4994" name="Line 5"/>
            <p:cNvSpPr/>
            <p:nvPr/>
          </p:nvSpPr>
          <p:spPr>
            <a:xfrm>
              <a:off x="5560560" y="3006720"/>
              <a:ext cx="714600" cy="276120"/>
            </a:xfrm>
            <a:prstGeom prst="line">
              <a:avLst/>
            </a:prstGeom>
            <a:ln w="12700">
              <a:solidFill>
                <a:srgbClr val="000000"/>
              </a:solidFill>
              <a:round/>
            </a:ln>
          </p:spPr>
          <p:style>
            <a:lnRef idx="0"/>
            <a:fillRef idx="0"/>
            <a:effectRef idx="0"/>
            <a:fontRef idx="minor"/>
          </p:style>
        </p:sp>
        <p:sp>
          <p:nvSpPr>
            <p:cNvPr id="4995" name="Line 6"/>
            <p:cNvSpPr/>
            <p:nvPr/>
          </p:nvSpPr>
          <p:spPr>
            <a:xfrm flipV="1">
              <a:off x="6578280" y="3200400"/>
              <a:ext cx="1247760" cy="82440"/>
            </a:xfrm>
            <a:prstGeom prst="line">
              <a:avLst/>
            </a:prstGeom>
            <a:ln w="12700">
              <a:solidFill>
                <a:srgbClr val="000000"/>
              </a:solidFill>
              <a:round/>
            </a:ln>
          </p:spPr>
          <p:style>
            <a:lnRef idx="0"/>
            <a:fillRef idx="0"/>
            <a:effectRef idx="0"/>
            <a:fontRef idx="minor"/>
          </p:style>
        </p:sp>
        <p:sp>
          <p:nvSpPr>
            <p:cNvPr id="4996" name="Line 7"/>
            <p:cNvSpPr/>
            <p:nvPr/>
          </p:nvSpPr>
          <p:spPr>
            <a:xfrm>
              <a:off x="7238520" y="2747880"/>
              <a:ext cx="1057320" cy="123840"/>
            </a:xfrm>
            <a:prstGeom prst="line">
              <a:avLst/>
            </a:prstGeom>
            <a:ln w="12700">
              <a:solidFill>
                <a:srgbClr val="000000"/>
              </a:solidFill>
              <a:round/>
            </a:ln>
          </p:spPr>
          <p:style>
            <a:lnRef idx="0"/>
            <a:fillRef idx="0"/>
            <a:effectRef idx="0"/>
            <a:fontRef idx="minor"/>
          </p:style>
        </p:sp>
        <p:sp>
          <p:nvSpPr>
            <p:cNvPr id="4997" name="Line 8"/>
            <p:cNvSpPr/>
            <p:nvPr/>
          </p:nvSpPr>
          <p:spPr>
            <a:xfrm flipV="1">
              <a:off x="6522840" y="2901960"/>
              <a:ext cx="1790640" cy="298440"/>
            </a:xfrm>
            <a:prstGeom prst="line">
              <a:avLst/>
            </a:prstGeom>
            <a:ln w="12700">
              <a:solidFill>
                <a:srgbClr val="000000"/>
              </a:solidFill>
              <a:round/>
            </a:ln>
          </p:spPr>
          <p:style>
            <a:lnRef idx="0"/>
            <a:fillRef idx="0"/>
            <a:effectRef idx="0"/>
            <a:fontRef idx="minor"/>
          </p:style>
        </p:sp>
        <p:sp>
          <p:nvSpPr>
            <p:cNvPr id="4998" name="Line 9"/>
            <p:cNvSpPr/>
            <p:nvPr/>
          </p:nvSpPr>
          <p:spPr>
            <a:xfrm flipV="1">
              <a:off x="7849800" y="2930400"/>
              <a:ext cx="588960" cy="270000"/>
            </a:xfrm>
            <a:prstGeom prst="line">
              <a:avLst/>
            </a:prstGeom>
            <a:ln w="12700">
              <a:solidFill>
                <a:srgbClr val="000000"/>
              </a:solidFill>
              <a:round/>
            </a:ln>
          </p:spPr>
          <p:style>
            <a:lnRef idx="0"/>
            <a:fillRef idx="0"/>
            <a:effectRef idx="0"/>
            <a:fontRef idx="minor"/>
          </p:style>
        </p:sp>
        <p:sp>
          <p:nvSpPr>
            <p:cNvPr id="4999" name="Line 10"/>
            <p:cNvSpPr/>
            <p:nvPr/>
          </p:nvSpPr>
          <p:spPr>
            <a:xfrm>
              <a:off x="6992640" y="2714400"/>
              <a:ext cx="814320" cy="401760"/>
            </a:xfrm>
            <a:prstGeom prst="line">
              <a:avLst/>
            </a:prstGeom>
            <a:ln w="12700">
              <a:solidFill>
                <a:srgbClr val="000000"/>
              </a:solidFill>
              <a:round/>
            </a:ln>
          </p:spPr>
          <p:style>
            <a:lnRef idx="0"/>
            <a:fillRef idx="0"/>
            <a:effectRef idx="0"/>
            <a:fontRef idx="minor"/>
          </p:style>
        </p:sp>
        <p:grpSp>
          <p:nvGrpSpPr>
            <p:cNvPr id="5000" name="Group 11"/>
            <p:cNvGrpSpPr/>
            <p:nvPr/>
          </p:nvGrpSpPr>
          <p:grpSpPr>
            <a:xfrm>
              <a:off x="8253000" y="2757240"/>
              <a:ext cx="588960" cy="242640"/>
              <a:chOff x="8253000" y="2757240"/>
              <a:chExt cx="588960" cy="242640"/>
            </a:xfrm>
          </p:grpSpPr>
          <p:sp>
            <p:nvSpPr>
              <p:cNvPr id="5001" name="CustomShape 12"/>
              <p:cNvSpPr/>
              <p:nvPr/>
            </p:nvSpPr>
            <p:spPr>
              <a:xfrm flipV="1">
                <a:off x="8254800" y="2821680"/>
                <a:ext cx="587160" cy="17748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002" name="CustomShape 13"/>
              <p:cNvSpPr/>
              <p:nvPr/>
            </p:nvSpPr>
            <p:spPr>
              <a:xfrm>
                <a:off x="8253360" y="2847960"/>
                <a:ext cx="588600" cy="6480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5003" name="CustomShape 14"/>
              <p:cNvSpPr/>
              <p:nvPr/>
            </p:nvSpPr>
            <p:spPr>
              <a:xfrm flipV="1">
                <a:off x="8253360" y="2756520"/>
                <a:ext cx="587160" cy="17748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004" name="CustomShape 15"/>
              <p:cNvSpPr/>
              <p:nvPr/>
            </p:nvSpPr>
            <p:spPr>
              <a:xfrm>
                <a:off x="8404200" y="2811600"/>
                <a:ext cx="285480" cy="885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5005" name="CustomShape 16"/>
              <p:cNvSpPr/>
              <p:nvPr/>
            </p:nvSpPr>
            <p:spPr>
              <a:xfrm>
                <a:off x="8373960" y="2789280"/>
                <a:ext cx="345600" cy="615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06" name="CustomShape 17"/>
              <p:cNvSpPr/>
              <p:nvPr/>
            </p:nvSpPr>
            <p:spPr>
              <a:xfrm>
                <a:off x="8600760" y="2841840"/>
                <a:ext cx="126720" cy="536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07" name="CustomShape 18"/>
              <p:cNvSpPr/>
              <p:nvPr/>
            </p:nvSpPr>
            <p:spPr>
              <a:xfrm>
                <a:off x="8367480" y="2843280"/>
                <a:ext cx="124920" cy="536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08" name="Line 19"/>
              <p:cNvSpPr/>
              <p:nvPr/>
            </p:nvSpPr>
            <p:spPr>
              <a:xfrm flipH="1" flipV="1">
                <a:off x="8253000" y="2846160"/>
                <a:ext cx="1800" cy="68400"/>
              </a:xfrm>
              <a:prstGeom prst="line">
                <a:avLst/>
              </a:prstGeom>
              <a:ln w="6350">
                <a:solidFill>
                  <a:srgbClr val="000000"/>
                </a:solidFill>
                <a:round/>
              </a:ln>
            </p:spPr>
            <p:style>
              <a:lnRef idx="0"/>
              <a:fillRef idx="0"/>
              <a:effectRef idx="0"/>
              <a:fontRef idx="minor"/>
            </p:style>
          </p:sp>
          <p:sp>
            <p:nvSpPr>
              <p:cNvPr id="5009" name="Line 20"/>
              <p:cNvSpPr/>
              <p:nvPr/>
            </p:nvSpPr>
            <p:spPr>
              <a:xfrm flipH="1" flipV="1">
                <a:off x="8840520" y="2844720"/>
                <a:ext cx="1440" cy="68400"/>
              </a:xfrm>
              <a:prstGeom prst="line">
                <a:avLst/>
              </a:prstGeom>
              <a:ln w="6350">
                <a:solidFill>
                  <a:srgbClr val="000000"/>
                </a:solidFill>
                <a:round/>
              </a:ln>
            </p:spPr>
            <p:style>
              <a:lnRef idx="0"/>
              <a:fillRef idx="0"/>
              <a:effectRef idx="0"/>
              <a:fontRef idx="minor"/>
            </p:style>
          </p:sp>
        </p:grpSp>
        <p:grpSp>
          <p:nvGrpSpPr>
            <p:cNvPr id="5010" name="Group 21"/>
            <p:cNvGrpSpPr/>
            <p:nvPr/>
          </p:nvGrpSpPr>
          <p:grpSpPr>
            <a:xfrm>
              <a:off x="6771960" y="2615760"/>
              <a:ext cx="588960" cy="242640"/>
              <a:chOff x="6771960" y="2615760"/>
              <a:chExt cx="588960" cy="242640"/>
            </a:xfrm>
          </p:grpSpPr>
          <p:sp>
            <p:nvSpPr>
              <p:cNvPr id="5011" name="CustomShape 22"/>
              <p:cNvSpPr/>
              <p:nvPr/>
            </p:nvSpPr>
            <p:spPr>
              <a:xfrm flipV="1">
                <a:off x="6773760" y="2680200"/>
                <a:ext cx="587160" cy="17748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012" name="CustomShape 23"/>
              <p:cNvSpPr/>
              <p:nvPr/>
            </p:nvSpPr>
            <p:spPr>
              <a:xfrm>
                <a:off x="6771960" y="2706840"/>
                <a:ext cx="588600" cy="6480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5013" name="CustomShape 24"/>
              <p:cNvSpPr/>
              <p:nvPr/>
            </p:nvSpPr>
            <p:spPr>
              <a:xfrm flipV="1">
                <a:off x="6771960" y="2615040"/>
                <a:ext cx="587160" cy="17748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014" name="CustomShape 25"/>
              <p:cNvSpPr/>
              <p:nvPr/>
            </p:nvSpPr>
            <p:spPr>
              <a:xfrm>
                <a:off x="6922800" y="2670120"/>
                <a:ext cx="285480" cy="885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5015" name="CustomShape 26"/>
              <p:cNvSpPr/>
              <p:nvPr/>
            </p:nvSpPr>
            <p:spPr>
              <a:xfrm>
                <a:off x="6892920" y="2648160"/>
                <a:ext cx="345600" cy="615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16" name="CustomShape 27"/>
              <p:cNvSpPr/>
              <p:nvPr/>
            </p:nvSpPr>
            <p:spPr>
              <a:xfrm>
                <a:off x="7119720" y="2700360"/>
                <a:ext cx="126720" cy="536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17" name="CustomShape 28"/>
              <p:cNvSpPr/>
              <p:nvPr/>
            </p:nvSpPr>
            <p:spPr>
              <a:xfrm>
                <a:off x="6886440" y="2702160"/>
                <a:ext cx="124920" cy="536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18" name="Line 29"/>
              <p:cNvSpPr/>
              <p:nvPr/>
            </p:nvSpPr>
            <p:spPr>
              <a:xfrm flipH="1" flipV="1">
                <a:off x="6771960" y="2705040"/>
                <a:ext cx="1440" cy="68040"/>
              </a:xfrm>
              <a:prstGeom prst="line">
                <a:avLst/>
              </a:prstGeom>
              <a:ln w="6350">
                <a:solidFill>
                  <a:srgbClr val="000000"/>
                </a:solidFill>
                <a:round/>
              </a:ln>
            </p:spPr>
            <p:style>
              <a:lnRef idx="0"/>
              <a:fillRef idx="0"/>
              <a:effectRef idx="0"/>
              <a:fontRef idx="minor"/>
            </p:style>
          </p:sp>
          <p:sp>
            <p:nvSpPr>
              <p:cNvPr id="5019" name="Line 30"/>
              <p:cNvSpPr/>
              <p:nvPr/>
            </p:nvSpPr>
            <p:spPr>
              <a:xfrm flipH="1" flipV="1">
                <a:off x="7359480" y="2703240"/>
                <a:ext cx="1440" cy="68400"/>
              </a:xfrm>
              <a:prstGeom prst="line">
                <a:avLst/>
              </a:prstGeom>
              <a:ln w="6350">
                <a:solidFill>
                  <a:srgbClr val="000000"/>
                </a:solidFill>
                <a:round/>
              </a:ln>
            </p:spPr>
            <p:style>
              <a:lnRef idx="0"/>
              <a:fillRef idx="0"/>
              <a:effectRef idx="0"/>
              <a:fontRef idx="minor"/>
            </p:style>
          </p:sp>
        </p:grpSp>
        <p:grpSp>
          <p:nvGrpSpPr>
            <p:cNvPr id="5020" name="Group 31"/>
            <p:cNvGrpSpPr/>
            <p:nvPr/>
          </p:nvGrpSpPr>
          <p:grpSpPr>
            <a:xfrm>
              <a:off x="7563960" y="3076200"/>
              <a:ext cx="588960" cy="242640"/>
              <a:chOff x="7563960" y="3076200"/>
              <a:chExt cx="588960" cy="242640"/>
            </a:xfrm>
          </p:grpSpPr>
          <p:sp>
            <p:nvSpPr>
              <p:cNvPr id="5021" name="CustomShape 32"/>
              <p:cNvSpPr/>
              <p:nvPr/>
            </p:nvSpPr>
            <p:spPr>
              <a:xfrm flipV="1">
                <a:off x="7565760" y="3141000"/>
                <a:ext cx="587160" cy="17748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022" name="CustomShape 33"/>
              <p:cNvSpPr/>
              <p:nvPr/>
            </p:nvSpPr>
            <p:spPr>
              <a:xfrm>
                <a:off x="7564320" y="3167280"/>
                <a:ext cx="588600" cy="6480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5023" name="CustomShape 34"/>
              <p:cNvSpPr/>
              <p:nvPr/>
            </p:nvSpPr>
            <p:spPr>
              <a:xfrm flipV="1">
                <a:off x="7564320" y="3075840"/>
                <a:ext cx="587160" cy="17748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024" name="CustomShape 35"/>
              <p:cNvSpPr/>
              <p:nvPr/>
            </p:nvSpPr>
            <p:spPr>
              <a:xfrm>
                <a:off x="7715160" y="3130560"/>
                <a:ext cx="285480" cy="885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5025" name="CustomShape 36"/>
              <p:cNvSpPr/>
              <p:nvPr/>
            </p:nvSpPr>
            <p:spPr>
              <a:xfrm>
                <a:off x="7684920" y="3108240"/>
                <a:ext cx="345600" cy="615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26" name="CustomShape 37"/>
              <p:cNvSpPr/>
              <p:nvPr/>
            </p:nvSpPr>
            <p:spPr>
              <a:xfrm>
                <a:off x="7912080" y="3160800"/>
                <a:ext cx="126720" cy="536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27" name="CustomShape 38"/>
              <p:cNvSpPr/>
              <p:nvPr/>
            </p:nvSpPr>
            <p:spPr>
              <a:xfrm>
                <a:off x="7678440" y="3162240"/>
                <a:ext cx="124920" cy="536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28" name="Line 39"/>
              <p:cNvSpPr/>
              <p:nvPr/>
            </p:nvSpPr>
            <p:spPr>
              <a:xfrm flipH="1" flipV="1">
                <a:off x="7563960" y="3165480"/>
                <a:ext cx="1800" cy="68040"/>
              </a:xfrm>
              <a:prstGeom prst="line">
                <a:avLst/>
              </a:prstGeom>
              <a:ln w="6350">
                <a:solidFill>
                  <a:srgbClr val="000000"/>
                </a:solidFill>
                <a:round/>
              </a:ln>
            </p:spPr>
            <p:style>
              <a:lnRef idx="0"/>
              <a:fillRef idx="0"/>
              <a:effectRef idx="0"/>
              <a:fontRef idx="minor"/>
            </p:style>
          </p:sp>
          <p:sp>
            <p:nvSpPr>
              <p:cNvPr id="5029" name="Line 40"/>
              <p:cNvSpPr/>
              <p:nvPr/>
            </p:nvSpPr>
            <p:spPr>
              <a:xfrm flipH="1" flipV="1">
                <a:off x="8151480" y="3163680"/>
                <a:ext cx="1440" cy="68400"/>
              </a:xfrm>
              <a:prstGeom prst="line">
                <a:avLst/>
              </a:prstGeom>
              <a:ln w="6350">
                <a:solidFill>
                  <a:srgbClr val="000000"/>
                </a:solidFill>
                <a:round/>
              </a:ln>
            </p:spPr>
            <p:style>
              <a:lnRef idx="0"/>
              <a:fillRef idx="0"/>
              <a:effectRef idx="0"/>
              <a:fontRef idx="minor"/>
            </p:style>
          </p:sp>
        </p:grpSp>
        <p:grpSp>
          <p:nvGrpSpPr>
            <p:cNvPr id="5030" name="Group 41"/>
            <p:cNvGrpSpPr/>
            <p:nvPr/>
          </p:nvGrpSpPr>
          <p:grpSpPr>
            <a:xfrm>
              <a:off x="6100560" y="3168360"/>
              <a:ext cx="588960" cy="242640"/>
              <a:chOff x="6100560" y="3168360"/>
              <a:chExt cx="588960" cy="242640"/>
            </a:xfrm>
          </p:grpSpPr>
          <p:sp>
            <p:nvSpPr>
              <p:cNvPr id="5031" name="CustomShape 42"/>
              <p:cNvSpPr/>
              <p:nvPr/>
            </p:nvSpPr>
            <p:spPr>
              <a:xfrm flipV="1">
                <a:off x="6102360" y="3233160"/>
                <a:ext cx="587160" cy="17748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032" name="CustomShape 43"/>
              <p:cNvSpPr/>
              <p:nvPr/>
            </p:nvSpPr>
            <p:spPr>
              <a:xfrm>
                <a:off x="6100560" y="3259080"/>
                <a:ext cx="588600" cy="6480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5033" name="CustomShape 44"/>
              <p:cNvSpPr/>
              <p:nvPr/>
            </p:nvSpPr>
            <p:spPr>
              <a:xfrm flipV="1">
                <a:off x="6100560" y="3168000"/>
                <a:ext cx="587160" cy="17748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034" name="CustomShape 45"/>
              <p:cNvSpPr/>
              <p:nvPr/>
            </p:nvSpPr>
            <p:spPr>
              <a:xfrm>
                <a:off x="6251400" y="3222720"/>
                <a:ext cx="285480" cy="885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5035" name="CustomShape 46"/>
              <p:cNvSpPr/>
              <p:nvPr/>
            </p:nvSpPr>
            <p:spPr>
              <a:xfrm>
                <a:off x="6221160" y="3200400"/>
                <a:ext cx="345600" cy="615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36" name="CustomShape 47"/>
              <p:cNvSpPr/>
              <p:nvPr/>
            </p:nvSpPr>
            <p:spPr>
              <a:xfrm>
                <a:off x="6448320" y="3252960"/>
                <a:ext cx="126720" cy="536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37" name="CustomShape 48"/>
              <p:cNvSpPr/>
              <p:nvPr/>
            </p:nvSpPr>
            <p:spPr>
              <a:xfrm>
                <a:off x="6215040" y="3254400"/>
                <a:ext cx="124920" cy="536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38" name="Line 49"/>
              <p:cNvSpPr/>
              <p:nvPr/>
            </p:nvSpPr>
            <p:spPr>
              <a:xfrm flipH="1" flipV="1">
                <a:off x="6100560" y="3257280"/>
                <a:ext cx="1440" cy="68400"/>
              </a:xfrm>
              <a:prstGeom prst="line">
                <a:avLst/>
              </a:prstGeom>
              <a:ln w="6350">
                <a:solidFill>
                  <a:srgbClr val="000000"/>
                </a:solidFill>
                <a:round/>
              </a:ln>
            </p:spPr>
            <p:style>
              <a:lnRef idx="0"/>
              <a:fillRef idx="0"/>
              <a:effectRef idx="0"/>
              <a:fontRef idx="minor"/>
            </p:style>
          </p:sp>
          <p:sp>
            <p:nvSpPr>
              <p:cNvPr id="5039" name="Line 50"/>
              <p:cNvSpPr/>
              <p:nvPr/>
            </p:nvSpPr>
            <p:spPr>
              <a:xfrm flipH="1" flipV="1">
                <a:off x="6687720" y="3255840"/>
                <a:ext cx="1800" cy="68400"/>
              </a:xfrm>
              <a:prstGeom prst="line">
                <a:avLst/>
              </a:prstGeom>
              <a:ln w="6350">
                <a:solidFill>
                  <a:srgbClr val="000000"/>
                </a:solidFill>
                <a:round/>
              </a:ln>
            </p:spPr>
            <p:style>
              <a:lnRef idx="0"/>
              <a:fillRef idx="0"/>
              <a:effectRef idx="0"/>
              <a:fontRef idx="minor"/>
            </p:style>
          </p:sp>
        </p:grpSp>
        <p:grpSp>
          <p:nvGrpSpPr>
            <p:cNvPr id="5040" name="Group 51"/>
            <p:cNvGrpSpPr/>
            <p:nvPr/>
          </p:nvGrpSpPr>
          <p:grpSpPr>
            <a:xfrm>
              <a:off x="3335040" y="2426760"/>
              <a:ext cx="2699640" cy="813240"/>
              <a:chOff x="3335040" y="2426760"/>
              <a:chExt cx="2699640" cy="813240"/>
            </a:xfrm>
          </p:grpSpPr>
          <p:sp>
            <p:nvSpPr>
              <p:cNvPr id="5041" name="Line 52"/>
              <p:cNvSpPr/>
              <p:nvPr/>
            </p:nvSpPr>
            <p:spPr>
              <a:xfrm flipH="1">
                <a:off x="3679560" y="2906640"/>
                <a:ext cx="1508040" cy="1440"/>
              </a:xfrm>
              <a:prstGeom prst="line">
                <a:avLst/>
              </a:prstGeom>
              <a:ln w="9525">
                <a:solidFill>
                  <a:srgbClr val="000000"/>
                </a:solidFill>
                <a:round/>
              </a:ln>
            </p:spPr>
            <p:style>
              <a:lnRef idx="0"/>
              <a:fillRef idx="0"/>
              <a:effectRef idx="0"/>
              <a:fontRef idx="minor"/>
            </p:style>
          </p:sp>
          <p:sp>
            <p:nvSpPr>
              <p:cNvPr id="5042" name="CustomShape 53"/>
              <p:cNvSpPr/>
              <p:nvPr/>
            </p:nvSpPr>
            <p:spPr>
              <a:xfrm>
                <a:off x="5595120" y="2578320"/>
                <a:ext cx="2649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1</a:t>
                </a:r>
                <a:endParaRPr b="0" lang="en-US" sz="1200" spc="-1" strike="noStrike">
                  <a:latin typeface="Arial"/>
                </a:endParaRPr>
              </a:p>
            </p:txBody>
          </p:sp>
          <p:sp>
            <p:nvSpPr>
              <p:cNvPr id="5043" name="CustomShape 54"/>
              <p:cNvSpPr/>
              <p:nvPr/>
            </p:nvSpPr>
            <p:spPr>
              <a:xfrm>
                <a:off x="5769720" y="2865600"/>
                <a:ext cx="2649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a:t>
                </a:r>
                <a:endParaRPr b="0" lang="en-US" sz="1200" spc="-1" strike="noStrike">
                  <a:latin typeface="Arial"/>
                </a:endParaRPr>
              </a:p>
            </p:txBody>
          </p:sp>
          <p:grpSp>
            <p:nvGrpSpPr>
              <p:cNvPr id="5044" name="Group 55"/>
              <p:cNvGrpSpPr/>
              <p:nvPr/>
            </p:nvGrpSpPr>
            <p:grpSpPr>
              <a:xfrm>
                <a:off x="3335040" y="2426760"/>
                <a:ext cx="1616040" cy="434160"/>
                <a:chOff x="3335040" y="2426760"/>
                <a:chExt cx="1616040" cy="434160"/>
              </a:xfrm>
            </p:grpSpPr>
            <p:sp>
              <p:nvSpPr>
                <p:cNvPr id="5045" name="CustomShape 56"/>
                <p:cNvSpPr/>
                <p:nvPr/>
              </p:nvSpPr>
              <p:spPr>
                <a:xfrm>
                  <a:off x="3335040" y="2609640"/>
                  <a:ext cx="1280880" cy="208080"/>
                </a:xfrm>
                <a:prstGeom prst="rect">
                  <a:avLst/>
                </a:prstGeom>
                <a:solidFill>
                  <a:srgbClr val="3333cc"/>
                </a:solidFill>
                <a:ln w="9525">
                  <a:solidFill>
                    <a:srgbClr val="000000"/>
                  </a:solidFill>
                  <a:miter/>
                </a:ln>
                <a:effectLst>
                  <a:outerShdw algn="bl" blurRad="50800" dir="18900000" dist="37674" rotWithShape="0">
                    <a:srgbClr val="000000">
                      <a:alpha val="40000"/>
                    </a:srgbClr>
                  </a:outerShdw>
                </a:effectLst>
              </p:spPr>
              <p:style>
                <a:lnRef idx="0"/>
                <a:fillRef idx="0"/>
                <a:effectRef idx="0"/>
                <a:fontRef idx="minor"/>
              </p:style>
            </p:sp>
            <p:sp>
              <p:nvSpPr>
                <p:cNvPr id="5046" name="Line 57"/>
                <p:cNvSpPr/>
                <p:nvPr/>
              </p:nvSpPr>
              <p:spPr>
                <a:xfrm>
                  <a:off x="4479840" y="2724840"/>
                  <a:ext cx="471240" cy="360"/>
                </a:xfrm>
                <a:prstGeom prst="line">
                  <a:avLst/>
                </a:prstGeom>
                <a:ln w="9525">
                  <a:solidFill>
                    <a:srgbClr val="3333cc"/>
                  </a:solidFill>
                  <a:round/>
                  <a:tailEnd len="med" type="triangle" w="med"/>
                </a:ln>
              </p:spPr>
              <p:style>
                <a:lnRef idx="0"/>
                <a:fillRef idx="0"/>
                <a:effectRef idx="0"/>
                <a:fontRef idx="minor"/>
              </p:style>
            </p:sp>
            <p:sp>
              <p:nvSpPr>
                <p:cNvPr id="5047" name="CustomShape 58"/>
                <p:cNvSpPr/>
                <p:nvPr/>
              </p:nvSpPr>
              <p:spPr>
                <a:xfrm>
                  <a:off x="4037040" y="2612520"/>
                  <a:ext cx="476280" cy="209160"/>
                </a:xfrm>
                <a:prstGeom prst="rect">
                  <a:avLst/>
                </a:prstGeom>
                <a:solidFill>
                  <a:srgbClr val="00cc99"/>
                </a:solidFill>
                <a:ln w="9525">
                  <a:solidFill>
                    <a:srgbClr val="000000"/>
                  </a:solidFill>
                  <a:miter/>
                </a:ln>
              </p:spPr>
              <p:style>
                <a:lnRef idx="0"/>
                <a:fillRef idx="0"/>
                <a:effectRef idx="0"/>
                <a:fontRef idx="minor"/>
              </p:style>
            </p:sp>
            <p:sp>
              <p:nvSpPr>
                <p:cNvPr id="5048" name="CustomShape 59"/>
                <p:cNvSpPr/>
                <p:nvPr/>
              </p:nvSpPr>
              <p:spPr>
                <a:xfrm>
                  <a:off x="4024800" y="2588760"/>
                  <a:ext cx="4982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0111</a:t>
                  </a:r>
                  <a:endParaRPr b="0" lang="en-US" sz="1200" spc="-1" strike="noStrike">
                    <a:latin typeface="Arial"/>
                  </a:endParaRPr>
                </a:p>
              </p:txBody>
            </p:sp>
            <p:sp>
              <p:nvSpPr>
                <p:cNvPr id="5049" name="Line 60"/>
                <p:cNvSpPr/>
                <p:nvPr/>
              </p:nvSpPr>
              <p:spPr>
                <a:xfrm>
                  <a:off x="3474000" y="2426760"/>
                  <a:ext cx="723960" cy="214560"/>
                </a:xfrm>
                <a:prstGeom prst="line">
                  <a:avLst/>
                </a:prstGeom>
                <a:ln w="15875">
                  <a:solidFill>
                    <a:srgbClr val="c00000"/>
                  </a:solidFill>
                  <a:round/>
                  <a:tailEnd len="med" type="triangle" w="med"/>
                </a:ln>
              </p:spPr>
              <p:style>
                <a:lnRef idx="0"/>
                <a:fillRef idx="0"/>
                <a:effectRef idx="0"/>
                <a:fontRef idx="minor"/>
              </p:style>
            </p:sp>
          </p:grpSp>
          <p:grpSp>
            <p:nvGrpSpPr>
              <p:cNvPr id="5050" name="Group 61"/>
              <p:cNvGrpSpPr/>
              <p:nvPr/>
            </p:nvGrpSpPr>
            <p:grpSpPr>
              <a:xfrm>
                <a:off x="5111280" y="2764080"/>
                <a:ext cx="565200" cy="293040"/>
                <a:chOff x="5111280" y="2764080"/>
                <a:chExt cx="565200" cy="293040"/>
              </a:xfrm>
            </p:grpSpPr>
            <p:sp>
              <p:nvSpPr>
                <p:cNvPr id="5051" name="CustomShape 62"/>
                <p:cNvSpPr/>
                <p:nvPr/>
              </p:nvSpPr>
              <p:spPr>
                <a:xfrm flipV="1">
                  <a:off x="5113080" y="2843280"/>
                  <a:ext cx="563040" cy="21384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052" name="CustomShape 63"/>
                <p:cNvSpPr/>
                <p:nvPr/>
              </p:nvSpPr>
              <p:spPr>
                <a:xfrm>
                  <a:off x="5111640" y="2873520"/>
                  <a:ext cx="564840" cy="7740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5053" name="CustomShape 64"/>
                <p:cNvSpPr/>
                <p:nvPr/>
              </p:nvSpPr>
              <p:spPr>
                <a:xfrm flipV="1">
                  <a:off x="5111640" y="2764080"/>
                  <a:ext cx="563040" cy="21384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054" name="CustomShape 65"/>
                <p:cNvSpPr/>
                <p:nvPr/>
              </p:nvSpPr>
              <p:spPr>
                <a:xfrm>
                  <a:off x="5256000" y="2828880"/>
                  <a:ext cx="274320" cy="1076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5055" name="CustomShape 66"/>
                <p:cNvSpPr/>
                <p:nvPr/>
              </p:nvSpPr>
              <p:spPr>
                <a:xfrm>
                  <a:off x="5227560" y="2801880"/>
                  <a:ext cx="331560" cy="741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56" name="CustomShape 67"/>
                <p:cNvSpPr/>
                <p:nvPr/>
              </p:nvSpPr>
              <p:spPr>
                <a:xfrm>
                  <a:off x="5445000" y="2865600"/>
                  <a:ext cx="122040" cy="64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57" name="CustomShape 68"/>
                <p:cNvSpPr/>
                <p:nvPr/>
              </p:nvSpPr>
              <p:spPr>
                <a:xfrm>
                  <a:off x="5221080" y="2867040"/>
                  <a:ext cx="120240" cy="64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58" name="Line 69"/>
                <p:cNvSpPr/>
                <p:nvPr/>
              </p:nvSpPr>
              <p:spPr>
                <a:xfrm flipH="1" flipV="1">
                  <a:off x="5111280" y="2871720"/>
                  <a:ext cx="1800" cy="82440"/>
                </a:xfrm>
                <a:prstGeom prst="line">
                  <a:avLst/>
                </a:prstGeom>
                <a:ln w="6350">
                  <a:solidFill>
                    <a:srgbClr val="000000"/>
                  </a:solidFill>
                  <a:round/>
                </a:ln>
              </p:spPr>
              <p:style>
                <a:lnRef idx="0"/>
                <a:fillRef idx="0"/>
                <a:effectRef idx="0"/>
                <a:fontRef idx="minor"/>
              </p:style>
            </p:sp>
            <p:sp>
              <p:nvSpPr>
                <p:cNvPr id="5059" name="Line 70"/>
                <p:cNvSpPr/>
                <p:nvPr/>
              </p:nvSpPr>
              <p:spPr>
                <a:xfrm flipH="1" flipV="1">
                  <a:off x="5675040" y="2869920"/>
                  <a:ext cx="1440" cy="82800"/>
                </a:xfrm>
                <a:prstGeom prst="line">
                  <a:avLst/>
                </a:prstGeom>
                <a:ln w="6350">
                  <a:solidFill>
                    <a:srgbClr val="000000"/>
                  </a:solidFill>
                  <a:round/>
                </a:ln>
              </p:spPr>
              <p:style>
                <a:lnRef idx="0"/>
                <a:fillRef idx="0"/>
                <a:effectRef idx="0"/>
                <a:fontRef idx="minor"/>
              </p:style>
            </p:sp>
          </p:grpSp>
          <p:sp>
            <p:nvSpPr>
              <p:cNvPr id="5060" name="CustomShape 71"/>
              <p:cNvSpPr/>
              <p:nvPr/>
            </p:nvSpPr>
            <p:spPr>
              <a:xfrm>
                <a:off x="5464080" y="2967120"/>
                <a:ext cx="2649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3</a:t>
                </a:r>
                <a:endParaRPr b="0" lang="en-US" sz="1200" spc="-1" strike="noStrike">
                  <a:latin typeface="Arial"/>
                </a:endParaRPr>
              </a:p>
            </p:txBody>
          </p:sp>
          <p:sp>
            <p:nvSpPr>
              <p:cNvPr id="5061" name="CustomShape 72"/>
              <p:cNvSpPr/>
              <p:nvPr/>
            </p:nvSpPr>
            <p:spPr>
              <a:xfrm>
                <a:off x="4890960" y="2773440"/>
                <a:ext cx="982440" cy="232920"/>
              </a:xfrm>
              <a:custGeom>
                <a:avLst/>
                <a:gdLst/>
                <a:ahLst/>
                <a:rect l="l" t="t" r="r" b="b"/>
                <a:pathLst>
                  <a:path w="554" h="167">
                    <a:moveTo>
                      <a:pt x="0" y="10"/>
                    </a:moveTo>
                    <a:cubicBezTo>
                      <a:pt x="102" y="0"/>
                      <a:pt x="240" y="5"/>
                      <a:pt x="324" y="26"/>
                    </a:cubicBezTo>
                    <a:cubicBezTo>
                      <a:pt x="416" y="52"/>
                      <a:pt x="502" y="120"/>
                      <a:pt x="554" y="167"/>
                    </a:cubicBezTo>
                  </a:path>
                </a:pathLst>
              </a:custGeom>
              <a:noFill/>
              <a:ln w="57150">
                <a:solidFill>
                  <a:srgbClr val="ff3300"/>
                </a:solidFill>
                <a:round/>
                <a:tailEnd len="med" type="triangle" w="med"/>
              </a:ln>
            </p:spPr>
            <p:style>
              <a:lnRef idx="0"/>
              <a:fillRef idx="0"/>
              <a:effectRef idx="0"/>
              <a:fontRef idx="minor"/>
            </p:style>
          </p:sp>
        </p:grpSp>
        <p:sp>
          <p:nvSpPr>
            <p:cNvPr id="5062" name="CustomShape 73"/>
            <p:cNvSpPr/>
            <p:nvPr/>
          </p:nvSpPr>
          <p:spPr>
            <a:xfrm>
              <a:off x="2020320" y="2244960"/>
              <a:ext cx="1991880" cy="5166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values in arriving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packet header</a:t>
              </a:r>
              <a:endParaRPr b="0" lang="en-US" sz="1400" spc="-1" strike="noStrike">
                <a:latin typeface="Arial"/>
              </a:endParaRPr>
            </a:p>
          </p:txBody>
        </p:sp>
      </p:grpSp>
      <p:sp>
        <p:nvSpPr>
          <p:cNvPr id="5063" name="TextShape 74"/>
          <p:cNvSpPr txBox="1"/>
          <p:nvPr/>
        </p:nvSpPr>
        <p:spPr>
          <a:xfrm>
            <a:off x="838080" y="279720"/>
            <a:ext cx="10846800" cy="894240"/>
          </a:xfrm>
          <a:prstGeom prst="rect">
            <a:avLst/>
          </a:prstGeom>
          <a:noFill/>
          <a:ln w="0">
            <a:noFill/>
          </a:ln>
        </p:spPr>
        <p:txBody>
          <a:bodyPr anchor="ctr">
            <a:normAutofit/>
          </a:bodyPr>
          <a:p>
            <a:pPr>
              <a:lnSpc>
                <a:spcPct val="90000"/>
              </a:lnSpc>
            </a:pPr>
            <a:r>
              <a:rPr b="0" lang="en-US" sz="4800" spc="-1" strike="noStrike">
                <a:solidFill>
                  <a:srgbClr val="000099"/>
                </a:solidFill>
                <a:latin typeface="Calibri"/>
              </a:rPr>
              <a:t>Generalized forwarding: match plus action</a:t>
            </a:r>
            <a:endParaRPr b="0" lang="en-US" sz="4800" spc="-1" strike="noStrike">
              <a:solidFill>
                <a:srgbClr val="000000"/>
              </a:solidFill>
              <a:latin typeface="Calibri"/>
            </a:endParaRPr>
          </a:p>
        </p:txBody>
      </p:sp>
      <p:sp>
        <p:nvSpPr>
          <p:cNvPr id="5064" name="CustomShape 75"/>
          <p:cNvSpPr/>
          <p:nvPr/>
        </p:nvSpPr>
        <p:spPr>
          <a:xfrm>
            <a:off x="847080" y="1217520"/>
            <a:ext cx="11259360" cy="10044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i="1" lang="en-US" sz="3200" spc="-1" strike="noStrike">
                <a:solidFill>
                  <a:srgbClr val="000000"/>
                </a:solidFill>
                <a:latin typeface="Calibri"/>
                <a:ea typeface="ＭＳ Ｐゴシック"/>
              </a:rPr>
              <a:t>Review:  </a:t>
            </a:r>
            <a:r>
              <a:rPr b="0" lang="en-US" sz="2800" spc="-1" strike="noStrike">
                <a:solidFill>
                  <a:srgbClr val="000000"/>
                </a:solidFill>
                <a:latin typeface="Calibri"/>
                <a:ea typeface="ＭＳ Ｐゴシック"/>
              </a:rPr>
              <a:t>each router contains a </a:t>
            </a:r>
            <a:r>
              <a:rPr b="0" lang="en-US" sz="2800" spc="-1" strike="noStrike">
                <a:solidFill>
                  <a:srgbClr val="cc0000"/>
                </a:solidFill>
                <a:latin typeface="Calibri"/>
                <a:ea typeface="ＭＳ Ｐゴシック"/>
              </a:rPr>
              <a:t>forwarding table </a:t>
            </a:r>
            <a:endParaRPr b="0" lang="en-US" sz="2800" spc="-1" strike="noStrike">
              <a:latin typeface="Arial"/>
            </a:endParaRPr>
          </a:p>
          <a:p>
            <a:pPr marL="457200" indent="-285480">
              <a:lnSpc>
                <a:spcPct val="100000"/>
              </a:lnSpc>
              <a:buClr>
                <a:srgbClr val="0013a3"/>
              </a:buClr>
              <a:buFont typeface="Wingdings" charset="2"/>
              <a:buChar char=""/>
              <a:tabLst>
                <a:tab algn="l" pos="0"/>
              </a:tabLst>
            </a:pPr>
            <a:r>
              <a:rPr b="0" lang="en-US" sz="2800" spc="-1" strike="noStrike">
                <a:solidFill>
                  <a:srgbClr val="cc0000"/>
                </a:solidFill>
                <a:latin typeface="Calibri"/>
                <a:ea typeface="ＭＳ Ｐゴシック"/>
              </a:rPr>
              <a:t>“</a:t>
            </a:r>
            <a:r>
              <a:rPr b="0" lang="en-US" sz="2800" spc="-1" strike="noStrike">
                <a:solidFill>
                  <a:srgbClr val="cc0000"/>
                </a:solidFill>
                <a:latin typeface="Calibri"/>
                <a:ea typeface="ＭＳ Ｐゴシック"/>
              </a:rPr>
              <a:t>match plus action” </a:t>
            </a:r>
            <a:r>
              <a:rPr b="0" lang="en-US" sz="2800" spc="-1" strike="noStrike">
                <a:solidFill>
                  <a:srgbClr val="000000"/>
                </a:solidFill>
                <a:latin typeface="Calibri"/>
                <a:ea typeface="ＭＳ Ｐゴシック"/>
              </a:rPr>
              <a:t>abstraction: match bits in arriving packet, take action</a:t>
            </a:r>
            <a:endParaRPr b="0" lang="en-US" sz="2800" spc="-1" strike="noStrike">
              <a:latin typeface="Arial"/>
            </a:endParaRPr>
          </a:p>
        </p:txBody>
      </p:sp>
      <p:grpSp>
        <p:nvGrpSpPr>
          <p:cNvPr id="5065" name="Group 76"/>
          <p:cNvGrpSpPr/>
          <p:nvPr/>
        </p:nvGrpSpPr>
        <p:grpSpPr>
          <a:xfrm>
            <a:off x="3590640" y="4136760"/>
            <a:ext cx="5200920" cy="2273040"/>
            <a:chOff x="3590640" y="4136760"/>
            <a:chExt cx="5200920" cy="2273040"/>
          </a:xfrm>
        </p:grpSpPr>
        <p:grpSp>
          <p:nvGrpSpPr>
            <p:cNvPr id="5066" name="Group 77"/>
            <p:cNvGrpSpPr/>
            <p:nvPr/>
          </p:nvGrpSpPr>
          <p:grpSpPr>
            <a:xfrm>
              <a:off x="3590640" y="4136760"/>
              <a:ext cx="1298520" cy="1913040"/>
              <a:chOff x="3590640" y="4136760"/>
              <a:chExt cx="1298520" cy="1913040"/>
            </a:xfrm>
          </p:grpSpPr>
          <p:sp>
            <p:nvSpPr>
              <p:cNvPr id="5067" name="CustomShape 78"/>
              <p:cNvSpPr/>
              <p:nvPr/>
            </p:nvSpPr>
            <p:spPr>
              <a:xfrm>
                <a:off x="3608280" y="5291280"/>
                <a:ext cx="1280880" cy="758520"/>
              </a:xfrm>
              <a:custGeom>
                <a:avLst/>
                <a:gdLst/>
                <a:ah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rotWithShape="0">
                <a:gsLst>
                  <a:gs pos="0">
                    <a:srgbClr val="f2f2f2"/>
                  </a:gs>
                  <a:gs pos="100000">
                    <a:srgbClr val="bfbfbf"/>
                  </a:gs>
                </a:gsLst>
                <a:lin ang="16200000"/>
              </a:gradFill>
              <a:ln w="9525">
                <a:solidFill>
                  <a:srgbClr val="bfbfbf"/>
                </a:solidFill>
                <a:round/>
              </a:ln>
            </p:spPr>
            <p:style>
              <a:lnRef idx="0"/>
              <a:fillRef idx="0"/>
              <a:effectRef idx="0"/>
              <a:fontRef idx="minor"/>
            </p:style>
          </p:sp>
          <p:sp>
            <p:nvSpPr>
              <p:cNvPr id="5068" name="CustomShape 79"/>
              <p:cNvSpPr/>
              <p:nvPr/>
            </p:nvSpPr>
            <p:spPr>
              <a:xfrm rot="10800000">
                <a:off x="3610440" y="4393440"/>
                <a:ext cx="1026720" cy="44676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grpSp>
            <p:nvGrpSpPr>
              <p:cNvPr id="5069" name="Group 80"/>
              <p:cNvGrpSpPr/>
              <p:nvPr/>
            </p:nvGrpSpPr>
            <p:grpSpPr>
              <a:xfrm>
                <a:off x="3590640" y="5050080"/>
                <a:ext cx="1035360" cy="360000"/>
                <a:chOff x="3590640" y="5050080"/>
                <a:chExt cx="1035360" cy="360000"/>
              </a:xfrm>
            </p:grpSpPr>
            <p:sp>
              <p:nvSpPr>
                <p:cNvPr id="5070" name="CustomShape 81"/>
                <p:cNvSpPr/>
                <p:nvPr/>
              </p:nvSpPr>
              <p:spPr>
                <a:xfrm>
                  <a:off x="3593520" y="5170680"/>
                  <a:ext cx="1031760" cy="239400"/>
                </a:xfrm>
                <a:prstGeom prst="ellipse">
                  <a:avLst/>
                </a:prstGeom>
                <a:solidFill>
                  <a:srgbClr val="262699"/>
                </a:solidFill>
                <a:ln w="6350">
                  <a:solidFill>
                    <a:srgbClr val="000000"/>
                  </a:solidFill>
                  <a:round/>
                </a:ln>
              </p:spPr>
              <p:style>
                <a:lnRef idx="0"/>
                <a:fillRef idx="0"/>
                <a:effectRef idx="0"/>
                <a:fontRef idx="minor"/>
              </p:style>
            </p:sp>
            <p:sp>
              <p:nvSpPr>
                <p:cNvPr id="5071" name="CustomShape 82"/>
                <p:cNvSpPr/>
                <p:nvPr/>
              </p:nvSpPr>
              <p:spPr>
                <a:xfrm>
                  <a:off x="3590640" y="5170680"/>
                  <a:ext cx="1034640" cy="118800"/>
                </a:xfrm>
                <a:prstGeom prst="rect">
                  <a:avLst/>
                </a:prstGeom>
                <a:solidFill>
                  <a:srgbClr val="262699"/>
                </a:solidFill>
                <a:ln w="9525">
                  <a:noFill/>
                </a:ln>
              </p:spPr>
              <p:style>
                <a:lnRef idx="0"/>
                <a:fillRef idx="0"/>
                <a:effectRef idx="0"/>
                <a:fontRef idx="minor"/>
              </p:style>
            </p:sp>
            <p:sp>
              <p:nvSpPr>
                <p:cNvPr id="5072" name="CustomShape 83"/>
                <p:cNvSpPr/>
                <p:nvPr/>
              </p:nvSpPr>
              <p:spPr>
                <a:xfrm>
                  <a:off x="3590640" y="5050080"/>
                  <a:ext cx="1034640" cy="239400"/>
                </a:xfrm>
                <a:prstGeom prst="ellipse">
                  <a:avLst/>
                </a:prstGeom>
                <a:solidFill>
                  <a:srgbClr val="8585e0">
                    <a:alpha val="70000"/>
                  </a:srgbClr>
                </a:solidFill>
                <a:ln w="9525">
                  <a:noFill/>
                </a:ln>
              </p:spPr>
              <p:style>
                <a:lnRef idx="0"/>
                <a:fillRef idx="0"/>
                <a:effectRef idx="0"/>
                <a:fontRef idx="minor"/>
              </p:style>
            </p:sp>
            <p:sp>
              <p:nvSpPr>
                <p:cNvPr id="5073" name="Line 84"/>
                <p:cNvSpPr/>
                <p:nvPr/>
              </p:nvSpPr>
              <p:spPr>
                <a:xfrm>
                  <a:off x="4625640" y="5170680"/>
                  <a:ext cx="360" cy="119160"/>
                </a:xfrm>
                <a:prstGeom prst="line">
                  <a:avLst/>
                </a:prstGeom>
                <a:ln w="6350">
                  <a:solidFill>
                    <a:srgbClr val="000000"/>
                  </a:solidFill>
                  <a:round/>
                </a:ln>
              </p:spPr>
              <p:style>
                <a:lnRef idx="0"/>
                <a:fillRef idx="0"/>
                <a:effectRef idx="0"/>
                <a:fontRef idx="minor"/>
              </p:style>
            </p:sp>
            <p:sp>
              <p:nvSpPr>
                <p:cNvPr id="5074" name="Line 85"/>
                <p:cNvSpPr/>
                <p:nvPr/>
              </p:nvSpPr>
              <p:spPr>
                <a:xfrm>
                  <a:off x="3590640" y="5170680"/>
                  <a:ext cx="360" cy="119160"/>
                </a:xfrm>
                <a:prstGeom prst="line">
                  <a:avLst/>
                </a:prstGeom>
                <a:ln w="6350">
                  <a:solidFill>
                    <a:srgbClr val="000000"/>
                  </a:solidFill>
                  <a:round/>
                </a:ln>
              </p:spPr>
              <p:style>
                <a:lnRef idx="0"/>
                <a:fillRef idx="0"/>
                <a:effectRef idx="0"/>
                <a:fontRef idx="minor"/>
              </p:style>
            </p:sp>
          </p:grpSp>
          <p:sp>
            <p:nvSpPr>
              <p:cNvPr id="5075" name="CustomShape 86"/>
              <p:cNvSpPr/>
              <p:nvPr/>
            </p:nvSpPr>
            <p:spPr>
              <a:xfrm>
                <a:off x="3592080" y="4851720"/>
                <a:ext cx="1028520" cy="336240"/>
              </a:xfrm>
              <a:prstGeom prst="rect">
                <a:avLst/>
              </a:prstGeom>
              <a:gradFill rotWithShape="0">
                <a:gsLst>
                  <a:gs pos="0">
                    <a:srgbClr val="adadeb"/>
                  </a:gs>
                  <a:gs pos="100000">
                    <a:srgbClr val="ffffff"/>
                  </a:gs>
                </a:gsLst>
                <a:lin ang="16200000"/>
              </a:gradFill>
              <a:ln w="9525">
                <a:noFill/>
              </a:ln>
            </p:spPr>
            <p:style>
              <a:lnRef idx="0"/>
              <a:fillRef idx="0"/>
              <a:effectRef idx="0"/>
              <a:fontRef idx="minor"/>
            </p:style>
          </p:sp>
          <p:sp>
            <p:nvSpPr>
              <p:cNvPr id="5076" name="Line 87"/>
              <p:cNvSpPr/>
              <p:nvPr/>
            </p:nvSpPr>
            <p:spPr>
              <a:xfrm>
                <a:off x="3609360" y="5243760"/>
                <a:ext cx="360" cy="360"/>
              </a:xfrm>
              <a:prstGeom prst="line">
                <a:avLst/>
              </a:prstGeom>
              <a:ln w="3175">
                <a:solidFill>
                  <a:srgbClr val="000000"/>
                </a:solidFill>
                <a:prstDash val="sysDash"/>
                <a:round/>
              </a:ln>
            </p:spPr>
            <p:style>
              <a:lnRef idx="0"/>
              <a:fillRef idx="0"/>
              <a:effectRef idx="0"/>
              <a:fontRef idx="minor"/>
            </p:style>
          </p:sp>
          <p:sp>
            <p:nvSpPr>
              <p:cNvPr id="5077" name="Line 88"/>
              <p:cNvSpPr/>
              <p:nvPr/>
            </p:nvSpPr>
            <p:spPr>
              <a:xfrm>
                <a:off x="4625640" y="4395960"/>
                <a:ext cx="360" cy="806400"/>
              </a:xfrm>
              <a:prstGeom prst="line">
                <a:avLst/>
              </a:prstGeom>
              <a:ln w="3175">
                <a:solidFill>
                  <a:srgbClr val="000000"/>
                </a:solidFill>
                <a:prstDash val="sysDash"/>
                <a:round/>
              </a:ln>
            </p:spPr>
            <p:style>
              <a:lnRef idx="0"/>
              <a:fillRef idx="0"/>
              <a:effectRef idx="0"/>
              <a:fontRef idx="minor"/>
            </p:style>
          </p:sp>
          <p:grpSp>
            <p:nvGrpSpPr>
              <p:cNvPr id="5078" name="Group 89"/>
              <p:cNvGrpSpPr/>
              <p:nvPr/>
            </p:nvGrpSpPr>
            <p:grpSpPr>
              <a:xfrm>
                <a:off x="3609000" y="4136760"/>
                <a:ext cx="1019880" cy="397800"/>
                <a:chOff x="3609000" y="4136760"/>
                <a:chExt cx="1019880" cy="397800"/>
              </a:xfrm>
            </p:grpSpPr>
            <p:sp>
              <p:nvSpPr>
                <p:cNvPr id="5079" name="CustomShape 90"/>
                <p:cNvSpPr/>
                <p:nvPr/>
              </p:nvSpPr>
              <p:spPr>
                <a:xfrm flipV="1">
                  <a:off x="3610800" y="4242960"/>
                  <a:ext cx="1016280" cy="291600"/>
                </a:xfrm>
                <a:prstGeom prst="ellipse">
                  <a:avLst/>
                </a:prstGeom>
                <a:gradFill rotWithShape="0">
                  <a:gsLst>
                    <a:gs pos="0">
                      <a:srgbClr val="8585e0"/>
                    </a:gs>
                    <a:gs pos="100000">
                      <a:srgbClr val="d6d6f5"/>
                    </a:gs>
                  </a:gsLst>
                  <a:lin ang="5400000"/>
                </a:gradFill>
                <a:ln w="6350">
                  <a:noFill/>
                </a:ln>
              </p:spPr>
              <p:style>
                <a:lnRef idx="0"/>
                <a:fillRef idx="0"/>
                <a:effectRef idx="0"/>
                <a:fontRef idx="minor"/>
              </p:style>
            </p:sp>
            <p:sp>
              <p:nvSpPr>
                <p:cNvPr id="5080" name="CustomShape 91"/>
                <p:cNvSpPr/>
                <p:nvPr/>
              </p:nvSpPr>
              <p:spPr>
                <a:xfrm>
                  <a:off x="3609360" y="4285800"/>
                  <a:ext cx="1017720" cy="10440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5081" name="CustomShape 92"/>
                <p:cNvSpPr/>
                <p:nvPr/>
              </p:nvSpPr>
              <p:spPr>
                <a:xfrm flipV="1">
                  <a:off x="3609360" y="4136760"/>
                  <a:ext cx="1016280" cy="29160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082" name="CustomShape 93"/>
                <p:cNvSpPr/>
                <p:nvPr/>
              </p:nvSpPr>
              <p:spPr>
                <a:xfrm>
                  <a:off x="3869640" y="4225680"/>
                  <a:ext cx="493920" cy="14580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5083" name="CustomShape 94"/>
                <p:cNvSpPr/>
                <p:nvPr/>
              </p:nvSpPr>
              <p:spPr>
                <a:xfrm>
                  <a:off x="3818520" y="4187520"/>
                  <a:ext cx="597960" cy="1029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84" name="CustomShape 95"/>
                <p:cNvSpPr/>
                <p:nvPr/>
              </p:nvSpPr>
              <p:spPr>
                <a:xfrm>
                  <a:off x="4212000" y="4274640"/>
                  <a:ext cx="218160" cy="8856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85" name="CustomShape 96"/>
                <p:cNvSpPr/>
                <p:nvPr/>
              </p:nvSpPr>
              <p:spPr>
                <a:xfrm>
                  <a:off x="3807720" y="4276440"/>
                  <a:ext cx="216720" cy="8712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86" name="Line 97"/>
                <p:cNvSpPr/>
                <p:nvPr/>
              </p:nvSpPr>
              <p:spPr>
                <a:xfrm flipH="1" flipV="1">
                  <a:off x="3609000" y="4282560"/>
                  <a:ext cx="1440" cy="112680"/>
                </a:xfrm>
                <a:prstGeom prst="line">
                  <a:avLst/>
                </a:prstGeom>
                <a:ln w="6350">
                  <a:solidFill>
                    <a:srgbClr val="000000"/>
                  </a:solidFill>
                  <a:round/>
                </a:ln>
              </p:spPr>
              <p:style>
                <a:lnRef idx="0"/>
                <a:fillRef idx="0"/>
                <a:effectRef idx="0"/>
                <a:fontRef idx="minor"/>
              </p:style>
            </p:sp>
            <p:sp>
              <p:nvSpPr>
                <p:cNvPr id="5087" name="Line 98"/>
                <p:cNvSpPr/>
                <p:nvPr/>
              </p:nvSpPr>
              <p:spPr>
                <a:xfrm flipH="1" flipV="1">
                  <a:off x="4627440" y="4279320"/>
                  <a:ext cx="1440" cy="112680"/>
                </a:xfrm>
                <a:prstGeom prst="line">
                  <a:avLst/>
                </a:prstGeom>
                <a:ln w="6350">
                  <a:solidFill>
                    <a:srgbClr val="000000"/>
                  </a:solidFill>
                  <a:round/>
                </a:ln>
              </p:spPr>
              <p:style>
                <a:lnRef idx="0"/>
                <a:fillRef idx="0"/>
                <a:effectRef idx="0"/>
                <a:fontRef idx="minor"/>
              </p:style>
            </p:sp>
          </p:grpSp>
          <p:sp>
            <p:nvSpPr>
              <p:cNvPr id="5088" name="Line 99"/>
              <p:cNvSpPr/>
              <p:nvPr/>
            </p:nvSpPr>
            <p:spPr>
              <a:xfrm>
                <a:off x="3606840" y="4388040"/>
                <a:ext cx="360" cy="806400"/>
              </a:xfrm>
              <a:prstGeom prst="line">
                <a:avLst/>
              </a:prstGeom>
              <a:ln w="3175">
                <a:solidFill>
                  <a:srgbClr val="000000"/>
                </a:solidFill>
                <a:prstDash val="sysDash"/>
                <a:round/>
              </a:ln>
            </p:spPr>
            <p:style>
              <a:lnRef idx="0"/>
              <a:fillRef idx="0"/>
              <a:effectRef idx="0"/>
              <a:fontRef idx="minor"/>
            </p:style>
          </p:sp>
        </p:grpSp>
        <p:grpSp>
          <p:nvGrpSpPr>
            <p:cNvPr id="5089" name="Group 100"/>
            <p:cNvGrpSpPr/>
            <p:nvPr/>
          </p:nvGrpSpPr>
          <p:grpSpPr>
            <a:xfrm>
              <a:off x="5292360" y="4247640"/>
              <a:ext cx="572760" cy="2162160"/>
              <a:chOff x="5292360" y="4247640"/>
              <a:chExt cx="572760" cy="2162160"/>
            </a:xfrm>
          </p:grpSpPr>
          <p:sp>
            <p:nvSpPr>
              <p:cNvPr id="5090" name="CustomShape 101"/>
              <p:cNvSpPr/>
              <p:nvPr/>
            </p:nvSpPr>
            <p:spPr>
              <a:xfrm>
                <a:off x="5292360" y="5394600"/>
                <a:ext cx="572760" cy="1015200"/>
              </a:xfrm>
              <a:custGeom>
                <a:avLst/>
                <a:gdLst/>
                <a:ahLst/>
                <a:rect l="l" t="t" r="r" b="b"/>
                <a:pathLst>
                  <a:path w="574100" h="1014877">
                    <a:moveTo>
                      <a:pt x="323648" y="1001558"/>
                    </a:moveTo>
                    <a:cubicBezTo>
                      <a:pt x="144359" y="448953"/>
                      <a:pt x="295574" y="908506"/>
                      <a:pt x="0" y="4757"/>
                    </a:cubicBezTo>
                    <a:cubicBezTo>
                      <a:pt x="166537" y="861"/>
                      <a:pt x="336246" y="3896"/>
                      <a:pt x="502783" y="0"/>
                    </a:cubicBezTo>
                    <a:cubicBezTo>
                      <a:pt x="555943" y="995541"/>
                      <a:pt x="537473" y="350120"/>
                      <a:pt x="574100" y="1014877"/>
                    </a:cubicBezTo>
                    <a:cubicBezTo>
                      <a:pt x="492318" y="996974"/>
                      <a:pt x="472137" y="977884"/>
                      <a:pt x="323648" y="1001558"/>
                    </a:cubicBezTo>
                    <a:close/>
                  </a:path>
                </a:pathLst>
              </a:custGeom>
              <a:gradFill rotWithShape="0">
                <a:gsLst>
                  <a:gs pos="0">
                    <a:srgbClr val="f2f2f2">
                      <a:alpha val="55294"/>
                    </a:srgbClr>
                  </a:gs>
                  <a:gs pos="100000">
                    <a:srgbClr val="bfbfbf"/>
                  </a:gs>
                </a:gsLst>
                <a:lin ang="16200000"/>
              </a:gradFill>
              <a:ln w="9525">
                <a:noFill/>
              </a:ln>
            </p:spPr>
            <p:style>
              <a:lnRef idx="0"/>
              <a:fillRef idx="0"/>
              <a:effectRef idx="0"/>
              <a:fontRef idx="minor"/>
            </p:style>
          </p:sp>
          <p:sp>
            <p:nvSpPr>
              <p:cNvPr id="5091" name="CustomShape 102"/>
              <p:cNvSpPr/>
              <p:nvPr/>
            </p:nvSpPr>
            <p:spPr>
              <a:xfrm rot="10800000">
                <a:off x="5300640" y="4417200"/>
                <a:ext cx="497880" cy="35352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5092" name="Line 103"/>
              <p:cNvSpPr/>
              <p:nvPr/>
            </p:nvSpPr>
            <p:spPr>
              <a:xfrm>
                <a:off x="5798520" y="4375800"/>
                <a:ext cx="11160" cy="969480"/>
              </a:xfrm>
              <a:prstGeom prst="line">
                <a:avLst/>
              </a:prstGeom>
              <a:ln w="3175">
                <a:solidFill>
                  <a:srgbClr val="000000"/>
                </a:solidFill>
                <a:prstDash val="sysDash"/>
                <a:round/>
              </a:ln>
            </p:spPr>
            <p:style>
              <a:lnRef idx="0"/>
              <a:fillRef idx="0"/>
              <a:effectRef idx="0"/>
              <a:fontRef idx="minor"/>
            </p:style>
          </p:sp>
          <p:grpSp>
            <p:nvGrpSpPr>
              <p:cNvPr id="5093" name="Group 104"/>
              <p:cNvGrpSpPr/>
              <p:nvPr/>
            </p:nvGrpSpPr>
            <p:grpSpPr>
              <a:xfrm>
                <a:off x="5301720" y="5267520"/>
                <a:ext cx="508320" cy="225000"/>
                <a:chOff x="5301720" y="5267520"/>
                <a:chExt cx="508320" cy="225000"/>
              </a:xfrm>
            </p:grpSpPr>
            <p:sp>
              <p:nvSpPr>
                <p:cNvPr id="5094" name="CustomShape 105"/>
                <p:cNvSpPr/>
                <p:nvPr/>
              </p:nvSpPr>
              <p:spPr>
                <a:xfrm>
                  <a:off x="5302080" y="5345280"/>
                  <a:ext cx="507600" cy="147240"/>
                </a:xfrm>
                <a:prstGeom prst="ellipse">
                  <a:avLst/>
                </a:prstGeom>
                <a:solidFill>
                  <a:srgbClr val="262699"/>
                </a:solidFill>
                <a:ln w="6350">
                  <a:solidFill>
                    <a:srgbClr val="000000"/>
                  </a:solidFill>
                  <a:round/>
                </a:ln>
              </p:spPr>
              <p:style>
                <a:lnRef idx="0"/>
                <a:fillRef idx="0"/>
                <a:effectRef idx="0"/>
                <a:fontRef idx="minor"/>
              </p:style>
            </p:sp>
            <p:sp>
              <p:nvSpPr>
                <p:cNvPr id="5095" name="CustomShape 106"/>
                <p:cNvSpPr/>
                <p:nvPr/>
              </p:nvSpPr>
              <p:spPr>
                <a:xfrm>
                  <a:off x="5302080" y="5345280"/>
                  <a:ext cx="507600" cy="72720"/>
                </a:xfrm>
                <a:prstGeom prst="rect">
                  <a:avLst/>
                </a:prstGeom>
                <a:solidFill>
                  <a:srgbClr val="262699"/>
                </a:solidFill>
                <a:ln w="9525">
                  <a:noFill/>
                </a:ln>
              </p:spPr>
              <p:style>
                <a:lnRef idx="0"/>
                <a:fillRef idx="0"/>
                <a:effectRef idx="0"/>
                <a:fontRef idx="minor"/>
              </p:style>
            </p:sp>
            <p:sp>
              <p:nvSpPr>
                <p:cNvPr id="5096" name="CustomShape 107"/>
                <p:cNvSpPr/>
                <p:nvPr/>
              </p:nvSpPr>
              <p:spPr>
                <a:xfrm>
                  <a:off x="5302080" y="5267520"/>
                  <a:ext cx="507600" cy="150480"/>
                </a:xfrm>
                <a:prstGeom prst="ellipse">
                  <a:avLst/>
                </a:prstGeom>
                <a:solidFill>
                  <a:srgbClr val="adadeb">
                    <a:alpha val="55000"/>
                  </a:srgbClr>
                </a:solidFill>
                <a:ln w="9525">
                  <a:noFill/>
                </a:ln>
              </p:spPr>
              <p:style>
                <a:lnRef idx="0"/>
                <a:fillRef idx="0"/>
                <a:effectRef idx="0"/>
                <a:fontRef idx="minor"/>
              </p:style>
            </p:sp>
            <p:sp>
              <p:nvSpPr>
                <p:cNvPr id="5097" name="Line 108"/>
                <p:cNvSpPr/>
                <p:nvPr/>
              </p:nvSpPr>
              <p:spPr>
                <a:xfrm>
                  <a:off x="5809680" y="5345280"/>
                  <a:ext cx="360" cy="73080"/>
                </a:xfrm>
                <a:prstGeom prst="line">
                  <a:avLst/>
                </a:prstGeom>
                <a:ln w="6350">
                  <a:solidFill>
                    <a:srgbClr val="000000"/>
                  </a:solidFill>
                  <a:round/>
                </a:ln>
              </p:spPr>
              <p:style>
                <a:lnRef idx="0"/>
                <a:fillRef idx="0"/>
                <a:effectRef idx="0"/>
                <a:fontRef idx="minor"/>
              </p:style>
            </p:sp>
            <p:sp>
              <p:nvSpPr>
                <p:cNvPr id="5098" name="Line 109"/>
                <p:cNvSpPr/>
                <p:nvPr/>
              </p:nvSpPr>
              <p:spPr>
                <a:xfrm>
                  <a:off x="5301720" y="5345280"/>
                  <a:ext cx="360" cy="73080"/>
                </a:xfrm>
                <a:prstGeom prst="line">
                  <a:avLst/>
                </a:prstGeom>
                <a:ln w="6350">
                  <a:solidFill>
                    <a:srgbClr val="000000"/>
                  </a:solidFill>
                  <a:round/>
                </a:ln>
              </p:spPr>
              <p:style>
                <a:lnRef idx="0"/>
                <a:fillRef idx="0"/>
                <a:effectRef idx="0"/>
                <a:fontRef idx="minor"/>
              </p:style>
            </p:sp>
          </p:grpSp>
          <p:sp>
            <p:nvSpPr>
              <p:cNvPr id="5099" name="CustomShape 110"/>
              <p:cNvSpPr/>
              <p:nvPr/>
            </p:nvSpPr>
            <p:spPr>
              <a:xfrm>
                <a:off x="5303520" y="4851720"/>
                <a:ext cx="496440" cy="49644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5100" name="Line 111"/>
              <p:cNvSpPr/>
              <p:nvPr/>
            </p:nvSpPr>
            <p:spPr>
              <a:xfrm flipH="1">
                <a:off x="5297040" y="4406760"/>
                <a:ext cx="4680" cy="1032120"/>
              </a:xfrm>
              <a:prstGeom prst="line">
                <a:avLst/>
              </a:prstGeom>
              <a:ln w="3175">
                <a:solidFill>
                  <a:srgbClr val="000000"/>
                </a:solidFill>
                <a:prstDash val="sysDash"/>
                <a:round/>
              </a:ln>
            </p:spPr>
            <p:style>
              <a:lnRef idx="0"/>
              <a:fillRef idx="0"/>
              <a:effectRef idx="0"/>
              <a:fontRef idx="minor"/>
            </p:style>
          </p:sp>
          <p:grpSp>
            <p:nvGrpSpPr>
              <p:cNvPr id="5101" name="Group 112"/>
              <p:cNvGrpSpPr/>
              <p:nvPr/>
            </p:nvGrpSpPr>
            <p:grpSpPr>
              <a:xfrm>
                <a:off x="5300280" y="4247640"/>
                <a:ext cx="498240" cy="246960"/>
                <a:chOff x="5300280" y="4247640"/>
                <a:chExt cx="498240" cy="246960"/>
              </a:xfrm>
            </p:grpSpPr>
            <p:sp>
              <p:nvSpPr>
                <p:cNvPr id="5102" name="CustomShape 113"/>
                <p:cNvSpPr/>
                <p:nvPr/>
              </p:nvSpPr>
              <p:spPr>
                <a:xfrm flipV="1">
                  <a:off x="5302080" y="4318920"/>
                  <a:ext cx="496440" cy="175680"/>
                </a:xfrm>
                <a:prstGeom prst="ellipse">
                  <a:avLst/>
                </a:prstGeom>
                <a:gradFill rotWithShape="0">
                  <a:gsLst>
                    <a:gs pos="0">
                      <a:srgbClr val="8585e0"/>
                    </a:gs>
                    <a:gs pos="100000">
                      <a:srgbClr val="ffffff"/>
                    </a:gs>
                  </a:gsLst>
                  <a:lin ang="5400000"/>
                </a:gradFill>
                <a:ln w="6350">
                  <a:noFill/>
                </a:ln>
              </p:spPr>
              <p:style>
                <a:lnRef idx="0"/>
                <a:fillRef idx="0"/>
                <a:effectRef idx="0"/>
                <a:fontRef idx="minor"/>
              </p:style>
            </p:sp>
            <p:sp>
              <p:nvSpPr>
                <p:cNvPr id="5103" name="CustomShape 114"/>
                <p:cNvSpPr/>
                <p:nvPr/>
              </p:nvSpPr>
              <p:spPr>
                <a:xfrm>
                  <a:off x="5300280" y="4344480"/>
                  <a:ext cx="497880" cy="6300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5104" name="CustomShape 115"/>
                <p:cNvSpPr/>
                <p:nvPr/>
              </p:nvSpPr>
              <p:spPr>
                <a:xfrm flipV="1">
                  <a:off x="5300280" y="4247640"/>
                  <a:ext cx="496440" cy="17568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105" name="CustomShape 116"/>
                <p:cNvSpPr/>
                <p:nvPr/>
              </p:nvSpPr>
              <p:spPr>
                <a:xfrm>
                  <a:off x="5427720" y="4307760"/>
                  <a:ext cx="241560" cy="871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5106" name="CustomShape 117"/>
                <p:cNvSpPr/>
                <p:nvPr/>
              </p:nvSpPr>
              <p:spPr>
                <a:xfrm>
                  <a:off x="5402520" y="4284000"/>
                  <a:ext cx="291960" cy="615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07" name="CustomShape 118"/>
                <p:cNvSpPr/>
                <p:nvPr/>
              </p:nvSpPr>
              <p:spPr>
                <a:xfrm>
                  <a:off x="5594400" y="4336560"/>
                  <a:ext cx="108000" cy="536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08" name="CustomShape 119"/>
                <p:cNvSpPr/>
                <p:nvPr/>
              </p:nvSpPr>
              <p:spPr>
                <a:xfrm>
                  <a:off x="5397840" y="4338000"/>
                  <a:ext cx="104760" cy="536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09" name="Line 120"/>
                <p:cNvSpPr/>
                <p:nvPr/>
              </p:nvSpPr>
              <p:spPr>
                <a:xfrm flipH="1" flipV="1">
                  <a:off x="5300280" y="4336200"/>
                  <a:ext cx="1440" cy="68400"/>
                </a:xfrm>
                <a:prstGeom prst="line">
                  <a:avLst/>
                </a:prstGeom>
                <a:ln w="6350">
                  <a:solidFill>
                    <a:srgbClr val="000000"/>
                  </a:solidFill>
                  <a:round/>
                </a:ln>
              </p:spPr>
              <p:style>
                <a:lnRef idx="0"/>
                <a:fillRef idx="0"/>
                <a:effectRef idx="0"/>
                <a:fontRef idx="minor"/>
              </p:style>
            </p:sp>
            <p:sp>
              <p:nvSpPr>
                <p:cNvPr id="5110" name="Line 121"/>
                <p:cNvSpPr/>
                <p:nvPr/>
              </p:nvSpPr>
              <p:spPr>
                <a:xfrm flipH="1" flipV="1">
                  <a:off x="5796720" y="4339440"/>
                  <a:ext cx="1800" cy="68040"/>
                </a:xfrm>
                <a:prstGeom prst="line">
                  <a:avLst/>
                </a:prstGeom>
                <a:ln w="6350">
                  <a:solidFill>
                    <a:srgbClr val="000000"/>
                  </a:solidFill>
                  <a:round/>
                </a:ln>
              </p:spPr>
              <p:style>
                <a:lnRef idx="0"/>
                <a:fillRef idx="0"/>
                <a:effectRef idx="0"/>
                <a:fontRef idx="minor"/>
              </p:style>
            </p:sp>
          </p:grpSp>
        </p:grpSp>
        <p:grpSp>
          <p:nvGrpSpPr>
            <p:cNvPr id="5111" name="Group 122"/>
            <p:cNvGrpSpPr/>
            <p:nvPr/>
          </p:nvGrpSpPr>
          <p:grpSpPr>
            <a:xfrm>
              <a:off x="6071760" y="4247640"/>
              <a:ext cx="520920" cy="1626120"/>
              <a:chOff x="6071760" y="4247640"/>
              <a:chExt cx="520920" cy="1626120"/>
            </a:xfrm>
          </p:grpSpPr>
          <p:sp>
            <p:nvSpPr>
              <p:cNvPr id="5112" name="CustomShape 123"/>
              <p:cNvSpPr/>
              <p:nvPr/>
            </p:nvSpPr>
            <p:spPr>
              <a:xfrm>
                <a:off x="6071760" y="5431320"/>
                <a:ext cx="514080" cy="442440"/>
              </a:xfrm>
              <a:custGeom>
                <a:avLst/>
                <a:gdLst/>
                <a:ahLst/>
                <a:rect l="l" t="t" r="r" b="b"/>
                <a:pathLst>
                  <a:path w="514180" h="443525">
                    <a:moveTo>
                      <a:pt x="110303" y="443525"/>
                    </a:moveTo>
                    <a:cubicBezTo>
                      <a:pt x="70106" y="235553"/>
                      <a:pt x="112501" y="273531"/>
                      <a:pt x="0" y="0"/>
                    </a:cubicBezTo>
                    <a:lnTo>
                      <a:pt x="514180" y="10891"/>
                    </a:lnTo>
                    <a:cubicBezTo>
                      <a:pt x="417353" y="348331"/>
                      <a:pt x="456724" y="233015"/>
                      <a:pt x="448695" y="424553"/>
                    </a:cubicBezTo>
                    <a:cubicBezTo>
                      <a:pt x="373684" y="393884"/>
                      <a:pt x="178402" y="416624"/>
                      <a:pt x="110303" y="443525"/>
                    </a:cubicBezTo>
                    <a:close/>
                  </a:path>
                </a:pathLst>
              </a:custGeom>
              <a:gradFill rotWithShape="0">
                <a:gsLst>
                  <a:gs pos="0">
                    <a:srgbClr val="f2f2f2">
                      <a:alpha val="55294"/>
                    </a:srgbClr>
                  </a:gs>
                  <a:gs pos="100000">
                    <a:srgbClr val="bfbfbf"/>
                  </a:gs>
                </a:gsLst>
                <a:lin ang="16200000"/>
              </a:gradFill>
              <a:ln w="9525">
                <a:noFill/>
              </a:ln>
            </p:spPr>
            <p:style>
              <a:lnRef idx="0"/>
              <a:fillRef idx="0"/>
              <a:effectRef idx="0"/>
              <a:fontRef idx="minor"/>
            </p:style>
          </p:sp>
          <p:sp>
            <p:nvSpPr>
              <p:cNvPr id="5113" name="CustomShape 124"/>
              <p:cNvSpPr/>
              <p:nvPr/>
            </p:nvSpPr>
            <p:spPr>
              <a:xfrm rot="10800000">
                <a:off x="6074280" y="4417200"/>
                <a:ext cx="497880" cy="36396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5114" name="Line 125"/>
              <p:cNvSpPr/>
              <p:nvPr/>
            </p:nvSpPr>
            <p:spPr>
              <a:xfrm>
                <a:off x="6572160" y="4406760"/>
                <a:ext cx="15840" cy="943200"/>
              </a:xfrm>
              <a:prstGeom prst="line">
                <a:avLst/>
              </a:prstGeom>
              <a:ln w="3175">
                <a:solidFill>
                  <a:srgbClr val="000000"/>
                </a:solidFill>
                <a:prstDash val="sysDash"/>
                <a:round/>
              </a:ln>
            </p:spPr>
            <p:style>
              <a:lnRef idx="0"/>
              <a:fillRef idx="0"/>
              <a:effectRef idx="0"/>
              <a:fontRef idx="minor"/>
            </p:style>
          </p:sp>
          <p:grpSp>
            <p:nvGrpSpPr>
              <p:cNvPr id="5115" name="Group 126"/>
              <p:cNvGrpSpPr/>
              <p:nvPr/>
            </p:nvGrpSpPr>
            <p:grpSpPr>
              <a:xfrm>
                <a:off x="6084360" y="5272560"/>
                <a:ext cx="508320" cy="225000"/>
                <a:chOff x="6084360" y="5272560"/>
                <a:chExt cx="508320" cy="225000"/>
              </a:xfrm>
            </p:grpSpPr>
            <p:sp>
              <p:nvSpPr>
                <p:cNvPr id="5116" name="CustomShape 127"/>
                <p:cNvSpPr/>
                <p:nvPr/>
              </p:nvSpPr>
              <p:spPr>
                <a:xfrm>
                  <a:off x="6084720" y="5350320"/>
                  <a:ext cx="507600" cy="147240"/>
                </a:xfrm>
                <a:prstGeom prst="ellipse">
                  <a:avLst/>
                </a:prstGeom>
                <a:solidFill>
                  <a:srgbClr val="262699"/>
                </a:solidFill>
                <a:ln w="6350">
                  <a:solidFill>
                    <a:srgbClr val="000000"/>
                  </a:solidFill>
                  <a:round/>
                </a:ln>
              </p:spPr>
              <p:style>
                <a:lnRef idx="0"/>
                <a:fillRef idx="0"/>
                <a:effectRef idx="0"/>
                <a:fontRef idx="minor"/>
              </p:style>
            </p:sp>
            <p:sp>
              <p:nvSpPr>
                <p:cNvPr id="5117" name="CustomShape 128"/>
                <p:cNvSpPr/>
                <p:nvPr/>
              </p:nvSpPr>
              <p:spPr>
                <a:xfrm>
                  <a:off x="6084720" y="5350320"/>
                  <a:ext cx="507600" cy="72720"/>
                </a:xfrm>
                <a:prstGeom prst="rect">
                  <a:avLst/>
                </a:prstGeom>
                <a:solidFill>
                  <a:srgbClr val="262699"/>
                </a:solidFill>
                <a:ln w="9525">
                  <a:noFill/>
                </a:ln>
              </p:spPr>
              <p:style>
                <a:lnRef idx="0"/>
                <a:fillRef idx="0"/>
                <a:effectRef idx="0"/>
                <a:fontRef idx="minor"/>
              </p:style>
            </p:sp>
            <p:sp>
              <p:nvSpPr>
                <p:cNvPr id="5118" name="CustomShape 129"/>
                <p:cNvSpPr/>
                <p:nvPr/>
              </p:nvSpPr>
              <p:spPr>
                <a:xfrm>
                  <a:off x="6084720" y="5272560"/>
                  <a:ext cx="507600" cy="150480"/>
                </a:xfrm>
                <a:prstGeom prst="ellipse">
                  <a:avLst/>
                </a:prstGeom>
                <a:solidFill>
                  <a:srgbClr val="adadeb">
                    <a:alpha val="55000"/>
                  </a:srgbClr>
                </a:solidFill>
                <a:ln w="9525">
                  <a:noFill/>
                </a:ln>
              </p:spPr>
              <p:style>
                <a:lnRef idx="0"/>
                <a:fillRef idx="0"/>
                <a:effectRef idx="0"/>
                <a:fontRef idx="minor"/>
              </p:style>
            </p:sp>
            <p:sp>
              <p:nvSpPr>
                <p:cNvPr id="5119" name="Line 130"/>
                <p:cNvSpPr/>
                <p:nvPr/>
              </p:nvSpPr>
              <p:spPr>
                <a:xfrm>
                  <a:off x="6592320" y="5349960"/>
                  <a:ext cx="360" cy="73080"/>
                </a:xfrm>
                <a:prstGeom prst="line">
                  <a:avLst/>
                </a:prstGeom>
                <a:ln w="6350">
                  <a:solidFill>
                    <a:srgbClr val="000000"/>
                  </a:solidFill>
                  <a:round/>
                </a:ln>
              </p:spPr>
              <p:style>
                <a:lnRef idx="0"/>
                <a:fillRef idx="0"/>
                <a:effectRef idx="0"/>
                <a:fontRef idx="minor"/>
              </p:style>
            </p:sp>
            <p:sp>
              <p:nvSpPr>
                <p:cNvPr id="5120" name="Line 131"/>
                <p:cNvSpPr/>
                <p:nvPr/>
              </p:nvSpPr>
              <p:spPr>
                <a:xfrm>
                  <a:off x="6084360" y="5349960"/>
                  <a:ext cx="360" cy="73080"/>
                </a:xfrm>
                <a:prstGeom prst="line">
                  <a:avLst/>
                </a:prstGeom>
                <a:ln w="6350">
                  <a:solidFill>
                    <a:srgbClr val="000000"/>
                  </a:solidFill>
                  <a:round/>
                </a:ln>
              </p:spPr>
              <p:style>
                <a:lnRef idx="0"/>
                <a:fillRef idx="0"/>
                <a:effectRef idx="0"/>
                <a:fontRef idx="minor"/>
              </p:style>
            </p:sp>
          </p:grpSp>
          <p:sp>
            <p:nvSpPr>
              <p:cNvPr id="5121" name="CustomShape 132"/>
              <p:cNvSpPr/>
              <p:nvPr/>
            </p:nvSpPr>
            <p:spPr>
              <a:xfrm>
                <a:off x="6086160" y="4886280"/>
                <a:ext cx="496440" cy="46656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5122" name="Line 133"/>
              <p:cNvSpPr/>
              <p:nvPr/>
            </p:nvSpPr>
            <p:spPr>
              <a:xfrm>
                <a:off x="6073920" y="4375800"/>
                <a:ext cx="1440" cy="1067760"/>
              </a:xfrm>
              <a:prstGeom prst="line">
                <a:avLst/>
              </a:prstGeom>
              <a:ln w="3175">
                <a:solidFill>
                  <a:srgbClr val="000000"/>
                </a:solidFill>
                <a:prstDash val="sysDash"/>
                <a:round/>
              </a:ln>
            </p:spPr>
            <p:style>
              <a:lnRef idx="0"/>
              <a:fillRef idx="0"/>
              <a:effectRef idx="0"/>
              <a:fontRef idx="minor"/>
            </p:style>
          </p:sp>
          <p:grpSp>
            <p:nvGrpSpPr>
              <p:cNvPr id="5123" name="Group 134"/>
              <p:cNvGrpSpPr/>
              <p:nvPr/>
            </p:nvGrpSpPr>
            <p:grpSpPr>
              <a:xfrm>
                <a:off x="6073920" y="4247640"/>
                <a:ext cx="498240" cy="246960"/>
                <a:chOff x="6073920" y="4247640"/>
                <a:chExt cx="498240" cy="246960"/>
              </a:xfrm>
            </p:grpSpPr>
            <p:sp>
              <p:nvSpPr>
                <p:cNvPr id="5124" name="CustomShape 135"/>
                <p:cNvSpPr/>
                <p:nvPr/>
              </p:nvSpPr>
              <p:spPr>
                <a:xfrm flipV="1">
                  <a:off x="6075720" y="4318920"/>
                  <a:ext cx="496080" cy="175680"/>
                </a:xfrm>
                <a:prstGeom prst="ellipse">
                  <a:avLst/>
                </a:prstGeom>
                <a:gradFill rotWithShape="0">
                  <a:gsLst>
                    <a:gs pos="0">
                      <a:srgbClr val="8585e0"/>
                    </a:gs>
                    <a:gs pos="100000">
                      <a:srgbClr val="ffffff"/>
                    </a:gs>
                  </a:gsLst>
                  <a:lin ang="5400000"/>
                </a:gradFill>
                <a:ln w="6350">
                  <a:noFill/>
                </a:ln>
              </p:spPr>
              <p:style>
                <a:lnRef idx="0"/>
                <a:fillRef idx="0"/>
                <a:effectRef idx="0"/>
                <a:fontRef idx="minor"/>
              </p:style>
            </p:sp>
            <p:sp>
              <p:nvSpPr>
                <p:cNvPr id="5125" name="CustomShape 136"/>
                <p:cNvSpPr/>
                <p:nvPr/>
              </p:nvSpPr>
              <p:spPr>
                <a:xfrm>
                  <a:off x="6074280" y="4344480"/>
                  <a:ext cx="497880" cy="6300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5126" name="CustomShape 137"/>
                <p:cNvSpPr/>
                <p:nvPr/>
              </p:nvSpPr>
              <p:spPr>
                <a:xfrm flipV="1">
                  <a:off x="6074280" y="4247640"/>
                  <a:ext cx="496080" cy="17568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127" name="CustomShape 138"/>
                <p:cNvSpPr/>
                <p:nvPr/>
              </p:nvSpPr>
              <p:spPr>
                <a:xfrm>
                  <a:off x="6201360" y="4307760"/>
                  <a:ext cx="241560" cy="871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5128" name="CustomShape 139"/>
                <p:cNvSpPr/>
                <p:nvPr/>
              </p:nvSpPr>
              <p:spPr>
                <a:xfrm>
                  <a:off x="6176520" y="4284000"/>
                  <a:ext cx="291960" cy="615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29" name="CustomShape 140"/>
                <p:cNvSpPr/>
                <p:nvPr/>
              </p:nvSpPr>
              <p:spPr>
                <a:xfrm>
                  <a:off x="6368040" y="4336560"/>
                  <a:ext cx="108000" cy="536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30" name="CustomShape 141"/>
                <p:cNvSpPr/>
                <p:nvPr/>
              </p:nvSpPr>
              <p:spPr>
                <a:xfrm>
                  <a:off x="6171480" y="4338000"/>
                  <a:ext cx="104760" cy="536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31" name="Line 142"/>
                <p:cNvSpPr/>
                <p:nvPr/>
              </p:nvSpPr>
              <p:spPr>
                <a:xfrm flipH="1" flipV="1">
                  <a:off x="6073920" y="4336200"/>
                  <a:ext cx="1800" cy="68400"/>
                </a:xfrm>
                <a:prstGeom prst="line">
                  <a:avLst/>
                </a:prstGeom>
                <a:ln w="6350">
                  <a:solidFill>
                    <a:srgbClr val="000000"/>
                  </a:solidFill>
                  <a:round/>
                </a:ln>
              </p:spPr>
              <p:style>
                <a:lnRef idx="0"/>
                <a:fillRef idx="0"/>
                <a:effectRef idx="0"/>
                <a:fontRef idx="minor"/>
              </p:style>
            </p:sp>
            <p:sp>
              <p:nvSpPr>
                <p:cNvPr id="5132" name="Line 143"/>
                <p:cNvSpPr/>
                <p:nvPr/>
              </p:nvSpPr>
              <p:spPr>
                <a:xfrm flipH="1" flipV="1">
                  <a:off x="6570720" y="4339440"/>
                  <a:ext cx="1440" cy="68040"/>
                </a:xfrm>
                <a:prstGeom prst="line">
                  <a:avLst/>
                </a:prstGeom>
                <a:ln w="6350">
                  <a:solidFill>
                    <a:srgbClr val="000000"/>
                  </a:solidFill>
                  <a:round/>
                </a:ln>
              </p:spPr>
              <p:style>
                <a:lnRef idx="0"/>
                <a:fillRef idx="0"/>
                <a:effectRef idx="0"/>
                <a:fontRef idx="minor"/>
              </p:style>
            </p:sp>
          </p:grpSp>
        </p:grpSp>
        <p:grpSp>
          <p:nvGrpSpPr>
            <p:cNvPr id="5133" name="Group 144"/>
            <p:cNvGrpSpPr/>
            <p:nvPr/>
          </p:nvGrpSpPr>
          <p:grpSpPr>
            <a:xfrm>
              <a:off x="7108560" y="4371480"/>
              <a:ext cx="687600" cy="1948680"/>
              <a:chOff x="7108560" y="4371480"/>
              <a:chExt cx="687600" cy="1948680"/>
            </a:xfrm>
          </p:grpSpPr>
          <p:sp>
            <p:nvSpPr>
              <p:cNvPr id="5134" name="CustomShape 145"/>
              <p:cNvSpPr/>
              <p:nvPr/>
            </p:nvSpPr>
            <p:spPr>
              <a:xfrm>
                <a:off x="7108560" y="5401800"/>
                <a:ext cx="676080" cy="918360"/>
              </a:xfrm>
              <a:custGeom>
                <a:avLst/>
                <a:gdLst/>
                <a:ahLst/>
                <a:rect l="l" t="t" r="r" b="b"/>
                <a:pathLst>
                  <a:path w="675040" h="918268">
                    <a:moveTo>
                      <a:pt x="0" y="894029"/>
                    </a:moveTo>
                    <a:cubicBezTo>
                      <a:pt x="111484" y="603455"/>
                      <a:pt x="127519" y="615275"/>
                      <a:pt x="186623" y="1724"/>
                    </a:cubicBezTo>
                    <a:cubicBezTo>
                      <a:pt x="431451" y="14348"/>
                      <a:pt x="449377" y="35256"/>
                      <a:pt x="675040" y="0"/>
                    </a:cubicBezTo>
                    <a:cubicBezTo>
                      <a:pt x="377586" y="467035"/>
                      <a:pt x="377233" y="643076"/>
                      <a:pt x="270986" y="918268"/>
                    </a:cubicBezTo>
                    <a:cubicBezTo>
                      <a:pt x="136701" y="889632"/>
                      <a:pt x="92525" y="908114"/>
                      <a:pt x="0" y="894029"/>
                    </a:cubicBezTo>
                    <a:close/>
                  </a:path>
                </a:pathLst>
              </a:custGeom>
              <a:gradFill rotWithShape="0">
                <a:gsLst>
                  <a:gs pos="0">
                    <a:srgbClr val="f2f2f2">
                      <a:alpha val="55294"/>
                    </a:srgbClr>
                  </a:gs>
                  <a:gs pos="100000">
                    <a:srgbClr val="bfbfbf"/>
                  </a:gs>
                </a:gsLst>
                <a:lin ang="16200000"/>
              </a:gradFill>
              <a:ln w="9525">
                <a:noFill/>
              </a:ln>
            </p:spPr>
            <p:style>
              <a:lnRef idx="0"/>
              <a:fillRef idx="0"/>
              <a:effectRef idx="0"/>
              <a:fontRef idx="minor"/>
            </p:style>
          </p:sp>
          <p:sp>
            <p:nvSpPr>
              <p:cNvPr id="5135" name="CustomShape 146"/>
              <p:cNvSpPr/>
              <p:nvPr/>
            </p:nvSpPr>
            <p:spPr>
              <a:xfrm rot="10800000">
                <a:off x="7290720" y="4496400"/>
                <a:ext cx="497880" cy="41220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5136" name="Line 147"/>
              <p:cNvSpPr/>
              <p:nvPr/>
            </p:nvSpPr>
            <p:spPr>
              <a:xfrm>
                <a:off x="7792200" y="4459680"/>
                <a:ext cx="3600" cy="873000"/>
              </a:xfrm>
              <a:prstGeom prst="line">
                <a:avLst/>
              </a:prstGeom>
              <a:ln w="3175">
                <a:solidFill>
                  <a:srgbClr val="000000"/>
                </a:solidFill>
                <a:prstDash val="sysDash"/>
                <a:round/>
              </a:ln>
            </p:spPr>
            <p:style>
              <a:lnRef idx="0"/>
              <a:fillRef idx="0"/>
              <a:effectRef idx="0"/>
              <a:fontRef idx="minor"/>
            </p:style>
          </p:sp>
          <p:grpSp>
            <p:nvGrpSpPr>
              <p:cNvPr id="5137" name="Group 148"/>
              <p:cNvGrpSpPr/>
              <p:nvPr/>
            </p:nvGrpSpPr>
            <p:grpSpPr>
              <a:xfrm>
                <a:off x="7287840" y="5254920"/>
                <a:ext cx="508320" cy="225000"/>
                <a:chOff x="7287840" y="5254920"/>
                <a:chExt cx="508320" cy="225000"/>
              </a:xfrm>
            </p:grpSpPr>
            <p:sp>
              <p:nvSpPr>
                <p:cNvPr id="5138" name="CustomShape 149"/>
                <p:cNvSpPr/>
                <p:nvPr/>
              </p:nvSpPr>
              <p:spPr>
                <a:xfrm>
                  <a:off x="7287840" y="5332680"/>
                  <a:ext cx="507600" cy="147240"/>
                </a:xfrm>
                <a:prstGeom prst="ellipse">
                  <a:avLst/>
                </a:prstGeom>
                <a:solidFill>
                  <a:srgbClr val="262699"/>
                </a:solidFill>
                <a:ln w="6350">
                  <a:solidFill>
                    <a:srgbClr val="000000"/>
                  </a:solidFill>
                  <a:round/>
                </a:ln>
              </p:spPr>
              <p:style>
                <a:lnRef idx="0"/>
                <a:fillRef idx="0"/>
                <a:effectRef idx="0"/>
                <a:fontRef idx="minor"/>
              </p:style>
            </p:sp>
            <p:sp>
              <p:nvSpPr>
                <p:cNvPr id="5139" name="CustomShape 150"/>
                <p:cNvSpPr/>
                <p:nvPr/>
              </p:nvSpPr>
              <p:spPr>
                <a:xfrm>
                  <a:off x="7287840" y="5332680"/>
                  <a:ext cx="507600" cy="72720"/>
                </a:xfrm>
                <a:prstGeom prst="rect">
                  <a:avLst/>
                </a:prstGeom>
                <a:solidFill>
                  <a:srgbClr val="262699"/>
                </a:solidFill>
                <a:ln w="9525">
                  <a:noFill/>
                </a:ln>
              </p:spPr>
              <p:style>
                <a:lnRef idx="0"/>
                <a:fillRef idx="0"/>
                <a:effectRef idx="0"/>
                <a:fontRef idx="minor"/>
              </p:style>
            </p:sp>
            <p:sp>
              <p:nvSpPr>
                <p:cNvPr id="5140" name="CustomShape 151"/>
                <p:cNvSpPr/>
                <p:nvPr/>
              </p:nvSpPr>
              <p:spPr>
                <a:xfrm>
                  <a:off x="7287840" y="5254920"/>
                  <a:ext cx="507600" cy="150480"/>
                </a:xfrm>
                <a:prstGeom prst="ellipse">
                  <a:avLst/>
                </a:prstGeom>
                <a:solidFill>
                  <a:srgbClr val="adadeb">
                    <a:alpha val="55000"/>
                  </a:srgbClr>
                </a:solidFill>
                <a:ln w="9525">
                  <a:noFill/>
                </a:ln>
              </p:spPr>
              <p:style>
                <a:lnRef idx="0"/>
                <a:fillRef idx="0"/>
                <a:effectRef idx="0"/>
                <a:fontRef idx="minor"/>
              </p:style>
            </p:sp>
            <p:sp>
              <p:nvSpPr>
                <p:cNvPr id="5141" name="Line 152"/>
                <p:cNvSpPr/>
                <p:nvPr/>
              </p:nvSpPr>
              <p:spPr>
                <a:xfrm>
                  <a:off x="7795800" y="5332680"/>
                  <a:ext cx="360" cy="72720"/>
                </a:xfrm>
                <a:prstGeom prst="line">
                  <a:avLst/>
                </a:prstGeom>
                <a:ln w="6350">
                  <a:solidFill>
                    <a:srgbClr val="000000"/>
                  </a:solidFill>
                  <a:round/>
                </a:ln>
              </p:spPr>
              <p:style>
                <a:lnRef idx="0"/>
                <a:fillRef idx="0"/>
                <a:effectRef idx="0"/>
                <a:fontRef idx="minor"/>
              </p:style>
            </p:sp>
            <p:sp>
              <p:nvSpPr>
                <p:cNvPr id="5142" name="Line 153"/>
                <p:cNvSpPr/>
                <p:nvPr/>
              </p:nvSpPr>
              <p:spPr>
                <a:xfrm>
                  <a:off x="7287840" y="5332680"/>
                  <a:ext cx="360" cy="72720"/>
                </a:xfrm>
                <a:prstGeom prst="line">
                  <a:avLst/>
                </a:prstGeom>
                <a:ln w="6350">
                  <a:solidFill>
                    <a:srgbClr val="000000"/>
                  </a:solidFill>
                  <a:round/>
                </a:ln>
              </p:spPr>
              <p:style>
                <a:lnRef idx="0"/>
                <a:fillRef idx="0"/>
                <a:effectRef idx="0"/>
                <a:fontRef idx="minor"/>
              </p:style>
            </p:sp>
          </p:grpSp>
          <p:sp>
            <p:nvSpPr>
              <p:cNvPr id="5143" name="CustomShape 154"/>
              <p:cNvSpPr/>
              <p:nvPr/>
            </p:nvSpPr>
            <p:spPr>
              <a:xfrm>
                <a:off x="7289640" y="4897440"/>
                <a:ext cx="496440" cy="43812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5144" name="Line 155"/>
              <p:cNvSpPr/>
              <p:nvPr/>
            </p:nvSpPr>
            <p:spPr>
              <a:xfrm flipH="1">
                <a:off x="7283160" y="4459680"/>
                <a:ext cx="7560" cy="966600"/>
              </a:xfrm>
              <a:prstGeom prst="line">
                <a:avLst/>
              </a:prstGeom>
              <a:ln w="3175">
                <a:solidFill>
                  <a:srgbClr val="000000"/>
                </a:solidFill>
                <a:prstDash val="sysDash"/>
                <a:round/>
              </a:ln>
            </p:spPr>
            <p:style>
              <a:lnRef idx="0"/>
              <a:fillRef idx="0"/>
              <a:effectRef idx="0"/>
              <a:fontRef idx="minor"/>
            </p:style>
          </p:sp>
          <p:grpSp>
            <p:nvGrpSpPr>
              <p:cNvPr id="5145" name="Group 156"/>
              <p:cNvGrpSpPr/>
              <p:nvPr/>
            </p:nvGrpSpPr>
            <p:grpSpPr>
              <a:xfrm>
                <a:off x="7290720" y="4371480"/>
                <a:ext cx="502920" cy="247320"/>
                <a:chOff x="7290720" y="4371480"/>
                <a:chExt cx="502920" cy="247320"/>
              </a:xfrm>
            </p:grpSpPr>
            <p:sp>
              <p:nvSpPr>
                <p:cNvPr id="5146" name="CustomShape 157"/>
                <p:cNvSpPr/>
                <p:nvPr/>
              </p:nvSpPr>
              <p:spPr>
                <a:xfrm flipV="1">
                  <a:off x="7292520" y="4443120"/>
                  <a:ext cx="501120" cy="175680"/>
                </a:xfrm>
                <a:prstGeom prst="ellipse">
                  <a:avLst/>
                </a:prstGeom>
                <a:gradFill rotWithShape="0">
                  <a:gsLst>
                    <a:gs pos="0">
                      <a:srgbClr val="8585e0"/>
                    </a:gs>
                    <a:gs pos="100000">
                      <a:srgbClr val="ffffff"/>
                    </a:gs>
                  </a:gsLst>
                  <a:lin ang="5400000"/>
                </a:gradFill>
                <a:ln w="6350">
                  <a:noFill/>
                </a:ln>
              </p:spPr>
              <p:style>
                <a:lnRef idx="0"/>
                <a:fillRef idx="0"/>
                <a:effectRef idx="0"/>
                <a:fontRef idx="minor"/>
              </p:style>
            </p:sp>
            <p:sp>
              <p:nvSpPr>
                <p:cNvPr id="5147" name="CustomShape 158"/>
                <p:cNvSpPr/>
                <p:nvPr/>
              </p:nvSpPr>
              <p:spPr>
                <a:xfrm>
                  <a:off x="7290720" y="4468320"/>
                  <a:ext cx="502920" cy="6300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5148" name="CustomShape 159"/>
                <p:cNvSpPr/>
                <p:nvPr/>
              </p:nvSpPr>
              <p:spPr>
                <a:xfrm flipV="1">
                  <a:off x="7290720" y="4371480"/>
                  <a:ext cx="501120" cy="17568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149" name="CustomShape 160"/>
                <p:cNvSpPr/>
                <p:nvPr/>
              </p:nvSpPr>
              <p:spPr>
                <a:xfrm>
                  <a:off x="7419240" y="4431960"/>
                  <a:ext cx="244080" cy="871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5150" name="CustomShape 161"/>
                <p:cNvSpPr/>
                <p:nvPr/>
              </p:nvSpPr>
              <p:spPr>
                <a:xfrm>
                  <a:off x="7394040" y="4408200"/>
                  <a:ext cx="294840" cy="615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51" name="CustomShape 162"/>
                <p:cNvSpPr/>
                <p:nvPr/>
              </p:nvSpPr>
              <p:spPr>
                <a:xfrm>
                  <a:off x="7587720" y="4460400"/>
                  <a:ext cx="109080" cy="536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52" name="CustomShape 163"/>
                <p:cNvSpPr/>
                <p:nvPr/>
              </p:nvSpPr>
              <p:spPr>
                <a:xfrm>
                  <a:off x="7389000" y="4462200"/>
                  <a:ext cx="105840" cy="536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53" name="Line 164"/>
                <p:cNvSpPr/>
                <p:nvPr/>
              </p:nvSpPr>
              <p:spPr>
                <a:xfrm flipH="1" flipV="1">
                  <a:off x="7290720" y="4460400"/>
                  <a:ext cx="1440" cy="68040"/>
                </a:xfrm>
                <a:prstGeom prst="line">
                  <a:avLst/>
                </a:prstGeom>
                <a:ln w="6350">
                  <a:solidFill>
                    <a:srgbClr val="000000"/>
                  </a:solidFill>
                  <a:round/>
                </a:ln>
              </p:spPr>
              <p:style>
                <a:lnRef idx="0"/>
                <a:fillRef idx="0"/>
                <a:effectRef idx="0"/>
                <a:fontRef idx="minor"/>
              </p:style>
            </p:sp>
            <p:sp>
              <p:nvSpPr>
                <p:cNvPr id="5154" name="Line 165"/>
                <p:cNvSpPr/>
                <p:nvPr/>
              </p:nvSpPr>
              <p:spPr>
                <a:xfrm flipH="1" flipV="1">
                  <a:off x="7792200" y="4463640"/>
                  <a:ext cx="1440" cy="68040"/>
                </a:xfrm>
                <a:prstGeom prst="line">
                  <a:avLst/>
                </a:prstGeom>
                <a:ln w="6350">
                  <a:solidFill>
                    <a:srgbClr val="000000"/>
                  </a:solidFill>
                  <a:round/>
                </a:ln>
              </p:spPr>
              <p:style>
                <a:lnRef idx="0"/>
                <a:fillRef idx="0"/>
                <a:effectRef idx="0"/>
                <a:fontRef idx="minor"/>
              </p:style>
            </p:sp>
          </p:grpSp>
        </p:grpSp>
        <p:grpSp>
          <p:nvGrpSpPr>
            <p:cNvPr id="5155" name="Group 166"/>
            <p:cNvGrpSpPr/>
            <p:nvPr/>
          </p:nvGrpSpPr>
          <p:grpSpPr>
            <a:xfrm>
              <a:off x="7920720" y="4329360"/>
              <a:ext cx="870840" cy="1680120"/>
              <a:chOff x="7920720" y="4329360"/>
              <a:chExt cx="870840" cy="1680120"/>
            </a:xfrm>
          </p:grpSpPr>
          <p:sp>
            <p:nvSpPr>
              <p:cNvPr id="5156" name="CustomShape 167"/>
              <p:cNvSpPr/>
              <p:nvPr/>
            </p:nvSpPr>
            <p:spPr>
              <a:xfrm>
                <a:off x="7920720" y="5455800"/>
                <a:ext cx="864720" cy="553680"/>
              </a:xfrm>
              <a:custGeom>
                <a:avLst/>
                <a:gdLst/>
                <a:ah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rotWithShape="0">
                <a:gsLst>
                  <a:gs pos="0">
                    <a:srgbClr val="f2f2f2">
                      <a:alpha val="55294"/>
                    </a:srgbClr>
                  </a:gs>
                  <a:gs pos="100000">
                    <a:srgbClr val="bfbfbf"/>
                  </a:gs>
                </a:gsLst>
                <a:lin ang="16200000"/>
              </a:gradFill>
              <a:ln w="9525">
                <a:noFill/>
              </a:ln>
            </p:spPr>
            <p:style>
              <a:lnRef idx="0"/>
              <a:fillRef idx="0"/>
              <a:effectRef idx="0"/>
              <a:fontRef idx="minor"/>
            </p:style>
          </p:sp>
          <p:sp>
            <p:nvSpPr>
              <p:cNvPr id="5157" name="CustomShape 168"/>
              <p:cNvSpPr/>
              <p:nvPr/>
            </p:nvSpPr>
            <p:spPr>
              <a:xfrm rot="10800000">
                <a:off x="8289000" y="4496400"/>
                <a:ext cx="497880" cy="36144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5158" name="Line 169"/>
              <p:cNvSpPr/>
              <p:nvPr/>
            </p:nvSpPr>
            <p:spPr>
              <a:xfrm>
                <a:off x="8783280" y="4418280"/>
                <a:ext cx="7920" cy="955800"/>
              </a:xfrm>
              <a:prstGeom prst="line">
                <a:avLst/>
              </a:prstGeom>
              <a:ln w="3175">
                <a:solidFill>
                  <a:srgbClr val="000000"/>
                </a:solidFill>
                <a:prstDash val="sysDash"/>
                <a:round/>
              </a:ln>
            </p:spPr>
            <p:style>
              <a:lnRef idx="0"/>
              <a:fillRef idx="0"/>
              <a:effectRef idx="0"/>
              <a:fontRef idx="minor"/>
            </p:style>
          </p:sp>
          <p:grpSp>
            <p:nvGrpSpPr>
              <p:cNvPr id="5159" name="Group 170"/>
              <p:cNvGrpSpPr/>
              <p:nvPr/>
            </p:nvGrpSpPr>
            <p:grpSpPr>
              <a:xfrm>
                <a:off x="8283240" y="5299920"/>
                <a:ext cx="508320" cy="221760"/>
                <a:chOff x="8283240" y="5299920"/>
                <a:chExt cx="508320" cy="221760"/>
              </a:xfrm>
            </p:grpSpPr>
            <p:sp>
              <p:nvSpPr>
                <p:cNvPr id="5160" name="CustomShape 171"/>
                <p:cNvSpPr/>
                <p:nvPr/>
              </p:nvSpPr>
              <p:spPr>
                <a:xfrm>
                  <a:off x="8283240" y="5374440"/>
                  <a:ext cx="507600" cy="147240"/>
                </a:xfrm>
                <a:prstGeom prst="ellipse">
                  <a:avLst/>
                </a:prstGeom>
                <a:solidFill>
                  <a:srgbClr val="262699"/>
                </a:solidFill>
                <a:ln w="6350">
                  <a:solidFill>
                    <a:srgbClr val="000000"/>
                  </a:solidFill>
                  <a:round/>
                </a:ln>
              </p:spPr>
              <p:style>
                <a:lnRef idx="0"/>
                <a:fillRef idx="0"/>
                <a:effectRef idx="0"/>
                <a:fontRef idx="minor"/>
              </p:style>
            </p:sp>
            <p:sp>
              <p:nvSpPr>
                <p:cNvPr id="5161" name="CustomShape 172"/>
                <p:cNvSpPr/>
                <p:nvPr/>
              </p:nvSpPr>
              <p:spPr>
                <a:xfrm>
                  <a:off x="8283240" y="5374440"/>
                  <a:ext cx="507600" cy="72720"/>
                </a:xfrm>
                <a:prstGeom prst="rect">
                  <a:avLst/>
                </a:prstGeom>
                <a:solidFill>
                  <a:srgbClr val="262699"/>
                </a:solidFill>
                <a:ln w="9525">
                  <a:noFill/>
                </a:ln>
              </p:spPr>
              <p:style>
                <a:lnRef idx="0"/>
                <a:fillRef idx="0"/>
                <a:effectRef idx="0"/>
                <a:fontRef idx="minor"/>
              </p:style>
            </p:sp>
            <p:sp>
              <p:nvSpPr>
                <p:cNvPr id="5162" name="CustomShape 173"/>
                <p:cNvSpPr/>
                <p:nvPr/>
              </p:nvSpPr>
              <p:spPr>
                <a:xfrm>
                  <a:off x="8283240" y="5299920"/>
                  <a:ext cx="507600" cy="147240"/>
                </a:xfrm>
                <a:prstGeom prst="ellipse">
                  <a:avLst/>
                </a:prstGeom>
                <a:solidFill>
                  <a:srgbClr val="adadeb">
                    <a:alpha val="55000"/>
                  </a:srgbClr>
                </a:solidFill>
                <a:ln w="9525">
                  <a:noFill/>
                </a:ln>
              </p:spPr>
              <p:style>
                <a:lnRef idx="0"/>
                <a:fillRef idx="0"/>
                <a:effectRef idx="0"/>
                <a:fontRef idx="minor"/>
              </p:style>
            </p:sp>
            <p:sp>
              <p:nvSpPr>
                <p:cNvPr id="5163" name="Line 174"/>
                <p:cNvSpPr/>
                <p:nvPr/>
              </p:nvSpPr>
              <p:spPr>
                <a:xfrm>
                  <a:off x="8791200" y="5374080"/>
                  <a:ext cx="360" cy="73080"/>
                </a:xfrm>
                <a:prstGeom prst="line">
                  <a:avLst/>
                </a:prstGeom>
                <a:ln w="6350">
                  <a:solidFill>
                    <a:srgbClr val="000000"/>
                  </a:solidFill>
                  <a:round/>
                </a:ln>
              </p:spPr>
              <p:style>
                <a:lnRef idx="0"/>
                <a:fillRef idx="0"/>
                <a:effectRef idx="0"/>
                <a:fontRef idx="minor"/>
              </p:style>
            </p:sp>
            <p:sp>
              <p:nvSpPr>
                <p:cNvPr id="5164" name="Line 175"/>
                <p:cNvSpPr/>
                <p:nvPr/>
              </p:nvSpPr>
              <p:spPr>
                <a:xfrm>
                  <a:off x="8283240" y="5374080"/>
                  <a:ext cx="360" cy="73080"/>
                </a:xfrm>
                <a:prstGeom prst="line">
                  <a:avLst/>
                </a:prstGeom>
                <a:ln w="6350">
                  <a:solidFill>
                    <a:srgbClr val="000000"/>
                  </a:solidFill>
                  <a:round/>
                </a:ln>
              </p:spPr>
              <p:style>
                <a:lnRef idx="0"/>
                <a:fillRef idx="0"/>
                <a:effectRef idx="0"/>
                <a:fontRef idx="minor"/>
              </p:style>
            </p:sp>
          </p:grpSp>
          <p:sp>
            <p:nvSpPr>
              <p:cNvPr id="5165" name="CustomShape 176"/>
              <p:cNvSpPr/>
              <p:nvPr/>
            </p:nvSpPr>
            <p:spPr>
              <a:xfrm>
                <a:off x="8285040" y="4904280"/>
                <a:ext cx="496440" cy="472680"/>
              </a:xfrm>
              <a:prstGeom prst="rect">
                <a:avLst/>
              </a:prstGeom>
              <a:gradFill rotWithShape="0">
                <a:gsLst>
                  <a:gs pos="1000">
                    <a:srgbClr val="8585e0"/>
                  </a:gs>
                  <a:gs pos="100000">
                    <a:srgbClr val="ffffff"/>
                  </a:gs>
                </a:gsLst>
                <a:lin ang="16200000"/>
              </a:gradFill>
              <a:ln w="9525">
                <a:noFill/>
              </a:ln>
            </p:spPr>
            <p:style>
              <a:lnRef idx="0"/>
              <a:fillRef idx="0"/>
              <a:effectRef idx="0"/>
              <a:fontRef idx="minor"/>
            </p:style>
          </p:sp>
          <p:sp>
            <p:nvSpPr>
              <p:cNvPr id="5166" name="Line 177"/>
              <p:cNvSpPr/>
              <p:nvPr/>
            </p:nvSpPr>
            <p:spPr>
              <a:xfrm flipH="1">
                <a:off x="8278200" y="4418280"/>
                <a:ext cx="3240" cy="1049400"/>
              </a:xfrm>
              <a:prstGeom prst="line">
                <a:avLst/>
              </a:prstGeom>
              <a:ln w="3175">
                <a:solidFill>
                  <a:srgbClr val="000000"/>
                </a:solidFill>
                <a:prstDash val="sysDash"/>
                <a:round/>
              </a:ln>
            </p:spPr>
            <p:style>
              <a:lnRef idx="0"/>
              <a:fillRef idx="0"/>
              <a:effectRef idx="0"/>
              <a:fontRef idx="minor"/>
            </p:style>
          </p:sp>
          <p:grpSp>
            <p:nvGrpSpPr>
              <p:cNvPr id="5167" name="Group 178"/>
              <p:cNvGrpSpPr/>
              <p:nvPr/>
            </p:nvGrpSpPr>
            <p:grpSpPr>
              <a:xfrm>
                <a:off x="8281440" y="4329360"/>
                <a:ext cx="503280" cy="248760"/>
                <a:chOff x="8281440" y="4329360"/>
                <a:chExt cx="503280" cy="248760"/>
              </a:xfrm>
            </p:grpSpPr>
            <p:sp>
              <p:nvSpPr>
                <p:cNvPr id="5168" name="CustomShape 179"/>
                <p:cNvSpPr/>
                <p:nvPr/>
              </p:nvSpPr>
              <p:spPr>
                <a:xfrm flipV="1">
                  <a:off x="8283240" y="4400280"/>
                  <a:ext cx="501120" cy="177480"/>
                </a:xfrm>
                <a:prstGeom prst="ellipse">
                  <a:avLst/>
                </a:prstGeom>
                <a:gradFill rotWithShape="0">
                  <a:gsLst>
                    <a:gs pos="0">
                      <a:srgbClr val="8585e0"/>
                    </a:gs>
                    <a:gs pos="100000">
                      <a:srgbClr val="ffffff"/>
                    </a:gs>
                  </a:gsLst>
                  <a:lin ang="5400000"/>
                </a:gradFill>
                <a:ln w="6350">
                  <a:noFill/>
                </a:ln>
              </p:spPr>
              <p:style>
                <a:lnRef idx="0"/>
                <a:fillRef idx="0"/>
                <a:effectRef idx="0"/>
                <a:fontRef idx="minor"/>
              </p:style>
            </p:sp>
            <p:sp>
              <p:nvSpPr>
                <p:cNvPr id="5169" name="CustomShape 180"/>
                <p:cNvSpPr/>
                <p:nvPr/>
              </p:nvSpPr>
              <p:spPr>
                <a:xfrm>
                  <a:off x="8281800" y="4426560"/>
                  <a:ext cx="502920" cy="6300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5170" name="CustomShape 181"/>
                <p:cNvSpPr/>
                <p:nvPr/>
              </p:nvSpPr>
              <p:spPr>
                <a:xfrm flipV="1">
                  <a:off x="8281800" y="4329000"/>
                  <a:ext cx="501120" cy="17748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171" name="CustomShape 182"/>
                <p:cNvSpPr/>
                <p:nvPr/>
              </p:nvSpPr>
              <p:spPr>
                <a:xfrm>
                  <a:off x="8410320" y="4389840"/>
                  <a:ext cx="244080" cy="885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5172" name="CustomShape 183"/>
                <p:cNvSpPr/>
                <p:nvPr/>
              </p:nvSpPr>
              <p:spPr>
                <a:xfrm>
                  <a:off x="8384760" y="4366080"/>
                  <a:ext cx="294840" cy="630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73" name="CustomShape 184"/>
                <p:cNvSpPr/>
                <p:nvPr/>
              </p:nvSpPr>
              <p:spPr>
                <a:xfrm>
                  <a:off x="8578440" y="4420080"/>
                  <a:ext cx="109080" cy="536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74" name="CustomShape 185"/>
                <p:cNvSpPr/>
                <p:nvPr/>
              </p:nvSpPr>
              <p:spPr>
                <a:xfrm>
                  <a:off x="8380080" y="4421520"/>
                  <a:ext cx="105840" cy="522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75" name="Line 186"/>
                <p:cNvSpPr/>
                <p:nvPr/>
              </p:nvSpPr>
              <p:spPr>
                <a:xfrm flipH="1" flipV="1">
                  <a:off x="8281440" y="4418280"/>
                  <a:ext cx="1800" cy="68400"/>
                </a:xfrm>
                <a:prstGeom prst="line">
                  <a:avLst/>
                </a:prstGeom>
                <a:ln w="6350">
                  <a:solidFill>
                    <a:srgbClr val="000000"/>
                  </a:solidFill>
                  <a:round/>
                </a:ln>
              </p:spPr>
              <p:style>
                <a:lnRef idx="0"/>
                <a:fillRef idx="0"/>
                <a:effectRef idx="0"/>
                <a:fontRef idx="minor"/>
              </p:style>
            </p:sp>
            <p:sp>
              <p:nvSpPr>
                <p:cNvPr id="5176" name="Line 187"/>
                <p:cNvSpPr/>
                <p:nvPr/>
              </p:nvSpPr>
              <p:spPr>
                <a:xfrm flipH="1" flipV="1">
                  <a:off x="8783280" y="4422960"/>
                  <a:ext cx="1440" cy="68400"/>
                </a:xfrm>
                <a:prstGeom prst="line">
                  <a:avLst/>
                </a:prstGeom>
                <a:ln w="6350">
                  <a:solidFill>
                    <a:srgbClr val="000000"/>
                  </a:solidFill>
                  <a:round/>
                </a:ln>
              </p:spPr>
              <p:style>
                <a:lnRef idx="0"/>
                <a:fillRef idx="0"/>
                <a:effectRef idx="0"/>
                <a:fontRef idx="minor"/>
              </p:style>
            </p:sp>
          </p:grpSp>
        </p:grpSp>
      </p:grpSp>
      <p:grpSp>
        <p:nvGrpSpPr>
          <p:cNvPr id="5177" name="Group 188"/>
          <p:cNvGrpSpPr/>
          <p:nvPr/>
        </p:nvGrpSpPr>
        <p:grpSpPr>
          <a:xfrm>
            <a:off x="3766680" y="4729320"/>
            <a:ext cx="4980240" cy="691920"/>
            <a:chOff x="3766680" y="4729320"/>
            <a:chExt cx="4980240" cy="691920"/>
          </a:xfrm>
        </p:grpSpPr>
        <p:grpSp>
          <p:nvGrpSpPr>
            <p:cNvPr id="5178" name="Group 189"/>
            <p:cNvGrpSpPr/>
            <p:nvPr/>
          </p:nvGrpSpPr>
          <p:grpSpPr>
            <a:xfrm>
              <a:off x="5332320" y="5092920"/>
              <a:ext cx="428040" cy="328320"/>
              <a:chOff x="5332320" y="5092920"/>
              <a:chExt cx="428040" cy="328320"/>
            </a:xfrm>
          </p:grpSpPr>
          <p:sp>
            <p:nvSpPr>
              <p:cNvPr id="5179" name="CustomShape 190"/>
              <p:cNvSpPr/>
              <p:nvPr/>
            </p:nvSpPr>
            <p:spPr>
              <a:xfrm>
                <a:off x="5335200" y="5092920"/>
                <a:ext cx="425160" cy="328320"/>
              </a:xfrm>
              <a:prstGeom prst="rect">
                <a:avLst/>
              </a:prstGeom>
              <a:solidFill>
                <a:srgbClr val="ffffff"/>
              </a:solidFill>
              <a:ln w="3175">
                <a:solidFill>
                  <a:srgbClr val="cc0000"/>
                </a:solidFill>
                <a:round/>
              </a:ln>
            </p:spPr>
            <p:style>
              <a:lnRef idx="0"/>
              <a:fillRef idx="0"/>
              <a:effectRef idx="0"/>
              <a:fontRef idx="minor"/>
            </p:style>
          </p:sp>
          <p:sp>
            <p:nvSpPr>
              <p:cNvPr id="5180" name="Line 191"/>
              <p:cNvSpPr/>
              <p:nvPr/>
            </p:nvSpPr>
            <p:spPr>
              <a:xfrm>
                <a:off x="5332320" y="5184720"/>
                <a:ext cx="425160" cy="360"/>
              </a:xfrm>
              <a:prstGeom prst="line">
                <a:avLst/>
              </a:prstGeom>
              <a:ln w="3175">
                <a:solidFill>
                  <a:srgbClr val="cc0000"/>
                </a:solidFill>
                <a:round/>
              </a:ln>
            </p:spPr>
            <p:style>
              <a:lnRef idx="0"/>
              <a:fillRef idx="0"/>
              <a:effectRef idx="0"/>
              <a:fontRef idx="minor"/>
            </p:style>
          </p:sp>
          <p:sp>
            <p:nvSpPr>
              <p:cNvPr id="5181" name="Line 192"/>
              <p:cNvSpPr/>
              <p:nvPr/>
            </p:nvSpPr>
            <p:spPr>
              <a:xfrm>
                <a:off x="5332320" y="5248080"/>
                <a:ext cx="425160" cy="360"/>
              </a:xfrm>
              <a:prstGeom prst="line">
                <a:avLst/>
              </a:prstGeom>
              <a:ln w="3175">
                <a:solidFill>
                  <a:srgbClr val="cc0000"/>
                </a:solidFill>
                <a:round/>
              </a:ln>
            </p:spPr>
            <p:style>
              <a:lnRef idx="0"/>
              <a:fillRef idx="0"/>
              <a:effectRef idx="0"/>
              <a:fontRef idx="minor"/>
            </p:style>
          </p:sp>
          <p:sp>
            <p:nvSpPr>
              <p:cNvPr id="5182" name="Line 193"/>
              <p:cNvSpPr/>
              <p:nvPr/>
            </p:nvSpPr>
            <p:spPr>
              <a:xfrm flipH="1" flipV="1">
                <a:off x="5546160" y="5184720"/>
                <a:ext cx="1440" cy="236520"/>
              </a:xfrm>
              <a:prstGeom prst="line">
                <a:avLst/>
              </a:prstGeom>
              <a:ln w="3175">
                <a:solidFill>
                  <a:srgbClr val="cc0000"/>
                </a:solidFill>
                <a:round/>
              </a:ln>
            </p:spPr>
            <p:style>
              <a:lnRef idx="0"/>
              <a:fillRef idx="0"/>
              <a:effectRef idx="0"/>
              <a:fontRef idx="minor"/>
            </p:style>
          </p:sp>
        </p:grpSp>
        <p:grpSp>
          <p:nvGrpSpPr>
            <p:cNvPr id="5183" name="Group 194"/>
            <p:cNvGrpSpPr/>
            <p:nvPr/>
          </p:nvGrpSpPr>
          <p:grpSpPr>
            <a:xfrm>
              <a:off x="6114960" y="5092920"/>
              <a:ext cx="429480" cy="328320"/>
              <a:chOff x="6114960" y="5092920"/>
              <a:chExt cx="429480" cy="328320"/>
            </a:xfrm>
          </p:grpSpPr>
          <p:sp>
            <p:nvSpPr>
              <p:cNvPr id="5184" name="CustomShape 195"/>
              <p:cNvSpPr/>
              <p:nvPr/>
            </p:nvSpPr>
            <p:spPr>
              <a:xfrm>
                <a:off x="6117840" y="5092920"/>
                <a:ext cx="425160" cy="328320"/>
              </a:xfrm>
              <a:prstGeom prst="rect">
                <a:avLst/>
              </a:prstGeom>
              <a:solidFill>
                <a:srgbClr val="ffffff"/>
              </a:solidFill>
              <a:ln w="3175">
                <a:solidFill>
                  <a:srgbClr val="cc0000"/>
                </a:solidFill>
                <a:round/>
              </a:ln>
            </p:spPr>
            <p:style>
              <a:lnRef idx="0"/>
              <a:fillRef idx="0"/>
              <a:effectRef idx="0"/>
              <a:fontRef idx="minor"/>
            </p:style>
          </p:sp>
          <p:sp>
            <p:nvSpPr>
              <p:cNvPr id="5185" name="Line 196"/>
              <p:cNvSpPr/>
              <p:nvPr/>
            </p:nvSpPr>
            <p:spPr>
              <a:xfrm>
                <a:off x="6118920" y="5184720"/>
                <a:ext cx="425520" cy="360"/>
              </a:xfrm>
              <a:prstGeom prst="line">
                <a:avLst/>
              </a:prstGeom>
              <a:ln w="3175">
                <a:solidFill>
                  <a:srgbClr val="cc0000"/>
                </a:solidFill>
                <a:round/>
              </a:ln>
            </p:spPr>
            <p:style>
              <a:lnRef idx="0"/>
              <a:fillRef idx="0"/>
              <a:effectRef idx="0"/>
              <a:fontRef idx="minor"/>
            </p:style>
          </p:sp>
          <p:sp>
            <p:nvSpPr>
              <p:cNvPr id="5186" name="Line 197"/>
              <p:cNvSpPr/>
              <p:nvPr/>
            </p:nvSpPr>
            <p:spPr>
              <a:xfrm>
                <a:off x="6114960" y="5248080"/>
                <a:ext cx="425160" cy="360"/>
              </a:xfrm>
              <a:prstGeom prst="line">
                <a:avLst/>
              </a:prstGeom>
              <a:ln w="3175">
                <a:solidFill>
                  <a:srgbClr val="cc0000"/>
                </a:solidFill>
                <a:round/>
              </a:ln>
            </p:spPr>
            <p:style>
              <a:lnRef idx="0"/>
              <a:fillRef idx="0"/>
              <a:effectRef idx="0"/>
              <a:fontRef idx="minor"/>
            </p:style>
          </p:sp>
          <p:sp>
            <p:nvSpPr>
              <p:cNvPr id="5187" name="Line 198"/>
              <p:cNvSpPr/>
              <p:nvPr/>
            </p:nvSpPr>
            <p:spPr>
              <a:xfrm flipH="1" flipV="1">
                <a:off x="6328800" y="5184720"/>
                <a:ext cx="1440" cy="236520"/>
              </a:xfrm>
              <a:prstGeom prst="line">
                <a:avLst/>
              </a:prstGeom>
              <a:ln w="3175">
                <a:solidFill>
                  <a:srgbClr val="cc0000"/>
                </a:solidFill>
                <a:round/>
              </a:ln>
            </p:spPr>
            <p:style>
              <a:lnRef idx="0"/>
              <a:fillRef idx="0"/>
              <a:effectRef idx="0"/>
              <a:fontRef idx="minor"/>
            </p:style>
          </p:sp>
        </p:grpSp>
        <p:grpSp>
          <p:nvGrpSpPr>
            <p:cNvPr id="5188" name="Group 199"/>
            <p:cNvGrpSpPr/>
            <p:nvPr/>
          </p:nvGrpSpPr>
          <p:grpSpPr>
            <a:xfrm>
              <a:off x="7322040" y="5089680"/>
              <a:ext cx="430200" cy="328320"/>
              <a:chOff x="7322040" y="5089680"/>
              <a:chExt cx="430200" cy="328320"/>
            </a:xfrm>
          </p:grpSpPr>
          <p:sp>
            <p:nvSpPr>
              <p:cNvPr id="5189" name="CustomShape 200"/>
              <p:cNvSpPr/>
              <p:nvPr/>
            </p:nvSpPr>
            <p:spPr>
              <a:xfrm>
                <a:off x="7327080" y="5089680"/>
                <a:ext cx="425160" cy="328320"/>
              </a:xfrm>
              <a:prstGeom prst="rect">
                <a:avLst/>
              </a:prstGeom>
              <a:solidFill>
                <a:srgbClr val="ffffff"/>
              </a:solidFill>
              <a:ln w="3175">
                <a:solidFill>
                  <a:srgbClr val="cc0000"/>
                </a:solidFill>
                <a:round/>
              </a:ln>
            </p:spPr>
            <p:style>
              <a:lnRef idx="0"/>
              <a:fillRef idx="0"/>
              <a:effectRef idx="0"/>
              <a:fontRef idx="minor"/>
            </p:style>
          </p:sp>
          <p:sp>
            <p:nvSpPr>
              <p:cNvPr id="5190" name="Line 201"/>
              <p:cNvSpPr/>
              <p:nvPr/>
            </p:nvSpPr>
            <p:spPr>
              <a:xfrm>
                <a:off x="7322040" y="5181480"/>
                <a:ext cx="425520" cy="360"/>
              </a:xfrm>
              <a:prstGeom prst="line">
                <a:avLst/>
              </a:prstGeom>
              <a:ln w="3175">
                <a:solidFill>
                  <a:srgbClr val="cc0000"/>
                </a:solidFill>
                <a:round/>
              </a:ln>
            </p:spPr>
            <p:style>
              <a:lnRef idx="0"/>
              <a:fillRef idx="0"/>
              <a:effectRef idx="0"/>
              <a:fontRef idx="minor"/>
            </p:style>
          </p:sp>
          <p:sp>
            <p:nvSpPr>
              <p:cNvPr id="5191" name="Line 202"/>
              <p:cNvSpPr/>
              <p:nvPr/>
            </p:nvSpPr>
            <p:spPr>
              <a:xfrm>
                <a:off x="7326000" y="5244840"/>
                <a:ext cx="425520" cy="360"/>
              </a:xfrm>
              <a:prstGeom prst="line">
                <a:avLst/>
              </a:prstGeom>
              <a:ln w="3175">
                <a:solidFill>
                  <a:srgbClr val="cc0000"/>
                </a:solidFill>
                <a:round/>
              </a:ln>
            </p:spPr>
            <p:style>
              <a:lnRef idx="0"/>
              <a:fillRef idx="0"/>
              <a:effectRef idx="0"/>
              <a:fontRef idx="minor"/>
            </p:style>
          </p:sp>
          <p:sp>
            <p:nvSpPr>
              <p:cNvPr id="5192" name="Line 203"/>
              <p:cNvSpPr/>
              <p:nvPr/>
            </p:nvSpPr>
            <p:spPr>
              <a:xfrm flipH="1" flipV="1">
                <a:off x="7538040" y="5181480"/>
                <a:ext cx="1440" cy="236520"/>
              </a:xfrm>
              <a:prstGeom prst="line">
                <a:avLst/>
              </a:prstGeom>
              <a:ln w="3175">
                <a:solidFill>
                  <a:srgbClr val="cc0000"/>
                </a:solidFill>
                <a:round/>
              </a:ln>
            </p:spPr>
            <p:style>
              <a:lnRef idx="0"/>
              <a:fillRef idx="0"/>
              <a:effectRef idx="0"/>
              <a:fontRef idx="minor"/>
            </p:style>
          </p:sp>
        </p:grpSp>
        <p:grpSp>
          <p:nvGrpSpPr>
            <p:cNvPr id="5193" name="Group 204"/>
            <p:cNvGrpSpPr/>
            <p:nvPr/>
          </p:nvGrpSpPr>
          <p:grpSpPr>
            <a:xfrm>
              <a:off x="8316720" y="5083200"/>
              <a:ext cx="430200" cy="328320"/>
              <a:chOff x="8316720" y="5083200"/>
              <a:chExt cx="430200" cy="328320"/>
            </a:xfrm>
          </p:grpSpPr>
          <p:sp>
            <p:nvSpPr>
              <p:cNvPr id="5194" name="CustomShape 205"/>
              <p:cNvSpPr/>
              <p:nvPr/>
            </p:nvSpPr>
            <p:spPr>
              <a:xfrm>
                <a:off x="8321760" y="5083200"/>
                <a:ext cx="425160" cy="328320"/>
              </a:xfrm>
              <a:prstGeom prst="rect">
                <a:avLst/>
              </a:prstGeom>
              <a:solidFill>
                <a:srgbClr val="ffffff"/>
              </a:solidFill>
              <a:ln w="3175">
                <a:solidFill>
                  <a:srgbClr val="cc0000"/>
                </a:solidFill>
                <a:round/>
              </a:ln>
            </p:spPr>
            <p:style>
              <a:lnRef idx="0"/>
              <a:fillRef idx="0"/>
              <a:effectRef idx="0"/>
              <a:fontRef idx="minor"/>
            </p:style>
          </p:sp>
          <p:sp>
            <p:nvSpPr>
              <p:cNvPr id="5195" name="Line 206"/>
              <p:cNvSpPr/>
              <p:nvPr/>
            </p:nvSpPr>
            <p:spPr>
              <a:xfrm>
                <a:off x="8316720" y="5175000"/>
                <a:ext cx="425520" cy="360"/>
              </a:xfrm>
              <a:prstGeom prst="line">
                <a:avLst/>
              </a:prstGeom>
              <a:ln w="3175">
                <a:solidFill>
                  <a:srgbClr val="cc0000"/>
                </a:solidFill>
                <a:round/>
              </a:ln>
            </p:spPr>
            <p:style>
              <a:lnRef idx="0"/>
              <a:fillRef idx="0"/>
              <a:effectRef idx="0"/>
              <a:fontRef idx="minor"/>
            </p:style>
          </p:sp>
          <p:sp>
            <p:nvSpPr>
              <p:cNvPr id="5196" name="Line 207"/>
              <p:cNvSpPr/>
              <p:nvPr/>
            </p:nvSpPr>
            <p:spPr>
              <a:xfrm>
                <a:off x="8320680" y="5236920"/>
                <a:ext cx="425520" cy="360"/>
              </a:xfrm>
              <a:prstGeom prst="line">
                <a:avLst/>
              </a:prstGeom>
              <a:ln w="3175">
                <a:solidFill>
                  <a:srgbClr val="cc0000"/>
                </a:solidFill>
                <a:round/>
              </a:ln>
            </p:spPr>
            <p:style>
              <a:lnRef idx="0"/>
              <a:fillRef idx="0"/>
              <a:effectRef idx="0"/>
              <a:fontRef idx="minor"/>
            </p:style>
          </p:sp>
          <p:sp>
            <p:nvSpPr>
              <p:cNvPr id="5197" name="Line 208"/>
              <p:cNvSpPr/>
              <p:nvPr/>
            </p:nvSpPr>
            <p:spPr>
              <a:xfrm flipH="1" flipV="1">
                <a:off x="8532720" y="5175000"/>
                <a:ext cx="1440" cy="236520"/>
              </a:xfrm>
              <a:prstGeom prst="line">
                <a:avLst/>
              </a:prstGeom>
              <a:ln w="3175">
                <a:solidFill>
                  <a:srgbClr val="cc0000"/>
                </a:solidFill>
                <a:round/>
              </a:ln>
            </p:spPr>
            <p:style>
              <a:lnRef idx="0"/>
              <a:fillRef idx="0"/>
              <a:effectRef idx="0"/>
              <a:fontRef idx="minor"/>
            </p:style>
          </p:sp>
        </p:grpSp>
        <p:grpSp>
          <p:nvGrpSpPr>
            <p:cNvPr id="5198" name="Group 209"/>
            <p:cNvGrpSpPr/>
            <p:nvPr/>
          </p:nvGrpSpPr>
          <p:grpSpPr>
            <a:xfrm>
              <a:off x="3766680" y="4729320"/>
              <a:ext cx="674280" cy="518760"/>
              <a:chOff x="3766680" y="4729320"/>
              <a:chExt cx="674280" cy="518760"/>
            </a:xfrm>
          </p:grpSpPr>
          <p:sp>
            <p:nvSpPr>
              <p:cNvPr id="5199" name="CustomShape 210"/>
              <p:cNvSpPr/>
              <p:nvPr/>
            </p:nvSpPr>
            <p:spPr>
              <a:xfrm>
                <a:off x="3773160" y="4729320"/>
                <a:ext cx="667800" cy="518760"/>
              </a:xfrm>
              <a:prstGeom prst="rect">
                <a:avLst/>
              </a:prstGeom>
              <a:solidFill>
                <a:srgbClr val="ffffff"/>
              </a:solidFill>
              <a:ln w="3175">
                <a:solidFill>
                  <a:srgbClr val="cc0000"/>
                </a:solidFill>
                <a:round/>
              </a:ln>
            </p:spPr>
            <p:style>
              <a:lnRef idx="0"/>
              <a:fillRef idx="0"/>
              <a:effectRef idx="0"/>
              <a:fontRef idx="minor"/>
            </p:style>
          </p:sp>
          <p:sp>
            <p:nvSpPr>
              <p:cNvPr id="5200" name="Line 211"/>
              <p:cNvSpPr/>
              <p:nvPr/>
            </p:nvSpPr>
            <p:spPr>
              <a:xfrm>
                <a:off x="3766680" y="4873680"/>
                <a:ext cx="666720" cy="360"/>
              </a:xfrm>
              <a:prstGeom prst="line">
                <a:avLst/>
              </a:prstGeom>
              <a:ln w="3175">
                <a:solidFill>
                  <a:srgbClr val="cc0000"/>
                </a:solidFill>
                <a:round/>
              </a:ln>
            </p:spPr>
            <p:style>
              <a:lnRef idx="0"/>
              <a:fillRef idx="0"/>
              <a:effectRef idx="0"/>
              <a:fontRef idx="minor"/>
            </p:style>
          </p:sp>
          <p:sp>
            <p:nvSpPr>
              <p:cNvPr id="5201" name="Line 212"/>
              <p:cNvSpPr/>
              <p:nvPr/>
            </p:nvSpPr>
            <p:spPr>
              <a:xfrm>
                <a:off x="3766680" y="4975200"/>
                <a:ext cx="666720" cy="360"/>
              </a:xfrm>
              <a:prstGeom prst="line">
                <a:avLst/>
              </a:prstGeom>
              <a:ln w="3175">
                <a:solidFill>
                  <a:srgbClr val="cc0000"/>
                </a:solidFill>
                <a:round/>
              </a:ln>
            </p:spPr>
            <p:style>
              <a:lnRef idx="0"/>
              <a:fillRef idx="0"/>
              <a:effectRef idx="0"/>
              <a:fontRef idx="minor"/>
            </p:style>
          </p:sp>
          <p:sp>
            <p:nvSpPr>
              <p:cNvPr id="5202" name="Line 213"/>
              <p:cNvSpPr/>
              <p:nvPr/>
            </p:nvSpPr>
            <p:spPr>
              <a:xfrm flipH="1" flipV="1">
                <a:off x="4104720" y="4873680"/>
                <a:ext cx="1800" cy="374400"/>
              </a:xfrm>
              <a:prstGeom prst="line">
                <a:avLst/>
              </a:prstGeom>
              <a:ln w="3175">
                <a:solidFill>
                  <a:srgbClr val="cc0000"/>
                </a:solidFill>
                <a:round/>
              </a:ln>
            </p:spPr>
            <p:style>
              <a:lnRef idx="0"/>
              <a:fillRef idx="0"/>
              <a:effectRef idx="0"/>
              <a:fontRef idx="minor"/>
            </p:style>
          </p:sp>
        </p:grpSp>
      </p:grpSp>
      <p:sp>
        <p:nvSpPr>
          <p:cNvPr id="5203" name="CustomShape 214"/>
          <p:cNvSpPr/>
          <p:nvPr/>
        </p:nvSpPr>
        <p:spPr>
          <a:xfrm>
            <a:off x="834480" y="2563560"/>
            <a:ext cx="11259360" cy="1308960"/>
          </a:xfrm>
          <a:prstGeom prst="rect">
            <a:avLst/>
          </a:prstGeom>
          <a:noFill/>
          <a:ln w="0">
            <a:noFill/>
          </a:ln>
        </p:spPr>
        <p:style>
          <a:lnRef idx="0"/>
          <a:fillRef idx="0"/>
          <a:effectRef idx="0"/>
          <a:fontRef idx="minor"/>
        </p:style>
        <p:txBody>
          <a:bodyPr lIns="90000" rIns="90000" tIns="45000" bIns="45000">
            <a:spAutoFit/>
          </a:bodyPr>
          <a:p>
            <a:pPr lvl="1" marL="914400" indent="-291600">
              <a:lnSpc>
                <a:spcPct val="100000"/>
              </a:lnSpc>
              <a:buClr>
                <a:srgbClr val="0013a3"/>
              </a:buClr>
              <a:buFont typeface="Arial"/>
              <a:buChar char="•"/>
            </a:pPr>
            <a:r>
              <a:rPr b="0" i="1" lang="en-US" sz="2800" spc="-1" strike="noStrike">
                <a:solidFill>
                  <a:srgbClr val="0013a3"/>
                </a:solidFill>
                <a:latin typeface="Calibri"/>
                <a:ea typeface="ＭＳ Ｐゴシック"/>
              </a:rPr>
              <a:t>generalized forwarding</a:t>
            </a:r>
            <a:r>
              <a:rPr b="0" lang="en-US" sz="2800" spc="-1" strike="noStrike">
                <a:solidFill>
                  <a:srgbClr val="000000"/>
                </a:solidFill>
                <a:latin typeface="Calibri"/>
                <a:ea typeface="ＭＳ Ｐゴシック"/>
              </a:rPr>
              <a:t>: </a:t>
            </a:r>
            <a:endParaRPr b="0" lang="en-US" sz="2800" spc="-1" strike="noStrike">
              <a:latin typeface="Arial"/>
            </a:endParaRPr>
          </a:p>
          <a:p>
            <a:pPr lvl="2" marL="1314360" indent="-291600">
              <a:lnSpc>
                <a:spcPct val="100000"/>
              </a:lnSpc>
              <a:buClr>
                <a:srgbClr val="0013a3"/>
              </a:buClr>
              <a:buFont typeface="Arial"/>
              <a:buChar char="•"/>
            </a:pPr>
            <a:r>
              <a:rPr b="0" lang="en-US" sz="2600" spc="-1" strike="noStrike">
                <a:solidFill>
                  <a:srgbClr val="000000"/>
                </a:solidFill>
                <a:latin typeface="Calibri"/>
                <a:ea typeface="ＭＳ Ｐゴシック"/>
              </a:rPr>
              <a:t>many header fields can determine action</a:t>
            </a:r>
            <a:endParaRPr b="0" lang="en-US" sz="2600" spc="-1" strike="noStrike">
              <a:latin typeface="Arial"/>
            </a:endParaRPr>
          </a:p>
          <a:p>
            <a:pPr lvl="2" marL="1314360" indent="-291600">
              <a:lnSpc>
                <a:spcPct val="100000"/>
              </a:lnSpc>
              <a:buClr>
                <a:srgbClr val="0013a3"/>
              </a:buClr>
              <a:buFont typeface="Arial"/>
              <a:buChar char="•"/>
            </a:pPr>
            <a:r>
              <a:rPr b="0" lang="en-US" sz="2600" spc="-1" strike="noStrike">
                <a:solidFill>
                  <a:srgbClr val="000000"/>
                </a:solidFill>
                <a:latin typeface="Calibri"/>
                <a:ea typeface="ＭＳ Ｐゴシック"/>
              </a:rPr>
              <a:t>many action possible: drop/copy/modify/log packet</a:t>
            </a:r>
            <a:endParaRPr b="0" lang="en-US" sz="2600" spc="-1" strike="noStrike">
              <a:latin typeface="Arial"/>
            </a:endParaRPr>
          </a:p>
        </p:txBody>
      </p:sp>
      <p:grpSp>
        <p:nvGrpSpPr>
          <p:cNvPr id="5204" name="Group 215"/>
          <p:cNvGrpSpPr/>
          <p:nvPr/>
        </p:nvGrpSpPr>
        <p:grpSpPr>
          <a:xfrm>
            <a:off x="1231920" y="4781520"/>
            <a:ext cx="2463480" cy="303480"/>
            <a:chOff x="1231920" y="4781520"/>
            <a:chExt cx="2463480" cy="303480"/>
          </a:xfrm>
        </p:grpSpPr>
        <p:sp>
          <p:nvSpPr>
            <p:cNvPr id="5205" name="CustomShape 216"/>
            <p:cNvSpPr/>
            <p:nvPr/>
          </p:nvSpPr>
          <p:spPr>
            <a:xfrm>
              <a:off x="1231920" y="4781520"/>
              <a:ext cx="1991880" cy="3034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forwarding table</a:t>
              </a:r>
              <a:endParaRPr b="0" lang="en-US" sz="1400" spc="-1" strike="noStrike">
                <a:latin typeface="Arial"/>
              </a:endParaRPr>
            </a:p>
          </p:txBody>
        </p:sp>
        <p:sp>
          <p:nvSpPr>
            <p:cNvPr id="5206" name="CustomShape 217"/>
            <p:cNvSpPr/>
            <p:nvPr/>
          </p:nvSpPr>
          <p:spPr>
            <a:xfrm>
              <a:off x="2641680" y="4952880"/>
              <a:ext cx="1053720" cy="360"/>
            </a:xfrm>
            <a:custGeom>
              <a:avLst/>
              <a:gdLst/>
              <a:ahLst/>
              <a:rect l="l" t="t" r="r" b="b"/>
              <a:pathLst>
                <a:path w="21600" h="21600">
                  <a:moveTo>
                    <a:pt x="0" y="0"/>
                  </a:moveTo>
                  <a:lnTo>
                    <a:pt x="21600" y="21600"/>
                  </a:lnTo>
                </a:path>
              </a:pathLst>
            </a:custGeom>
            <a:noFill/>
            <a:ln w="12700">
              <a:solidFill>
                <a:srgbClr val="c00000"/>
              </a:solidFill>
              <a:tailEnd len="med" type="triangle" w="med"/>
            </a:ln>
          </p:spPr>
          <p:style>
            <a:lnRef idx="1">
              <a:schemeClr val="accent1"/>
            </a:lnRef>
            <a:fillRef idx="0">
              <a:schemeClr val="accent1"/>
            </a:fillRef>
            <a:effectRef idx="0">
              <a:schemeClr val="accent1"/>
            </a:effectRef>
            <a:fontRef idx="minor"/>
          </p:style>
        </p:sp>
      </p:grpSp>
      <p:grpSp>
        <p:nvGrpSpPr>
          <p:cNvPr id="5207" name="Group 218"/>
          <p:cNvGrpSpPr/>
          <p:nvPr/>
        </p:nvGrpSpPr>
        <p:grpSpPr>
          <a:xfrm>
            <a:off x="1253520" y="1255320"/>
            <a:ext cx="9388800" cy="4026600"/>
            <a:chOff x="1253520" y="1255320"/>
            <a:chExt cx="9388800" cy="4026600"/>
          </a:xfrm>
        </p:grpSpPr>
        <p:sp>
          <p:nvSpPr>
            <p:cNvPr id="5208" name="CustomShape 219"/>
            <p:cNvSpPr/>
            <p:nvPr/>
          </p:nvSpPr>
          <p:spPr>
            <a:xfrm>
              <a:off x="8022600" y="1255320"/>
              <a:ext cx="2619720" cy="516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800" spc="-1" strike="noStrike">
                  <a:solidFill>
                    <a:srgbClr val="000000"/>
                  </a:solidFill>
                  <a:latin typeface="Calibri"/>
                  <a:ea typeface="ＭＳ Ｐゴシック"/>
                </a:rPr>
                <a:t>(aka:</a:t>
              </a:r>
              <a:r>
                <a:rPr b="0" lang="en-US" sz="2800" spc="-1" strike="noStrike">
                  <a:solidFill>
                    <a:srgbClr val="cc0000"/>
                  </a:solidFill>
                  <a:latin typeface="Calibri"/>
                  <a:ea typeface="ＭＳ Ｐゴシック"/>
                </a:rPr>
                <a:t> flow table</a:t>
              </a:r>
              <a:r>
                <a:rPr b="0" lang="en-US" sz="2800" spc="-1" strike="noStrike">
                  <a:solidFill>
                    <a:srgbClr val="000000"/>
                  </a:solidFill>
                  <a:latin typeface="Calibri"/>
                  <a:ea typeface="ＭＳ Ｐゴシック"/>
                </a:rPr>
                <a:t>)</a:t>
              </a:r>
              <a:endParaRPr b="0" lang="en-US" sz="2800" spc="-1" strike="noStrike">
                <a:latin typeface="Arial"/>
              </a:endParaRPr>
            </a:p>
          </p:txBody>
        </p:sp>
        <p:sp>
          <p:nvSpPr>
            <p:cNvPr id="5209" name="CustomShape 220"/>
            <p:cNvSpPr/>
            <p:nvPr/>
          </p:nvSpPr>
          <p:spPr>
            <a:xfrm>
              <a:off x="1253520" y="4978440"/>
              <a:ext cx="1552680" cy="3034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Calibri"/>
                  <a:ea typeface="ＭＳ Ｐゴシック"/>
                </a:rPr>
                <a:t>(aka:</a:t>
              </a:r>
              <a:r>
                <a:rPr b="0" lang="en-US" sz="1400" spc="-1" strike="noStrike">
                  <a:solidFill>
                    <a:srgbClr val="cc0000"/>
                  </a:solidFill>
                  <a:latin typeface="Calibri"/>
                  <a:ea typeface="ＭＳ Ｐゴシック"/>
                </a:rPr>
                <a:t> flow table</a:t>
              </a:r>
              <a:r>
                <a:rPr b="0" lang="en-US" sz="1400" spc="-1" strike="noStrike">
                  <a:solidFill>
                    <a:srgbClr val="000000"/>
                  </a:solidFill>
                  <a:latin typeface="Calibri"/>
                  <a:ea typeface="ＭＳ Ｐゴシック"/>
                </a:rPr>
                <a:t>)</a:t>
              </a:r>
              <a:endParaRPr b="0" lang="en-US" sz="1400" spc="-1" strike="noStrike">
                <a:latin typeface="Arial"/>
              </a:endParaRPr>
            </a:p>
          </p:txBody>
        </p:sp>
      </p:grpSp>
      <p:sp>
        <p:nvSpPr>
          <p:cNvPr id="5210" name="CustomShape 221"/>
          <p:cNvSpPr/>
          <p:nvPr/>
        </p:nvSpPr>
        <p:spPr>
          <a:xfrm>
            <a:off x="835920" y="2139120"/>
            <a:ext cx="11259360" cy="516960"/>
          </a:xfrm>
          <a:prstGeom prst="rect">
            <a:avLst/>
          </a:prstGeom>
          <a:noFill/>
          <a:ln w="0">
            <a:noFill/>
          </a:ln>
        </p:spPr>
        <p:style>
          <a:lnRef idx="0"/>
          <a:fillRef idx="0"/>
          <a:effectRef idx="0"/>
          <a:fontRef idx="minor"/>
        </p:style>
        <p:txBody>
          <a:bodyPr lIns="90000" rIns="90000" tIns="45000" bIns="45000">
            <a:spAutoFit/>
          </a:bodyPr>
          <a:p>
            <a:pPr lvl="1" marL="914400" indent="-291600">
              <a:lnSpc>
                <a:spcPct val="100000"/>
              </a:lnSpc>
              <a:buClr>
                <a:srgbClr val="0013a3"/>
              </a:buClr>
              <a:buFont typeface="Arial"/>
              <a:buChar char="•"/>
            </a:pPr>
            <a:r>
              <a:rPr b="0" i="1" lang="en-US" sz="2800" spc="-1" strike="noStrike">
                <a:solidFill>
                  <a:srgbClr val="0013a3"/>
                </a:solidFill>
                <a:latin typeface="Calibri"/>
                <a:ea typeface="ＭＳ Ｐゴシック"/>
              </a:rPr>
              <a:t>destination-based forwarding: </a:t>
            </a:r>
            <a:r>
              <a:rPr b="0" lang="en-US" sz="2800" spc="-1" strike="noStrike">
                <a:solidFill>
                  <a:srgbClr val="000000"/>
                </a:solidFill>
                <a:latin typeface="Calibri"/>
                <a:ea typeface="ＭＳ Ｐゴシック"/>
              </a:rPr>
              <a:t>forward based on dest. IP address</a:t>
            </a:r>
            <a:endParaRPr b="0" lang="en-US" sz="2800" spc="-1" strike="noStrike">
              <a:latin typeface="Arial"/>
            </a:endParaRPr>
          </a:p>
        </p:txBody>
      </p:sp>
      <p:sp>
        <p:nvSpPr>
          <p:cNvPr id="5211" name="TextShape 222"/>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CEF8792F-E8FD-4809-BC2A-8788417B3E92}"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1508" dur="indefinite" restart="never" nodeType="tmRoot">
          <p:childTnLst>
            <p:seq>
              <p:cTn id="1509" dur="indefinite" nodeType="mainSeq">
                <p:childTnLst>
                  <p:par>
                    <p:cTn id="1510" fill="hold">
                      <p:stCondLst>
                        <p:cond delay="indefinite"/>
                      </p:stCondLst>
                      <p:childTnLst>
                        <p:par>
                          <p:cTn id="1511" fill="hold">
                            <p:stCondLst>
                              <p:cond delay="0"/>
                            </p:stCondLst>
                            <p:childTnLst>
                              <p:par>
                                <p:cTn id="1512" nodeType="clickEffect" fill="hold" presetClass="path" presetID="42">
                                  <p:stCondLst>
                                    <p:cond delay="0"/>
                                  </p:stCondLst>
                                  <p:childTnLst>
                                    <p:animMotion origin="layout" path="M -4.16667E-006 -1.48148E-006 L -0.05364 0.46621 E">
                                      <p:cBhvr>
                                        <p:cTn id="1513" dur="2000" fill="hold"/>
                                        <p:tgtEl>
                                          <p:spTgt spid="4990"/>
                                        </p:tgtEl>
                                        <p:attrNameLst>
                                          <p:attrName>ppt_x</p:attrName>
                                          <p:attrName>ppt_y</p:attrName>
                                        </p:attrNameLst>
                                      </p:cBhvr>
                                    </p:animMotion>
                                  </p:childTnLst>
                                </p:cTn>
                              </p:par>
                            </p:childTnLst>
                          </p:cTn>
                        </p:par>
                        <p:par>
                          <p:cTn id="1514" fill="hold">
                            <p:stCondLst>
                              <p:cond delay="2000"/>
                            </p:stCondLst>
                            <p:childTnLst>
                              <p:par>
                                <p:cTn id="1515" nodeType="afterEffect" fill="hold" presetClass="entr" presetID="22" presetSubtype="4">
                                  <p:stCondLst>
                                    <p:cond delay="0"/>
                                  </p:stCondLst>
                                  <p:childTnLst>
                                    <p:set>
                                      <p:cBhvr>
                                        <p:cTn id="1516" dur="1" fill="hold">
                                          <p:stCondLst>
                                            <p:cond delay="0"/>
                                          </p:stCondLst>
                                        </p:cTn>
                                        <p:tgtEl>
                                          <p:spTgt spid="5065"/>
                                        </p:tgtEl>
                                        <p:attrNameLst>
                                          <p:attrName>style.visibility</p:attrName>
                                        </p:attrNameLst>
                                      </p:cBhvr>
                                      <p:to>
                                        <p:strVal val="visible"/>
                                      </p:to>
                                    </p:set>
                                    <p:animEffect filter="wipe(down)" transition="in">
                                      <p:cBhvr additive="repl">
                                        <p:cTn id="1517" dur="500"/>
                                        <p:tgtEl>
                                          <p:spTgt spid="5065"/>
                                        </p:tgtEl>
                                      </p:cBhvr>
                                    </p:animEffect>
                                  </p:childTnLst>
                                </p:cTn>
                              </p:par>
                            </p:childTnLst>
                          </p:cTn>
                        </p:par>
                        <p:par>
                          <p:cTn id="1518" fill="hold">
                            <p:stCondLst>
                              <p:cond delay="2500"/>
                            </p:stCondLst>
                            <p:childTnLst>
                              <p:par>
                                <p:cTn id="1519" nodeType="afterEffect" fill="hold" presetClass="entr" presetID="9">
                                  <p:stCondLst>
                                    <p:cond delay="0"/>
                                  </p:stCondLst>
                                  <p:childTnLst>
                                    <p:set>
                                      <p:cBhvr>
                                        <p:cTn id="1520" dur="1" fill="hold">
                                          <p:stCondLst>
                                            <p:cond delay="0"/>
                                          </p:stCondLst>
                                        </p:cTn>
                                        <p:tgtEl>
                                          <p:spTgt spid="5177"/>
                                        </p:tgtEl>
                                        <p:attrNameLst>
                                          <p:attrName>style.visibility</p:attrName>
                                        </p:attrNameLst>
                                      </p:cBhvr>
                                      <p:to>
                                        <p:strVal val="visible"/>
                                      </p:to>
                                    </p:set>
                                    <p:animEffect filter="dissolve" transition="in">
                                      <p:cBhvr additive="repl">
                                        <p:cTn id="1521" dur="1000"/>
                                        <p:tgtEl>
                                          <p:spTgt spid="5177"/>
                                        </p:tgtEl>
                                      </p:cBhvr>
                                    </p:animEffect>
                                  </p:childTnLst>
                                </p:cTn>
                              </p:par>
                              <p:par>
                                <p:cTn id="1522" nodeType="withEffect" fill="hold" presetClass="entr" presetID="9">
                                  <p:stCondLst>
                                    <p:cond delay="0"/>
                                  </p:stCondLst>
                                  <p:childTnLst>
                                    <p:set>
                                      <p:cBhvr>
                                        <p:cTn id="1523" dur="1" fill="hold">
                                          <p:stCondLst>
                                            <p:cond delay="0"/>
                                          </p:stCondLst>
                                        </p:cTn>
                                        <p:tgtEl>
                                          <p:spTgt spid="5204"/>
                                        </p:tgtEl>
                                        <p:attrNameLst>
                                          <p:attrName>style.visibility</p:attrName>
                                        </p:attrNameLst>
                                      </p:cBhvr>
                                      <p:to>
                                        <p:strVal val="visible"/>
                                      </p:to>
                                    </p:set>
                                    <p:animEffect filter="dissolve" transition="in">
                                      <p:cBhvr additive="repl">
                                        <p:cTn id="1524" dur="500"/>
                                        <p:tgtEl>
                                          <p:spTgt spid="5204"/>
                                        </p:tgtEl>
                                      </p:cBhvr>
                                    </p:animEffect>
                                  </p:childTnLst>
                                </p:cTn>
                              </p:par>
                            </p:childTnLst>
                          </p:cTn>
                        </p:par>
                        <p:par>
                          <p:cTn id="1525" fill="hold">
                            <p:stCondLst>
                              <p:cond delay="3500"/>
                            </p:stCondLst>
                            <p:childTnLst>
                              <p:par>
                                <p:cTn id="1526" nodeType="afterEffect" fill="hold" presetClass="entr" presetID="9">
                                  <p:stCondLst>
                                    <p:cond delay="0"/>
                                  </p:stCondLst>
                                  <p:childTnLst>
                                    <p:set>
                                      <p:cBhvr>
                                        <p:cTn id="1527" dur="1" fill="hold">
                                          <p:stCondLst>
                                            <p:cond delay="0"/>
                                          </p:stCondLst>
                                        </p:cTn>
                                        <p:tgtEl>
                                          <p:spTgt spid="5064"/>
                                        </p:tgtEl>
                                        <p:attrNameLst>
                                          <p:attrName>style.visibility</p:attrName>
                                        </p:attrNameLst>
                                      </p:cBhvr>
                                      <p:to>
                                        <p:strVal val="visible"/>
                                      </p:to>
                                    </p:set>
                                    <p:animEffect filter="dissolve" transition="in">
                                      <p:cBhvr additive="repl">
                                        <p:cTn id="1528" dur="500"/>
                                        <p:tgtEl>
                                          <p:spTgt spid="5064"/>
                                        </p:tgtEl>
                                      </p:cBhvr>
                                    </p:animEffect>
                                  </p:childTnLst>
                                </p:cTn>
                              </p:par>
                            </p:childTnLst>
                          </p:cTn>
                        </p:par>
                      </p:childTnLst>
                    </p:cTn>
                  </p:par>
                  <p:par>
                    <p:cTn id="1529" fill="hold">
                      <p:stCondLst>
                        <p:cond delay="indefinite"/>
                      </p:stCondLst>
                      <p:childTnLst>
                        <p:par>
                          <p:cTn id="1530" fill="hold">
                            <p:stCondLst>
                              <p:cond delay="0"/>
                            </p:stCondLst>
                            <p:childTnLst>
                              <p:par>
                                <p:cTn id="1531" nodeType="clickEffect" fill="hold" presetClass="entr" presetID="9">
                                  <p:stCondLst>
                                    <p:cond delay="0"/>
                                  </p:stCondLst>
                                  <p:childTnLst>
                                    <p:set>
                                      <p:cBhvr>
                                        <p:cTn id="1532" dur="1" fill="hold">
                                          <p:stCondLst>
                                            <p:cond delay="0"/>
                                          </p:stCondLst>
                                        </p:cTn>
                                        <p:tgtEl>
                                          <p:spTgt spid="5210"/>
                                        </p:tgtEl>
                                        <p:attrNameLst>
                                          <p:attrName>style.visibility</p:attrName>
                                        </p:attrNameLst>
                                      </p:cBhvr>
                                      <p:to>
                                        <p:strVal val="visible"/>
                                      </p:to>
                                    </p:set>
                                    <p:animEffect filter="dissolve" transition="in">
                                      <p:cBhvr additive="repl">
                                        <p:cTn id="1533" dur="500"/>
                                        <p:tgtEl>
                                          <p:spTgt spid="5210"/>
                                        </p:tgtEl>
                                      </p:cBhvr>
                                    </p:animEffect>
                                  </p:childTnLst>
                                </p:cTn>
                              </p:par>
                            </p:childTnLst>
                          </p:cTn>
                        </p:par>
                      </p:childTnLst>
                    </p:cTn>
                  </p:par>
                  <p:par>
                    <p:cTn id="1534" fill="hold">
                      <p:stCondLst>
                        <p:cond delay="indefinite"/>
                      </p:stCondLst>
                      <p:childTnLst>
                        <p:par>
                          <p:cTn id="1535" fill="hold">
                            <p:stCondLst>
                              <p:cond delay="0"/>
                            </p:stCondLst>
                            <p:childTnLst>
                              <p:par>
                                <p:cTn id="1536" nodeType="clickEffect" fill="hold" presetClass="entr" presetID="9">
                                  <p:stCondLst>
                                    <p:cond delay="0"/>
                                  </p:stCondLst>
                                  <p:childTnLst>
                                    <p:set>
                                      <p:cBhvr>
                                        <p:cTn id="1537" dur="1" fill="hold">
                                          <p:stCondLst>
                                            <p:cond delay="0"/>
                                          </p:stCondLst>
                                        </p:cTn>
                                        <p:tgtEl>
                                          <p:spTgt spid="5203"/>
                                        </p:tgtEl>
                                        <p:attrNameLst>
                                          <p:attrName>style.visibility</p:attrName>
                                        </p:attrNameLst>
                                      </p:cBhvr>
                                      <p:to>
                                        <p:strVal val="visible"/>
                                      </p:to>
                                    </p:set>
                                    <p:animEffect filter="dissolve" transition="in">
                                      <p:cBhvr additive="repl">
                                        <p:cTn id="1538" dur="500"/>
                                        <p:tgtEl>
                                          <p:spTgt spid="5203"/>
                                        </p:tgtEl>
                                      </p:cBhvr>
                                    </p:animEffect>
                                  </p:childTnLst>
                                </p:cTn>
                              </p:par>
                              <p:par>
                                <p:cTn id="1539" nodeType="withEffect" fill="hold" presetClass="entr" presetID="9">
                                  <p:stCondLst>
                                    <p:cond delay="0"/>
                                  </p:stCondLst>
                                  <p:childTnLst>
                                    <p:set>
                                      <p:cBhvr>
                                        <p:cTn id="1540" dur="1" fill="hold">
                                          <p:stCondLst>
                                            <p:cond delay="0"/>
                                          </p:stCondLst>
                                        </p:cTn>
                                        <p:tgtEl>
                                          <p:spTgt spid="5207"/>
                                        </p:tgtEl>
                                        <p:attrNameLst>
                                          <p:attrName>style.visibility</p:attrName>
                                        </p:attrNameLst>
                                      </p:cBhvr>
                                      <p:to>
                                        <p:strVal val="visible"/>
                                      </p:to>
                                    </p:set>
                                    <p:animEffect filter="dissolve" transition="in">
                                      <p:cBhvr additive="repl">
                                        <p:cTn id="1541" dur="500"/>
                                        <p:tgtEl>
                                          <p:spTgt spid="5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2" name="TextShape 1"/>
          <p:cNvSpPr txBox="1"/>
          <p:nvPr/>
        </p:nvSpPr>
        <p:spPr>
          <a:xfrm>
            <a:off x="838080" y="1326600"/>
            <a:ext cx="10853640" cy="3046320"/>
          </a:xfrm>
          <a:prstGeom prst="rect">
            <a:avLst/>
          </a:prstGeom>
          <a:noFill/>
          <a:ln w="0">
            <a:noFill/>
          </a:ln>
        </p:spPr>
        <p:txBody>
          <a:bodyPr>
            <a:normAutofit/>
          </a:bodyPr>
          <a:p>
            <a:pPr marL="352440" indent="-221760">
              <a:lnSpc>
                <a:spcPct val="90000"/>
              </a:lnSpc>
              <a:spcBef>
                <a:spcPts val="1001"/>
              </a:spcBef>
              <a:buClr>
                <a:srgbClr val="0000a3"/>
              </a:buClr>
              <a:buFont typeface="Wingdings" charset="2"/>
              <a:buChar char=""/>
            </a:pPr>
            <a:r>
              <a:rPr b="0" lang="en-US" sz="2800" spc="-1" strike="noStrike">
                <a:solidFill>
                  <a:srgbClr val="c00000"/>
                </a:solidFill>
                <a:latin typeface="Calibri"/>
                <a:ea typeface="ＭＳ Ｐゴシック"/>
              </a:rPr>
              <a:t>flow: </a:t>
            </a:r>
            <a:r>
              <a:rPr b="0" lang="en-US" sz="2800" spc="-1" strike="noStrike">
                <a:solidFill>
                  <a:srgbClr val="000000"/>
                </a:solidFill>
                <a:latin typeface="Calibri"/>
                <a:ea typeface="ＭＳ Ｐゴシック"/>
              </a:rPr>
              <a:t>defined by header field values </a:t>
            </a:r>
            <a:r>
              <a:rPr b="0" lang="en-US" sz="2400" spc="-1" strike="noStrike">
                <a:solidFill>
                  <a:srgbClr val="000000"/>
                </a:solidFill>
                <a:latin typeface="Calibri"/>
                <a:ea typeface="ＭＳ Ｐゴシック"/>
              </a:rPr>
              <a:t>(in link-, network-, transport-layer fields)</a:t>
            </a:r>
            <a:endParaRPr b="0" lang="en-US" sz="2400" spc="-1" strike="noStrike">
              <a:solidFill>
                <a:srgbClr val="000000"/>
              </a:solidFill>
              <a:latin typeface="Calibri"/>
            </a:endParaRPr>
          </a:p>
          <a:p>
            <a:pPr marL="352440" indent="-221760">
              <a:lnSpc>
                <a:spcPct val="90000"/>
              </a:lnSpc>
              <a:spcBef>
                <a:spcPts val="1001"/>
              </a:spcBef>
              <a:buClr>
                <a:srgbClr val="0000a3"/>
              </a:buClr>
              <a:buFont typeface="Wingdings" charset="2"/>
              <a:buChar char=""/>
            </a:pPr>
            <a:r>
              <a:rPr b="0" lang="en-US" sz="2800" spc="-1" strike="noStrike">
                <a:solidFill>
                  <a:srgbClr val="c00000"/>
                </a:solidFill>
                <a:latin typeface="Calibri"/>
                <a:ea typeface="ＭＳ Ｐゴシック"/>
              </a:rPr>
              <a:t>generalized forwarding: </a:t>
            </a:r>
            <a:r>
              <a:rPr b="0" lang="en-US" sz="2800" spc="-1" strike="noStrike">
                <a:solidFill>
                  <a:srgbClr val="000000"/>
                </a:solidFill>
                <a:latin typeface="Calibri"/>
                <a:ea typeface="ＭＳ Ｐゴシック"/>
              </a:rPr>
              <a:t>simple</a:t>
            </a:r>
            <a:r>
              <a:rPr b="0" lang="en-US" sz="2800" spc="-1" strike="noStrike">
                <a:solidFill>
                  <a:srgbClr val="c00000"/>
                </a:solidFill>
                <a:latin typeface="Calibri"/>
                <a:ea typeface="ＭＳ Ｐゴシック"/>
              </a:rPr>
              <a:t> </a:t>
            </a:r>
            <a:r>
              <a:rPr b="0" lang="en-US" sz="2800" spc="-1" strike="noStrike">
                <a:solidFill>
                  <a:srgbClr val="000000"/>
                </a:solidFill>
                <a:latin typeface="Calibri"/>
                <a:ea typeface="ＭＳ Ｐゴシック"/>
              </a:rPr>
              <a:t>packet-handling rules</a:t>
            </a:r>
            <a:endParaRPr b="0" lang="en-US" sz="2800" spc="-1" strike="noStrike">
              <a:solidFill>
                <a:srgbClr val="000000"/>
              </a:solidFill>
              <a:latin typeface="Calibri"/>
            </a:endParaRPr>
          </a:p>
          <a:p>
            <a:pPr lvl="1" marL="695160" indent="-231480">
              <a:lnSpc>
                <a:spcPct val="90000"/>
              </a:lnSpc>
              <a:spcBef>
                <a:spcPts val="499"/>
              </a:spcBef>
              <a:buClr>
                <a:srgbClr val="0000a8"/>
              </a:buClr>
              <a:buFont typeface="Arial"/>
              <a:buChar char="•"/>
            </a:pPr>
            <a:r>
              <a:rPr b="0" lang="en-US" sz="2400" spc="-1" strike="noStrike">
                <a:solidFill>
                  <a:srgbClr val="0000a8"/>
                </a:solidFill>
                <a:latin typeface="Calibri"/>
                <a:ea typeface="ＭＳ Ｐゴシック"/>
              </a:rPr>
              <a:t>match:</a:t>
            </a:r>
            <a:r>
              <a:rPr b="0" lang="en-US" sz="2400" spc="-1" strike="noStrike">
                <a:solidFill>
                  <a:srgbClr val="000090"/>
                </a:solidFill>
                <a:latin typeface="Calibri"/>
                <a:ea typeface="ＭＳ Ｐゴシック"/>
              </a:rPr>
              <a:t> </a:t>
            </a:r>
            <a:r>
              <a:rPr b="0" lang="en-US" sz="2400" spc="-1" strike="noStrike">
                <a:solidFill>
                  <a:srgbClr val="000000"/>
                </a:solidFill>
                <a:latin typeface="Calibri"/>
                <a:ea typeface="ＭＳ Ｐゴシック"/>
              </a:rPr>
              <a:t>pattern</a:t>
            </a:r>
            <a:r>
              <a:rPr b="0" lang="en-US" sz="2400" spc="-1" strike="noStrike">
                <a:solidFill>
                  <a:srgbClr val="000090"/>
                </a:solidFill>
                <a:latin typeface="Calibri"/>
                <a:ea typeface="ＭＳ Ｐゴシック"/>
              </a:rPr>
              <a:t> </a:t>
            </a:r>
            <a:r>
              <a:rPr b="0" lang="en-US" sz="2400" spc="-1" strike="noStrike">
                <a:solidFill>
                  <a:srgbClr val="000000"/>
                </a:solidFill>
                <a:latin typeface="Calibri"/>
                <a:ea typeface="ＭＳ Ｐゴシック"/>
              </a:rPr>
              <a:t>values in packet header fields</a:t>
            </a:r>
            <a:endParaRPr b="0" lang="en-US" sz="2400" spc="-1" strike="noStrike">
              <a:solidFill>
                <a:srgbClr val="000000"/>
              </a:solidFill>
              <a:latin typeface="Calibri"/>
            </a:endParaRPr>
          </a:p>
          <a:p>
            <a:pPr lvl="1" marL="695160" indent="-231480">
              <a:lnSpc>
                <a:spcPct val="90000"/>
              </a:lnSpc>
              <a:spcBef>
                <a:spcPts val="499"/>
              </a:spcBef>
              <a:buClr>
                <a:srgbClr val="0000a8"/>
              </a:buClr>
              <a:buFont typeface="Arial"/>
              <a:buChar char="•"/>
            </a:pPr>
            <a:r>
              <a:rPr b="0" lang="en-US" sz="2400" spc="-1" strike="noStrike">
                <a:solidFill>
                  <a:srgbClr val="0000a8"/>
                </a:solidFill>
                <a:latin typeface="Calibri"/>
                <a:ea typeface="ＭＳ Ｐゴシック"/>
              </a:rPr>
              <a:t>actions: </a:t>
            </a:r>
            <a:r>
              <a:rPr b="0" lang="en-US" sz="2400" spc="-1" strike="noStrike">
                <a:solidFill>
                  <a:srgbClr val="000000"/>
                </a:solidFill>
                <a:latin typeface="Calibri"/>
                <a:ea typeface="ＭＳ Ｐゴシック"/>
              </a:rPr>
              <a:t>for matched packet: drop, forward, modify, matched packet or send matched packet to controller </a:t>
            </a:r>
            <a:endParaRPr b="0" lang="en-US" sz="2400" spc="-1" strike="noStrike">
              <a:solidFill>
                <a:srgbClr val="000000"/>
              </a:solidFill>
              <a:latin typeface="Calibri"/>
            </a:endParaRPr>
          </a:p>
          <a:p>
            <a:pPr lvl="1" marL="695160" indent="-231480">
              <a:lnSpc>
                <a:spcPct val="90000"/>
              </a:lnSpc>
              <a:spcBef>
                <a:spcPts val="499"/>
              </a:spcBef>
              <a:buClr>
                <a:srgbClr val="0000a8"/>
              </a:buClr>
              <a:buFont typeface="Arial"/>
              <a:buChar char="•"/>
            </a:pPr>
            <a:r>
              <a:rPr b="0" lang="en-US" sz="2400" spc="-1" strike="noStrike">
                <a:solidFill>
                  <a:srgbClr val="0000a8"/>
                </a:solidFill>
                <a:latin typeface="Calibri"/>
                <a:ea typeface="ＭＳ Ｐゴシック"/>
              </a:rPr>
              <a:t>priority: </a:t>
            </a:r>
            <a:r>
              <a:rPr b="0" lang="en-US" sz="2400" spc="-1" strike="noStrike">
                <a:solidFill>
                  <a:srgbClr val="000000"/>
                </a:solidFill>
                <a:latin typeface="Calibri"/>
                <a:ea typeface="ＭＳ Ｐゴシック"/>
              </a:rPr>
              <a:t>disambiguate overlapping patterns</a:t>
            </a:r>
            <a:endParaRPr b="0" lang="en-US" sz="2400" spc="-1" strike="noStrike">
              <a:solidFill>
                <a:srgbClr val="000000"/>
              </a:solidFill>
              <a:latin typeface="Calibri"/>
            </a:endParaRPr>
          </a:p>
          <a:p>
            <a:pPr lvl="1" marL="695160" indent="-231480">
              <a:lnSpc>
                <a:spcPct val="90000"/>
              </a:lnSpc>
              <a:spcBef>
                <a:spcPts val="499"/>
              </a:spcBef>
              <a:buClr>
                <a:srgbClr val="0000a8"/>
              </a:buClr>
              <a:buFont typeface="Arial"/>
              <a:buChar char="•"/>
            </a:pPr>
            <a:r>
              <a:rPr b="0" lang="en-US" sz="2400" spc="-1" strike="noStrike">
                <a:solidFill>
                  <a:srgbClr val="0000a8"/>
                </a:solidFill>
                <a:latin typeface="Calibri"/>
                <a:ea typeface="ＭＳ Ｐゴシック"/>
              </a:rPr>
              <a:t>counters: </a:t>
            </a:r>
            <a:r>
              <a:rPr b="0" lang="en-US" sz="2400" spc="-1" strike="noStrike">
                <a:solidFill>
                  <a:srgbClr val="0000a8"/>
                </a:solidFill>
                <a:latin typeface="Calibri"/>
                <a:ea typeface="ＭＳ Ｐゴシック"/>
              </a:rPr>
              <a:t> </a:t>
            </a:r>
            <a:endParaRPr b="0" lang="en-US" sz="2400" spc="-1" strike="noStrike">
              <a:solidFill>
                <a:srgbClr val="000000"/>
              </a:solidFill>
              <a:latin typeface="Calibri"/>
            </a:endParaRPr>
          </a:p>
        </p:txBody>
      </p:sp>
      <p:sp>
        <p:nvSpPr>
          <p:cNvPr id="5213" name="TextShape 2"/>
          <p:cNvSpPr txBox="1"/>
          <p:nvPr/>
        </p:nvSpPr>
        <p:spPr>
          <a:xfrm>
            <a:off x="838080" y="34596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rPr>
              <a:t>Flow table abstraction</a:t>
            </a:r>
            <a:endParaRPr b="0" lang="en-US" sz="4800" spc="-1" strike="noStrike">
              <a:solidFill>
                <a:srgbClr val="000000"/>
              </a:solidFill>
              <a:latin typeface="Calibri"/>
            </a:endParaRPr>
          </a:p>
        </p:txBody>
      </p:sp>
      <p:grpSp>
        <p:nvGrpSpPr>
          <p:cNvPr id="5214" name="Group 3"/>
          <p:cNvGrpSpPr/>
          <p:nvPr/>
        </p:nvGrpSpPr>
        <p:grpSpPr>
          <a:xfrm>
            <a:off x="847080" y="4483080"/>
            <a:ext cx="7244640" cy="2202840"/>
            <a:chOff x="847080" y="4483080"/>
            <a:chExt cx="7244640" cy="2202840"/>
          </a:xfrm>
        </p:grpSpPr>
        <p:sp>
          <p:nvSpPr>
            <p:cNvPr id="5215" name="Line 4"/>
            <p:cNvSpPr/>
            <p:nvPr/>
          </p:nvSpPr>
          <p:spPr>
            <a:xfrm>
              <a:off x="847080" y="6200280"/>
              <a:ext cx="5195160" cy="360"/>
            </a:xfrm>
            <a:prstGeom prst="line">
              <a:avLst/>
            </a:prstGeom>
            <a:ln w="31750">
              <a:solidFill>
                <a:schemeClr val="tx1"/>
              </a:solidFill>
            </a:ln>
          </p:spPr>
          <p:style>
            <a:lnRef idx="1">
              <a:schemeClr val="accent1"/>
            </a:lnRef>
            <a:fillRef idx="0">
              <a:schemeClr val="accent1"/>
            </a:fillRef>
            <a:effectRef idx="0">
              <a:schemeClr val="accent1"/>
            </a:effectRef>
            <a:fontRef idx="minor"/>
          </p:style>
        </p:sp>
        <p:grpSp>
          <p:nvGrpSpPr>
            <p:cNvPr id="5216" name="Group 5"/>
            <p:cNvGrpSpPr/>
            <p:nvPr/>
          </p:nvGrpSpPr>
          <p:grpSpPr>
            <a:xfrm>
              <a:off x="2116440" y="5635440"/>
              <a:ext cx="2268720" cy="1028160"/>
              <a:chOff x="2116440" y="5635440"/>
              <a:chExt cx="2268720" cy="1028160"/>
            </a:xfrm>
          </p:grpSpPr>
          <p:sp>
            <p:nvSpPr>
              <p:cNvPr id="5217" name="CustomShape 6"/>
              <p:cNvSpPr/>
              <p:nvPr/>
            </p:nvSpPr>
            <p:spPr>
              <a:xfrm>
                <a:off x="2116440" y="5991480"/>
                <a:ext cx="2268720" cy="6721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5218" name="CustomShape 7"/>
              <p:cNvSpPr/>
              <p:nvPr/>
            </p:nvSpPr>
            <p:spPr>
              <a:xfrm>
                <a:off x="2117880" y="5635440"/>
                <a:ext cx="2265840" cy="6656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5219" name="Group 8"/>
              <p:cNvGrpSpPr/>
              <p:nvPr/>
            </p:nvGrpSpPr>
            <p:grpSpPr>
              <a:xfrm>
                <a:off x="2453040" y="5720040"/>
                <a:ext cx="1595160" cy="488880"/>
                <a:chOff x="2453040" y="5720040"/>
                <a:chExt cx="1595160" cy="488880"/>
              </a:xfrm>
            </p:grpSpPr>
            <p:sp>
              <p:nvSpPr>
                <p:cNvPr id="5220" name="CustomShape 9"/>
                <p:cNvSpPr/>
                <p:nvPr/>
              </p:nvSpPr>
              <p:spPr>
                <a:xfrm>
                  <a:off x="2497320" y="5720040"/>
                  <a:ext cx="1509120" cy="2736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221" name="CustomShape 10"/>
                <p:cNvSpPr/>
                <p:nvPr/>
              </p:nvSpPr>
              <p:spPr>
                <a:xfrm>
                  <a:off x="3485160" y="5954400"/>
                  <a:ext cx="563040" cy="2354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222" name="CustomShape 11"/>
                <p:cNvSpPr/>
                <p:nvPr/>
              </p:nvSpPr>
              <p:spPr>
                <a:xfrm>
                  <a:off x="2453040" y="5954400"/>
                  <a:ext cx="552960" cy="2325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223" name="CustomShape 12"/>
                <p:cNvSpPr/>
                <p:nvPr/>
              </p:nvSpPr>
              <p:spPr>
                <a:xfrm>
                  <a:off x="2645280" y="5839200"/>
                  <a:ext cx="1202760" cy="3697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5224" name="CustomShape 13"/>
            <p:cNvSpPr/>
            <p:nvPr/>
          </p:nvSpPr>
          <p:spPr>
            <a:xfrm>
              <a:off x="4736520" y="4483080"/>
              <a:ext cx="3355200" cy="7002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000" spc="-1" strike="noStrike">
                  <a:solidFill>
                    <a:srgbClr val="000000"/>
                  </a:solidFill>
                  <a:latin typeface="Calibri"/>
                  <a:ea typeface="ＭＳ Ｐゴシック"/>
                </a:rPr>
                <a:t>Router’s flow table define router’s match+action rules</a:t>
              </a:r>
              <a:endParaRPr b="0" lang="en-US" sz="2000" spc="-1" strike="noStrike">
                <a:latin typeface="Arial"/>
              </a:endParaRPr>
            </a:p>
          </p:txBody>
        </p:sp>
        <p:grpSp>
          <p:nvGrpSpPr>
            <p:cNvPr id="5225" name="Group 14"/>
            <p:cNvGrpSpPr/>
            <p:nvPr/>
          </p:nvGrpSpPr>
          <p:grpSpPr>
            <a:xfrm>
              <a:off x="2534760" y="4517280"/>
              <a:ext cx="1998720" cy="1325160"/>
              <a:chOff x="2534760" y="4517280"/>
              <a:chExt cx="1998720" cy="1325160"/>
            </a:xfrm>
          </p:grpSpPr>
          <p:grpSp>
            <p:nvGrpSpPr>
              <p:cNvPr id="5226" name="Group 15"/>
              <p:cNvGrpSpPr/>
              <p:nvPr/>
            </p:nvGrpSpPr>
            <p:grpSpPr>
              <a:xfrm>
                <a:off x="2534760" y="4583520"/>
                <a:ext cx="1998720" cy="1258920"/>
                <a:chOff x="2534760" y="4583520"/>
                <a:chExt cx="1998720" cy="1258920"/>
              </a:xfrm>
            </p:grpSpPr>
            <p:sp>
              <p:nvSpPr>
                <p:cNvPr id="5227" name="CustomShape 16"/>
                <p:cNvSpPr/>
                <p:nvPr/>
              </p:nvSpPr>
              <p:spPr>
                <a:xfrm>
                  <a:off x="2553840" y="4583520"/>
                  <a:ext cx="1979640" cy="1258560"/>
                </a:xfrm>
                <a:prstGeom prst="rect">
                  <a:avLst/>
                </a:prstGeom>
                <a:solidFill>
                  <a:srgbClr val="ffffff"/>
                </a:solidFill>
                <a:ln w="25400">
                  <a:solidFill>
                    <a:srgbClr val="cc0000"/>
                  </a:solidFill>
                  <a:round/>
                </a:ln>
              </p:spPr>
              <p:style>
                <a:lnRef idx="0"/>
                <a:fillRef idx="0"/>
                <a:effectRef idx="0"/>
                <a:fontRef idx="minor"/>
              </p:style>
            </p:sp>
            <p:sp>
              <p:nvSpPr>
                <p:cNvPr id="5228" name="Line 17"/>
                <p:cNvSpPr/>
                <p:nvPr/>
              </p:nvSpPr>
              <p:spPr>
                <a:xfrm>
                  <a:off x="2534760" y="4921200"/>
                  <a:ext cx="1975680" cy="360"/>
                </a:xfrm>
                <a:prstGeom prst="line">
                  <a:avLst/>
                </a:prstGeom>
                <a:ln w="25400">
                  <a:solidFill>
                    <a:srgbClr val="cc0000"/>
                  </a:solidFill>
                  <a:round/>
                </a:ln>
              </p:spPr>
              <p:style>
                <a:lnRef idx="0"/>
                <a:fillRef idx="0"/>
                <a:effectRef idx="0"/>
                <a:fontRef idx="minor"/>
              </p:style>
            </p:sp>
            <p:sp>
              <p:nvSpPr>
                <p:cNvPr id="5229" name="Line 18"/>
                <p:cNvSpPr/>
                <p:nvPr/>
              </p:nvSpPr>
              <p:spPr>
                <a:xfrm>
                  <a:off x="2534760" y="5174640"/>
                  <a:ext cx="1975680" cy="360"/>
                </a:xfrm>
                <a:prstGeom prst="line">
                  <a:avLst/>
                </a:prstGeom>
                <a:ln w="25400">
                  <a:solidFill>
                    <a:srgbClr val="cc0000"/>
                  </a:solidFill>
                  <a:round/>
                </a:ln>
              </p:spPr>
              <p:style>
                <a:lnRef idx="0"/>
                <a:fillRef idx="0"/>
                <a:effectRef idx="0"/>
                <a:fontRef idx="minor"/>
              </p:style>
            </p:sp>
            <p:sp>
              <p:nvSpPr>
                <p:cNvPr id="5230" name="Line 19"/>
                <p:cNvSpPr/>
                <p:nvPr/>
              </p:nvSpPr>
              <p:spPr>
                <a:xfrm flipH="1" flipV="1">
                  <a:off x="3536640" y="4907880"/>
                  <a:ext cx="7200" cy="934560"/>
                </a:xfrm>
                <a:prstGeom prst="line">
                  <a:avLst/>
                </a:prstGeom>
                <a:ln w="25400">
                  <a:solidFill>
                    <a:srgbClr val="cc0000"/>
                  </a:solidFill>
                  <a:round/>
                </a:ln>
              </p:spPr>
              <p:style>
                <a:lnRef idx="0"/>
                <a:fillRef idx="0"/>
                <a:effectRef idx="0"/>
                <a:fontRef idx="minor"/>
              </p:style>
            </p:sp>
          </p:grpSp>
          <p:sp>
            <p:nvSpPr>
              <p:cNvPr id="5231" name="CustomShape 20"/>
              <p:cNvSpPr/>
              <p:nvPr/>
            </p:nvSpPr>
            <p:spPr>
              <a:xfrm>
                <a:off x="2928240" y="4517280"/>
                <a:ext cx="124956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rPr>
                  <a:t>Flow table</a:t>
                </a:r>
                <a:endParaRPr b="0" lang="en-US" sz="2000" spc="-1" strike="noStrike">
                  <a:latin typeface="Arial"/>
                </a:endParaRPr>
              </a:p>
            </p:txBody>
          </p:sp>
          <p:sp>
            <p:nvSpPr>
              <p:cNvPr id="5232" name="CustomShape 21"/>
              <p:cNvSpPr/>
              <p:nvPr/>
            </p:nvSpPr>
            <p:spPr>
              <a:xfrm>
                <a:off x="2650680" y="4842000"/>
                <a:ext cx="82584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rPr>
                  <a:t>match</a:t>
                </a:r>
                <a:endParaRPr b="0" lang="en-US" sz="2000" spc="-1" strike="noStrike">
                  <a:latin typeface="Arial"/>
                </a:endParaRPr>
              </a:p>
            </p:txBody>
          </p:sp>
          <p:sp>
            <p:nvSpPr>
              <p:cNvPr id="5233" name="CustomShape 22"/>
              <p:cNvSpPr/>
              <p:nvPr/>
            </p:nvSpPr>
            <p:spPr>
              <a:xfrm>
                <a:off x="3556800" y="4848840"/>
                <a:ext cx="81972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rPr>
                  <a:t>action</a:t>
                </a:r>
                <a:endParaRPr b="0" lang="en-US" sz="2000" spc="-1" strike="noStrike">
                  <a:latin typeface="Arial"/>
                </a:endParaRPr>
              </a:p>
            </p:txBody>
          </p:sp>
        </p:grpSp>
        <p:sp>
          <p:nvSpPr>
            <p:cNvPr id="5234" name="Line 23"/>
            <p:cNvSpPr/>
            <p:nvPr/>
          </p:nvSpPr>
          <p:spPr>
            <a:xfrm flipV="1">
              <a:off x="4385160" y="5802840"/>
              <a:ext cx="2399040" cy="190080"/>
            </a:xfrm>
            <a:prstGeom prst="line">
              <a:avLst/>
            </a:prstGeom>
            <a:ln w="31750">
              <a:solidFill>
                <a:schemeClr val="tx1"/>
              </a:solidFill>
            </a:ln>
          </p:spPr>
          <p:style>
            <a:lnRef idx="1">
              <a:schemeClr val="accent1"/>
            </a:lnRef>
            <a:fillRef idx="0">
              <a:schemeClr val="accent1"/>
            </a:fillRef>
            <a:effectRef idx="0">
              <a:schemeClr val="accent1"/>
            </a:effectRef>
            <a:fontRef idx="minor"/>
          </p:style>
        </p:sp>
        <p:sp>
          <p:nvSpPr>
            <p:cNvPr id="5235" name="Line 24"/>
            <p:cNvSpPr/>
            <p:nvPr/>
          </p:nvSpPr>
          <p:spPr>
            <a:xfrm>
              <a:off x="4398840" y="6359400"/>
              <a:ext cx="755280" cy="326520"/>
            </a:xfrm>
            <a:prstGeom prst="line">
              <a:avLst/>
            </a:prstGeom>
            <a:ln w="31750">
              <a:solidFill>
                <a:schemeClr val="tx1"/>
              </a:solidFill>
            </a:ln>
          </p:spPr>
          <p:style>
            <a:lnRef idx="1">
              <a:schemeClr val="accent1"/>
            </a:lnRef>
            <a:fillRef idx="0">
              <a:schemeClr val="accent1"/>
            </a:fillRef>
            <a:effectRef idx="0">
              <a:schemeClr val="accent1"/>
            </a:effectRef>
            <a:fontRef idx="minor"/>
          </p:style>
        </p:sp>
      </p:grpSp>
      <p:sp>
        <p:nvSpPr>
          <p:cNvPr id="5236" name="TextShape 25"/>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F8C4A540-7809-4B52-9B55-AD080AF38263}"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1542" dur="indefinite" restart="never" nodeType="tmRoot">
          <p:childTnLst>
            <p:seq>
              <p:cTn id="1543" dur="indefinite" nodeType="mainSeq">
                <p:childTnLst>
                  <p:par>
                    <p:cTn id="1544" fill="hold">
                      <p:stCondLst>
                        <p:cond delay="indefinite"/>
                      </p:stCondLst>
                      <p:childTnLst>
                        <p:par>
                          <p:cTn id="1545" fill="hold">
                            <p:stCondLst>
                              <p:cond delay="0"/>
                            </p:stCondLst>
                            <p:childTnLst>
                              <p:par>
                                <p:cTn id="1546" nodeType="clickEffect" fill="hold" presetClass="entr" presetID="9">
                                  <p:stCondLst>
                                    <p:cond delay="0"/>
                                  </p:stCondLst>
                                  <p:childTnLst>
                                    <p:set>
                                      <p:cBhvr>
                                        <p:cTn id="1547" dur="1" fill="hold">
                                          <p:stCondLst>
                                            <p:cond delay="0"/>
                                          </p:stCondLst>
                                        </p:cTn>
                                        <p:tgtEl>
                                          <p:spTgt spid="5214"/>
                                        </p:tgtEl>
                                        <p:attrNameLst>
                                          <p:attrName>style.visibility</p:attrName>
                                        </p:attrNameLst>
                                      </p:cBhvr>
                                      <p:to>
                                        <p:strVal val="visible"/>
                                      </p:to>
                                    </p:set>
                                    <p:animEffect filter="dissolve" transition="in">
                                      <p:cBhvr additive="repl">
                                        <p:cTn id="1548" dur="500"/>
                                        <p:tgtEl>
                                          <p:spTgt spid="5214"/>
                                        </p:tgtEl>
                                      </p:cBhvr>
                                    </p:animEffect>
                                  </p:childTnLst>
                                </p:cTn>
                              </p:par>
                            </p:childTnLst>
                          </p:cTn>
                        </p:par>
                      </p:childTnLst>
                    </p:cTn>
                  </p:par>
                  <p:par>
                    <p:cTn id="1549" fill="hold">
                      <p:stCondLst>
                        <p:cond delay="indefinite"/>
                      </p:stCondLst>
                      <p:childTnLst>
                        <p:par>
                          <p:cTn id="1550" fill="hold">
                            <p:stCondLst>
                              <p:cond delay="0"/>
                            </p:stCondLst>
                            <p:childTnLst>
                              <p:par>
                                <p:cTn id="1551" nodeType="clickEffect" fill="hold" presetClass="entr" presetID="9">
                                  <p:stCondLst>
                                    <p:cond delay="0"/>
                                  </p:stCondLst>
                                  <p:childTnLst>
                                    <p:set>
                                      <p:cBhvr>
                                        <p:cTn id="1552" dur="1" fill="hold">
                                          <p:stCondLst>
                                            <p:cond delay="0"/>
                                          </p:stCondLst>
                                        </p:cTn>
                                        <p:tgtEl>
                                          <p:spTgt spid="5212">
                                            <p:txEl>
                                              <p:pRg st="0" end="0"/>
                                            </p:txEl>
                                          </p:spTgt>
                                        </p:tgtEl>
                                        <p:attrNameLst>
                                          <p:attrName>style.visibility</p:attrName>
                                        </p:attrNameLst>
                                      </p:cBhvr>
                                      <p:to>
                                        <p:strVal val="visible"/>
                                      </p:to>
                                    </p:set>
                                    <p:animEffect filter="dissolve" transition="in">
                                      <p:cBhvr additive="repl">
                                        <p:cTn id="1553" dur="500"/>
                                        <p:tgtEl>
                                          <p:spTgt spid="5212">
                                            <p:txEl>
                                              <p:pRg st="0" end="0"/>
                                            </p:txEl>
                                          </p:spTgt>
                                        </p:tgtEl>
                                      </p:cBhvr>
                                    </p:animEffect>
                                  </p:childTnLst>
                                </p:cTn>
                              </p:par>
                            </p:childTnLst>
                          </p:cTn>
                        </p:par>
                      </p:childTnLst>
                    </p:cTn>
                  </p:par>
                  <p:par>
                    <p:cTn id="1554" fill="hold">
                      <p:stCondLst>
                        <p:cond delay="indefinite"/>
                      </p:stCondLst>
                      <p:childTnLst>
                        <p:par>
                          <p:cTn id="1555" fill="hold">
                            <p:stCondLst>
                              <p:cond delay="0"/>
                            </p:stCondLst>
                            <p:childTnLst>
                              <p:par>
                                <p:cTn id="1556" nodeType="clickEffect" fill="hold" presetClass="entr" presetID="9">
                                  <p:stCondLst>
                                    <p:cond delay="0"/>
                                  </p:stCondLst>
                                  <p:childTnLst>
                                    <p:set>
                                      <p:cBhvr>
                                        <p:cTn id="1557" dur="1" fill="hold">
                                          <p:stCondLst>
                                            <p:cond delay="0"/>
                                          </p:stCondLst>
                                        </p:cTn>
                                        <p:tgtEl>
                                          <p:spTgt spid="5212">
                                            <p:txEl>
                                              <p:pRg st="1" end="1"/>
                                            </p:txEl>
                                          </p:spTgt>
                                        </p:tgtEl>
                                        <p:attrNameLst>
                                          <p:attrName>style.visibility</p:attrName>
                                        </p:attrNameLst>
                                      </p:cBhvr>
                                      <p:to>
                                        <p:strVal val="visible"/>
                                      </p:to>
                                    </p:set>
                                    <p:animEffect filter="dissolve" transition="in">
                                      <p:cBhvr additive="repl">
                                        <p:cTn id="1558" dur="500"/>
                                        <p:tgtEl>
                                          <p:spTgt spid="5212">
                                            <p:txEl>
                                              <p:pRg st="1" end="1"/>
                                            </p:txEl>
                                          </p:spTgt>
                                        </p:tgtEl>
                                      </p:cBhvr>
                                    </p:animEffect>
                                  </p:childTnLst>
                                </p:cTn>
                              </p:par>
                            </p:childTnLst>
                          </p:cTn>
                        </p:par>
                      </p:childTnLst>
                    </p:cTn>
                  </p:par>
                  <p:par>
                    <p:cTn id="1559" fill="hold">
                      <p:stCondLst>
                        <p:cond delay="indefinite"/>
                      </p:stCondLst>
                      <p:childTnLst>
                        <p:par>
                          <p:cTn id="1560" fill="hold">
                            <p:stCondLst>
                              <p:cond delay="0"/>
                            </p:stCondLst>
                            <p:childTnLst>
                              <p:par>
                                <p:cTn id="1561" nodeType="clickEffect" fill="hold" presetClass="entr" presetID="9">
                                  <p:stCondLst>
                                    <p:cond delay="0"/>
                                  </p:stCondLst>
                                  <p:childTnLst>
                                    <p:set>
                                      <p:cBhvr>
                                        <p:cTn id="1562" dur="1" fill="hold">
                                          <p:stCondLst>
                                            <p:cond delay="0"/>
                                          </p:stCondLst>
                                        </p:cTn>
                                        <p:tgtEl>
                                          <p:spTgt spid="5212">
                                            <p:txEl>
                                              <p:pRg st="2" end="2"/>
                                            </p:txEl>
                                          </p:spTgt>
                                        </p:tgtEl>
                                        <p:attrNameLst>
                                          <p:attrName>style.visibility</p:attrName>
                                        </p:attrNameLst>
                                      </p:cBhvr>
                                      <p:to>
                                        <p:strVal val="visible"/>
                                      </p:to>
                                    </p:set>
                                    <p:animEffect filter="dissolve" transition="in">
                                      <p:cBhvr additive="repl">
                                        <p:cTn id="1563" dur="500"/>
                                        <p:tgtEl>
                                          <p:spTgt spid="5212">
                                            <p:txEl>
                                              <p:pRg st="2" end="2"/>
                                            </p:txEl>
                                          </p:spTgt>
                                        </p:tgtEl>
                                      </p:cBhvr>
                                    </p:animEffect>
                                  </p:childTnLst>
                                </p:cTn>
                              </p:par>
                            </p:childTnLst>
                          </p:cTn>
                        </p:par>
                      </p:childTnLst>
                    </p:cTn>
                  </p:par>
                  <p:par>
                    <p:cTn id="1564" fill="hold">
                      <p:stCondLst>
                        <p:cond delay="indefinite"/>
                      </p:stCondLst>
                      <p:childTnLst>
                        <p:par>
                          <p:cTn id="1565" fill="hold">
                            <p:stCondLst>
                              <p:cond delay="0"/>
                            </p:stCondLst>
                            <p:childTnLst>
                              <p:par>
                                <p:cTn id="1566" nodeType="clickEffect" fill="hold" presetClass="entr" presetID="9">
                                  <p:stCondLst>
                                    <p:cond delay="0"/>
                                  </p:stCondLst>
                                  <p:childTnLst>
                                    <p:set>
                                      <p:cBhvr>
                                        <p:cTn id="1567" dur="1" fill="hold">
                                          <p:stCondLst>
                                            <p:cond delay="0"/>
                                          </p:stCondLst>
                                        </p:cTn>
                                        <p:tgtEl>
                                          <p:spTgt spid="5212">
                                            <p:txEl>
                                              <p:pRg st="3" end="3"/>
                                            </p:txEl>
                                          </p:spTgt>
                                        </p:tgtEl>
                                        <p:attrNameLst>
                                          <p:attrName>style.visibility</p:attrName>
                                        </p:attrNameLst>
                                      </p:cBhvr>
                                      <p:to>
                                        <p:strVal val="visible"/>
                                      </p:to>
                                    </p:set>
                                    <p:animEffect filter="dissolve" transition="in">
                                      <p:cBhvr additive="repl">
                                        <p:cTn id="1568" dur="500"/>
                                        <p:tgtEl>
                                          <p:spTgt spid="5212">
                                            <p:txEl>
                                              <p:pRg st="3" end="3"/>
                                            </p:txEl>
                                          </p:spTgt>
                                        </p:tgtEl>
                                      </p:cBhvr>
                                    </p:animEffect>
                                  </p:childTnLst>
                                </p:cTn>
                              </p:par>
                            </p:childTnLst>
                          </p:cTn>
                        </p:par>
                      </p:childTnLst>
                    </p:cTn>
                  </p:par>
                  <p:par>
                    <p:cTn id="1569" fill="hold">
                      <p:stCondLst>
                        <p:cond delay="indefinite"/>
                      </p:stCondLst>
                      <p:childTnLst>
                        <p:par>
                          <p:cTn id="1570" fill="hold">
                            <p:stCondLst>
                              <p:cond delay="0"/>
                            </p:stCondLst>
                            <p:childTnLst>
                              <p:par>
                                <p:cTn id="1571" nodeType="clickEffect" fill="hold" presetClass="entr" presetID="9">
                                  <p:stCondLst>
                                    <p:cond delay="0"/>
                                  </p:stCondLst>
                                  <p:childTnLst>
                                    <p:set>
                                      <p:cBhvr>
                                        <p:cTn id="1572" dur="1" fill="hold">
                                          <p:stCondLst>
                                            <p:cond delay="0"/>
                                          </p:stCondLst>
                                        </p:cTn>
                                        <p:tgtEl>
                                          <p:spTgt spid="5212">
                                            <p:txEl>
                                              <p:pRg st="4" end="4"/>
                                            </p:txEl>
                                          </p:spTgt>
                                        </p:tgtEl>
                                        <p:attrNameLst>
                                          <p:attrName>style.visibility</p:attrName>
                                        </p:attrNameLst>
                                      </p:cBhvr>
                                      <p:to>
                                        <p:strVal val="visible"/>
                                      </p:to>
                                    </p:set>
                                    <p:animEffect filter="dissolve" transition="in">
                                      <p:cBhvr additive="repl">
                                        <p:cTn id="1573" dur="500"/>
                                        <p:tgtEl>
                                          <p:spTgt spid="5212">
                                            <p:txEl>
                                              <p:pRg st="4" end="4"/>
                                            </p:txEl>
                                          </p:spTgt>
                                        </p:tgtEl>
                                      </p:cBhvr>
                                    </p:animEffect>
                                  </p:childTnLst>
                                </p:cTn>
                              </p:par>
                              <p:par>
                                <p:cTn id="1574" nodeType="withEffect" fill="hold" presetClass="entr" presetID="9">
                                  <p:stCondLst>
                                    <p:cond delay="0"/>
                                  </p:stCondLst>
                                  <p:childTnLst>
                                    <p:set>
                                      <p:cBhvr>
                                        <p:cTn id="1575" dur="1" fill="hold">
                                          <p:stCondLst>
                                            <p:cond delay="0"/>
                                          </p:stCondLst>
                                        </p:cTn>
                                        <p:tgtEl>
                                          <p:spTgt spid="5212">
                                            <p:txEl>
                                              <p:pRg st="5" end="5"/>
                                            </p:txEl>
                                          </p:spTgt>
                                        </p:tgtEl>
                                        <p:attrNameLst>
                                          <p:attrName>style.visibility</p:attrName>
                                        </p:attrNameLst>
                                      </p:cBhvr>
                                      <p:to>
                                        <p:strVal val="visible"/>
                                      </p:to>
                                    </p:set>
                                    <p:animEffect filter="dissolve" transition="in">
                                      <p:cBhvr additive="repl">
                                        <p:cTn id="1576" dur="500"/>
                                        <p:tgtEl>
                                          <p:spTgt spid="5212">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7" name="TextShape 1"/>
          <p:cNvSpPr txBox="1"/>
          <p:nvPr/>
        </p:nvSpPr>
        <p:spPr>
          <a:xfrm>
            <a:off x="838080" y="1326600"/>
            <a:ext cx="10515240" cy="3046320"/>
          </a:xfrm>
          <a:prstGeom prst="rect">
            <a:avLst/>
          </a:prstGeom>
          <a:noFill/>
          <a:ln w="0">
            <a:noFill/>
          </a:ln>
        </p:spPr>
        <p:txBody>
          <a:bodyPr>
            <a:normAutofit/>
          </a:bodyPr>
          <a:p>
            <a:pPr marL="352440" indent="-221760">
              <a:lnSpc>
                <a:spcPct val="90000"/>
              </a:lnSpc>
              <a:spcBef>
                <a:spcPts val="1001"/>
              </a:spcBef>
              <a:buClr>
                <a:srgbClr val="0000a3"/>
              </a:buClr>
              <a:buFont typeface="Wingdings" charset="2"/>
              <a:buChar char=""/>
            </a:pPr>
            <a:r>
              <a:rPr b="0" lang="en-US" sz="2800" spc="-1" strike="noStrike">
                <a:solidFill>
                  <a:srgbClr val="c00000"/>
                </a:solidFill>
                <a:latin typeface="Calibri"/>
                <a:ea typeface="ＭＳ Ｐゴシック"/>
              </a:rPr>
              <a:t>flow: </a:t>
            </a:r>
            <a:r>
              <a:rPr b="0" lang="en-US" sz="2800" spc="-1" strike="noStrike">
                <a:solidFill>
                  <a:srgbClr val="000000"/>
                </a:solidFill>
                <a:latin typeface="Calibri"/>
                <a:ea typeface="ＭＳ Ｐゴシック"/>
              </a:rPr>
              <a:t>defined by header fields</a:t>
            </a:r>
            <a:endParaRPr b="0" lang="en-US" sz="2800" spc="-1" strike="noStrike">
              <a:solidFill>
                <a:srgbClr val="000000"/>
              </a:solidFill>
              <a:latin typeface="Calibri"/>
            </a:endParaRPr>
          </a:p>
          <a:p>
            <a:pPr marL="352440" indent="-221760">
              <a:lnSpc>
                <a:spcPct val="90000"/>
              </a:lnSpc>
              <a:spcBef>
                <a:spcPts val="1001"/>
              </a:spcBef>
              <a:buClr>
                <a:srgbClr val="0000a3"/>
              </a:buClr>
              <a:buFont typeface="Wingdings" charset="2"/>
              <a:buChar char=""/>
            </a:pPr>
            <a:r>
              <a:rPr b="0" lang="en-US" sz="2800" spc="-1" strike="noStrike">
                <a:solidFill>
                  <a:srgbClr val="c00000"/>
                </a:solidFill>
                <a:latin typeface="Calibri"/>
                <a:ea typeface="ＭＳ Ｐゴシック"/>
              </a:rPr>
              <a:t>generalized forwarding: simple </a:t>
            </a:r>
            <a:r>
              <a:rPr b="0" lang="en-US" sz="2800" spc="-1" strike="noStrike">
                <a:solidFill>
                  <a:srgbClr val="000000"/>
                </a:solidFill>
                <a:latin typeface="Calibri"/>
                <a:ea typeface="ＭＳ Ｐゴシック"/>
              </a:rPr>
              <a:t>packet-handling rules</a:t>
            </a:r>
            <a:endParaRPr b="0" lang="en-US" sz="2800" spc="-1" strike="noStrike">
              <a:solidFill>
                <a:srgbClr val="000000"/>
              </a:solidFill>
              <a:latin typeface="Calibri"/>
            </a:endParaRPr>
          </a:p>
          <a:p>
            <a:pPr lvl="1" marL="695160" indent="-231480">
              <a:lnSpc>
                <a:spcPct val="90000"/>
              </a:lnSpc>
              <a:spcBef>
                <a:spcPts val="499"/>
              </a:spcBef>
              <a:buClr>
                <a:srgbClr val="0000a8"/>
              </a:buClr>
              <a:buFont typeface="Arial"/>
              <a:buChar char="•"/>
            </a:pPr>
            <a:r>
              <a:rPr b="0" lang="en-US" sz="2400" spc="-1" strike="noStrike">
                <a:solidFill>
                  <a:srgbClr val="0000a8"/>
                </a:solidFill>
                <a:latin typeface="Calibri"/>
                <a:ea typeface="ＭＳ Ｐゴシック"/>
              </a:rPr>
              <a:t>match:</a:t>
            </a:r>
            <a:r>
              <a:rPr b="0" lang="en-US" sz="2400" spc="-1" strike="noStrike">
                <a:solidFill>
                  <a:srgbClr val="000090"/>
                </a:solidFill>
                <a:latin typeface="Calibri"/>
                <a:ea typeface="ＭＳ Ｐゴシック"/>
              </a:rPr>
              <a:t> </a:t>
            </a:r>
            <a:r>
              <a:rPr b="0" lang="en-US" sz="2400" spc="-1" strike="noStrike">
                <a:solidFill>
                  <a:srgbClr val="000000"/>
                </a:solidFill>
                <a:latin typeface="Calibri"/>
                <a:ea typeface="ＭＳ Ｐゴシック"/>
              </a:rPr>
              <a:t>pattern</a:t>
            </a:r>
            <a:r>
              <a:rPr b="0" lang="en-US" sz="2400" spc="-1" strike="noStrike">
                <a:solidFill>
                  <a:srgbClr val="000090"/>
                </a:solidFill>
                <a:latin typeface="Calibri"/>
                <a:ea typeface="ＭＳ Ｐゴシック"/>
              </a:rPr>
              <a:t> </a:t>
            </a:r>
            <a:r>
              <a:rPr b="0" lang="en-US" sz="2400" spc="-1" strike="noStrike">
                <a:solidFill>
                  <a:srgbClr val="000000"/>
                </a:solidFill>
                <a:latin typeface="Calibri"/>
                <a:ea typeface="ＭＳ Ｐゴシック"/>
              </a:rPr>
              <a:t>values in packet header fields</a:t>
            </a:r>
            <a:endParaRPr b="0" lang="en-US" sz="2400" spc="-1" strike="noStrike">
              <a:solidFill>
                <a:srgbClr val="000000"/>
              </a:solidFill>
              <a:latin typeface="Calibri"/>
            </a:endParaRPr>
          </a:p>
          <a:p>
            <a:pPr lvl="1" marL="695160" indent="-231480">
              <a:lnSpc>
                <a:spcPct val="90000"/>
              </a:lnSpc>
              <a:spcBef>
                <a:spcPts val="499"/>
              </a:spcBef>
              <a:buClr>
                <a:srgbClr val="0000a8"/>
              </a:buClr>
              <a:buFont typeface="Arial"/>
              <a:buChar char="•"/>
            </a:pPr>
            <a:r>
              <a:rPr b="0" lang="en-US" sz="2400" spc="-1" strike="noStrike">
                <a:solidFill>
                  <a:srgbClr val="0000a8"/>
                </a:solidFill>
                <a:latin typeface="Calibri"/>
                <a:ea typeface="ＭＳ Ｐゴシック"/>
              </a:rPr>
              <a:t>actions: </a:t>
            </a:r>
            <a:r>
              <a:rPr b="0" lang="en-US" sz="2400" spc="-1" strike="noStrike">
                <a:solidFill>
                  <a:srgbClr val="000000"/>
                </a:solidFill>
                <a:latin typeface="Calibri"/>
                <a:ea typeface="ＭＳ Ｐゴシック"/>
              </a:rPr>
              <a:t>for matched packet: drop, forward, modify, matched packet or send matched packet to controller </a:t>
            </a:r>
            <a:endParaRPr b="0" lang="en-US" sz="2400" spc="-1" strike="noStrike">
              <a:solidFill>
                <a:srgbClr val="000000"/>
              </a:solidFill>
              <a:latin typeface="Calibri"/>
            </a:endParaRPr>
          </a:p>
          <a:p>
            <a:pPr lvl="1" marL="695160" indent="-231480">
              <a:lnSpc>
                <a:spcPct val="90000"/>
              </a:lnSpc>
              <a:spcBef>
                <a:spcPts val="499"/>
              </a:spcBef>
              <a:buClr>
                <a:srgbClr val="0000a8"/>
              </a:buClr>
              <a:buFont typeface="Arial"/>
              <a:buChar char="•"/>
            </a:pPr>
            <a:r>
              <a:rPr b="0" lang="en-US" sz="2400" spc="-1" strike="noStrike">
                <a:solidFill>
                  <a:srgbClr val="0000a8"/>
                </a:solidFill>
                <a:latin typeface="Calibri"/>
                <a:ea typeface="ＭＳ Ｐゴシック"/>
              </a:rPr>
              <a:t>priority: </a:t>
            </a:r>
            <a:r>
              <a:rPr b="0" lang="en-US" sz="2400" spc="-1" strike="noStrike">
                <a:solidFill>
                  <a:srgbClr val="000000"/>
                </a:solidFill>
                <a:latin typeface="Calibri"/>
                <a:ea typeface="ＭＳ Ｐゴシック"/>
              </a:rPr>
              <a:t>disambiguate overlapping patterns</a:t>
            </a:r>
            <a:endParaRPr b="0" lang="en-US" sz="2400" spc="-1" strike="noStrike">
              <a:solidFill>
                <a:srgbClr val="000000"/>
              </a:solidFill>
              <a:latin typeface="Calibri"/>
            </a:endParaRPr>
          </a:p>
          <a:p>
            <a:pPr lvl="1" marL="695160" indent="-231480">
              <a:lnSpc>
                <a:spcPct val="90000"/>
              </a:lnSpc>
              <a:spcBef>
                <a:spcPts val="499"/>
              </a:spcBef>
              <a:buClr>
                <a:srgbClr val="0000a8"/>
              </a:buClr>
              <a:buFont typeface="Arial"/>
              <a:buChar char="•"/>
            </a:pPr>
            <a:r>
              <a:rPr b="0" lang="en-US" sz="2400" spc="-1" strike="noStrike">
                <a:solidFill>
                  <a:srgbClr val="0000a8"/>
                </a:solidFill>
                <a:latin typeface="Calibri"/>
                <a:ea typeface="ＭＳ Ｐゴシック"/>
              </a:rPr>
              <a:t>counters: </a:t>
            </a:r>
            <a:r>
              <a:rPr b="0" lang="en-US" sz="2400" spc="-1" strike="noStrike">
                <a:solidFill>
                  <a:srgbClr val="000000"/>
                </a:solidFill>
                <a:latin typeface="Calibri"/>
                <a:ea typeface="ＭＳ Ｐゴシック"/>
              </a:rPr>
              <a:t>#bytes and #packets</a:t>
            </a:r>
            <a:endParaRPr b="0" lang="en-US" sz="2400" spc="-1" strike="noStrike">
              <a:solidFill>
                <a:srgbClr val="000000"/>
              </a:solidFill>
              <a:latin typeface="Calibri"/>
            </a:endParaRPr>
          </a:p>
        </p:txBody>
      </p:sp>
      <p:sp>
        <p:nvSpPr>
          <p:cNvPr id="5238" name="Line 2"/>
          <p:cNvSpPr/>
          <p:nvPr/>
        </p:nvSpPr>
        <p:spPr>
          <a:xfrm>
            <a:off x="847800" y="6201720"/>
            <a:ext cx="5195160" cy="360"/>
          </a:xfrm>
          <a:prstGeom prst="line">
            <a:avLst/>
          </a:prstGeom>
          <a:ln w="31750">
            <a:solidFill>
              <a:schemeClr val="tx1"/>
            </a:solidFill>
          </a:ln>
        </p:spPr>
        <p:style>
          <a:lnRef idx="1">
            <a:schemeClr val="accent1"/>
          </a:lnRef>
          <a:fillRef idx="0">
            <a:schemeClr val="accent1"/>
          </a:fillRef>
          <a:effectRef idx="0">
            <a:schemeClr val="accent1"/>
          </a:effectRef>
          <a:fontRef idx="minor"/>
        </p:style>
      </p:sp>
      <p:grpSp>
        <p:nvGrpSpPr>
          <p:cNvPr id="5239" name="Group 3"/>
          <p:cNvGrpSpPr/>
          <p:nvPr/>
        </p:nvGrpSpPr>
        <p:grpSpPr>
          <a:xfrm>
            <a:off x="2117520" y="5637240"/>
            <a:ext cx="2268720" cy="1028160"/>
            <a:chOff x="2117520" y="5637240"/>
            <a:chExt cx="2268720" cy="1028160"/>
          </a:xfrm>
        </p:grpSpPr>
        <p:sp>
          <p:nvSpPr>
            <p:cNvPr id="5240" name="CustomShape 4"/>
            <p:cNvSpPr/>
            <p:nvPr/>
          </p:nvSpPr>
          <p:spPr>
            <a:xfrm>
              <a:off x="2117520" y="5993280"/>
              <a:ext cx="2268720" cy="6721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5241" name="CustomShape 5"/>
            <p:cNvSpPr/>
            <p:nvPr/>
          </p:nvSpPr>
          <p:spPr>
            <a:xfrm>
              <a:off x="2118600" y="5637240"/>
              <a:ext cx="2265840" cy="6656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5242" name="Group 6"/>
            <p:cNvGrpSpPr/>
            <p:nvPr/>
          </p:nvGrpSpPr>
          <p:grpSpPr>
            <a:xfrm>
              <a:off x="2453760" y="5721840"/>
              <a:ext cx="1595160" cy="488880"/>
              <a:chOff x="2453760" y="5721840"/>
              <a:chExt cx="1595160" cy="488880"/>
            </a:xfrm>
          </p:grpSpPr>
          <p:sp>
            <p:nvSpPr>
              <p:cNvPr id="5243" name="CustomShape 7"/>
              <p:cNvSpPr/>
              <p:nvPr/>
            </p:nvSpPr>
            <p:spPr>
              <a:xfrm>
                <a:off x="2498040" y="5721840"/>
                <a:ext cx="1509120" cy="2736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244" name="CustomShape 8"/>
              <p:cNvSpPr/>
              <p:nvPr/>
            </p:nvSpPr>
            <p:spPr>
              <a:xfrm>
                <a:off x="3485880" y="5956200"/>
                <a:ext cx="563040" cy="2354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245" name="CustomShape 9"/>
              <p:cNvSpPr/>
              <p:nvPr/>
            </p:nvSpPr>
            <p:spPr>
              <a:xfrm>
                <a:off x="2453760" y="5956200"/>
                <a:ext cx="552960" cy="2325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246" name="CustomShape 10"/>
              <p:cNvSpPr/>
              <p:nvPr/>
            </p:nvSpPr>
            <p:spPr>
              <a:xfrm>
                <a:off x="2646000" y="5841000"/>
                <a:ext cx="1202760" cy="3697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247" name="Group 11"/>
          <p:cNvGrpSpPr/>
          <p:nvPr/>
        </p:nvGrpSpPr>
        <p:grpSpPr>
          <a:xfrm>
            <a:off x="2535840" y="4519080"/>
            <a:ext cx="1998360" cy="1324800"/>
            <a:chOff x="2535840" y="4519080"/>
            <a:chExt cx="1998360" cy="1324800"/>
          </a:xfrm>
        </p:grpSpPr>
        <p:grpSp>
          <p:nvGrpSpPr>
            <p:cNvPr id="5248" name="Group 12"/>
            <p:cNvGrpSpPr/>
            <p:nvPr/>
          </p:nvGrpSpPr>
          <p:grpSpPr>
            <a:xfrm>
              <a:off x="2535840" y="4585320"/>
              <a:ext cx="1998360" cy="1258560"/>
              <a:chOff x="2535840" y="4585320"/>
              <a:chExt cx="1998360" cy="1258560"/>
            </a:xfrm>
          </p:grpSpPr>
          <p:sp>
            <p:nvSpPr>
              <p:cNvPr id="5249" name="CustomShape 13"/>
              <p:cNvSpPr/>
              <p:nvPr/>
            </p:nvSpPr>
            <p:spPr>
              <a:xfrm>
                <a:off x="2554560" y="4585320"/>
                <a:ext cx="1979640" cy="1258560"/>
              </a:xfrm>
              <a:prstGeom prst="rect">
                <a:avLst/>
              </a:prstGeom>
              <a:solidFill>
                <a:srgbClr val="ffffff"/>
              </a:solidFill>
              <a:ln w="25400">
                <a:solidFill>
                  <a:srgbClr val="cc0000"/>
                </a:solidFill>
                <a:round/>
              </a:ln>
            </p:spPr>
            <p:style>
              <a:lnRef idx="0"/>
              <a:fillRef idx="0"/>
              <a:effectRef idx="0"/>
              <a:fontRef idx="minor"/>
            </p:style>
          </p:sp>
          <p:sp>
            <p:nvSpPr>
              <p:cNvPr id="5250" name="Line 14"/>
              <p:cNvSpPr/>
              <p:nvPr/>
            </p:nvSpPr>
            <p:spPr>
              <a:xfrm>
                <a:off x="2535840" y="4922640"/>
                <a:ext cx="1975320" cy="360"/>
              </a:xfrm>
              <a:prstGeom prst="line">
                <a:avLst/>
              </a:prstGeom>
              <a:ln w="25400">
                <a:solidFill>
                  <a:srgbClr val="cc0000"/>
                </a:solidFill>
                <a:round/>
              </a:ln>
            </p:spPr>
            <p:style>
              <a:lnRef idx="0"/>
              <a:fillRef idx="0"/>
              <a:effectRef idx="0"/>
              <a:fontRef idx="minor"/>
            </p:style>
          </p:sp>
          <p:sp>
            <p:nvSpPr>
              <p:cNvPr id="5251" name="Line 15"/>
              <p:cNvSpPr/>
              <p:nvPr/>
            </p:nvSpPr>
            <p:spPr>
              <a:xfrm>
                <a:off x="2535840" y="5176080"/>
                <a:ext cx="1975320" cy="360"/>
              </a:xfrm>
              <a:prstGeom prst="line">
                <a:avLst/>
              </a:prstGeom>
              <a:ln w="25400">
                <a:solidFill>
                  <a:srgbClr val="cc0000"/>
                </a:solidFill>
                <a:round/>
              </a:ln>
            </p:spPr>
            <p:style>
              <a:lnRef idx="0"/>
              <a:fillRef idx="0"/>
              <a:effectRef idx="0"/>
              <a:fontRef idx="minor"/>
            </p:style>
          </p:sp>
          <p:sp>
            <p:nvSpPr>
              <p:cNvPr id="5252" name="Line 16"/>
              <p:cNvSpPr/>
              <p:nvPr/>
            </p:nvSpPr>
            <p:spPr>
              <a:xfrm flipH="1" flipV="1">
                <a:off x="3537360" y="4909680"/>
                <a:ext cx="7200" cy="934200"/>
              </a:xfrm>
              <a:prstGeom prst="line">
                <a:avLst/>
              </a:prstGeom>
              <a:ln w="25400">
                <a:solidFill>
                  <a:srgbClr val="cc0000"/>
                </a:solidFill>
                <a:round/>
              </a:ln>
            </p:spPr>
            <p:style>
              <a:lnRef idx="0"/>
              <a:fillRef idx="0"/>
              <a:effectRef idx="0"/>
              <a:fontRef idx="minor"/>
            </p:style>
          </p:sp>
        </p:grpSp>
        <p:sp>
          <p:nvSpPr>
            <p:cNvPr id="5253" name="CustomShape 17"/>
            <p:cNvSpPr/>
            <p:nvPr/>
          </p:nvSpPr>
          <p:spPr>
            <a:xfrm>
              <a:off x="2928960" y="4519080"/>
              <a:ext cx="124956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rPr>
                <a:t>Flow table</a:t>
              </a:r>
              <a:endParaRPr b="0" lang="en-US" sz="2000" spc="-1" strike="noStrike">
                <a:latin typeface="Arial"/>
              </a:endParaRPr>
            </a:p>
          </p:txBody>
        </p:sp>
        <p:sp>
          <p:nvSpPr>
            <p:cNvPr id="5254" name="CustomShape 18"/>
            <p:cNvSpPr/>
            <p:nvPr/>
          </p:nvSpPr>
          <p:spPr>
            <a:xfrm>
              <a:off x="2651400" y="4843800"/>
              <a:ext cx="82584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rPr>
                <a:t>match</a:t>
              </a:r>
              <a:endParaRPr b="0" lang="en-US" sz="2000" spc="-1" strike="noStrike">
                <a:latin typeface="Arial"/>
              </a:endParaRPr>
            </a:p>
          </p:txBody>
        </p:sp>
        <p:sp>
          <p:nvSpPr>
            <p:cNvPr id="5255" name="CustomShape 19"/>
            <p:cNvSpPr/>
            <p:nvPr/>
          </p:nvSpPr>
          <p:spPr>
            <a:xfrm>
              <a:off x="3557520" y="4850280"/>
              <a:ext cx="81972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rPr>
                <a:t>action</a:t>
              </a:r>
              <a:endParaRPr b="0" lang="en-US" sz="2000" spc="-1" strike="noStrike">
                <a:latin typeface="Arial"/>
              </a:endParaRPr>
            </a:p>
          </p:txBody>
        </p:sp>
      </p:grpSp>
      <p:sp>
        <p:nvSpPr>
          <p:cNvPr id="5256" name="Line 20"/>
          <p:cNvSpPr/>
          <p:nvPr/>
        </p:nvSpPr>
        <p:spPr>
          <a:xfrm flipV="1">
            <a:off x="4385880" y="5804280"/>
            <a:ext cx="2399040" cy="190440"/>
          </a:xfrm>
          <a:prstGeom prst="line">
            <a:avLst/>
          </a:prstGeom>
          <a:ln w="31750">
            <a:solidFill>
              <a:schemeClr val="tx1"/>
            </a:solidFill>
          </a:ln>
        </p:spPr>
        <p:style>
          <a:lnRef idx="1">
            <a:schemeClr val="accent1"/>
          </a:lnRef>
          <a:fillRef idx="0">
            <a:schemeClr val="accent1"/>
          </a:fillRef>
          <a:effectRef idx="0">
            <a:schemeClr val="accent1"/>
          </a:effectRef>
          <a:fontRef idx="minor"/>
        </p:style>
      </p:sp>
      <p:sp>
        <p:nvSpPr>
          <p:cNvPr id="5257" name="Line 21"/>
          <p:cNvSpPr/>
          <p:nvPr/>
        </p:nvSpPr>
        <p:spPr>
          <a:xfrm>
            <a:off x="4399560" y="6360840"/>
            <a:ext cx="755280" cy="326520"/>
          </a:xfrm>
          <a:prstGeom prst="line">
            <a:avLst/>
          </a:prstGeom>
          <a:ln w="31750">
            <a:solidFill>
              <a:schemeClr val="tx1"/>
            </a:solidFill>
          </a:ln>
        </p:spPr>
        <p:style>
          <a:lnRef idx="1">
            <a:schemeClr val="accent1"/>
          </a:lnRef>
          <a:fillRef idx="0">
            <a:schemeClr val="accent1"/>
          </a:fillRef>
          <a:effectRef idx="0">
            <a:schemeClr val="accent1"/>
          </a:effectRef>
          <a:fontRef idx="minor"/>
        </p:style>
      </p:sp>
      <p:sp>
        <p:nvSpPr>
          <p:cNvPr id="5258" name="CustomShape 22"/>
          <p:cNvSpPr/>
          <p:nvPr/>
        </p:nvSpPr>
        <p:spPr>
          <a:xfrm>
            <a:off x="1830960" y="587088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1</a:t>
            </a:r>
            <a:endParaRPr b="0" lang="en-US" sz="1800" spc="-1" strike="noStrike">
              <a:latin typeface="Arial"/>
            </a:endParaRPr>
          </a:p>
        </p:txBody>
      </p:sp>
      <p:sp>
        <p:nvSpPr>
          <p:cNvPr id="5259" name="CustomShape 23"/>
          <p:cNvSpPr/>
          <p:nvPr/>
        </p:nvSpPr>
        <p:spPr>
          <a:xfrm>
            <a:off x="4342320" y="636768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2</a:t>
            </a:r>
            <a:endParaRPr b="0" lang="en-US" sz="1800" spc="-1" strike="noStrike">
              <a:latin typeface="Arial"/>
            </a:endParaRPr>
          </a:p>
        </p:txBody>
      </p:sp>
      <p:sp>
        <p:nvSpPr>
          <p:cNvPr id="5260" name="CustomShape 24"/>
          <p:cNvSpPr/>
          <p:nvPr/>
        </p:nvSpPr>
        <p:spPr>
          <a:xfrm>
            <a:off x="4786200" y="614916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3</a:t>
            </a:r>
            <a:endParaRPr b="0" lang="en-US" sz="1800" spc="-1" strike="noStrike">
              <a:latin typeface="Arial"/>
            </a:endParaRPr>
          </a:p>
        </p:txBody>
      </p:sp>
      <p:sp>
        <p:nvSpPr>
          <p:cNvPr id="5261" name="CustomShape 25"/>
          <p:cNvSpPr/>
          <p:nvPr/>
        </p:nvSpPr>
        <p:spPr>
          <a:xfrm>
            <a:off x="4567680" y="5784480"/>
            <a:ext cx="297000" cy="36468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rPr>
              <a:t>4</a:t>
            </a:r>
            <a:endParaRPr b="0" lang="en-US" sz="1800" spc="-1" strike="noStrike">
              <a:latin typeface="Arial"/>
            </a:endParaRPr>
          </a:p>
        </p:txBody>
      </p:sp>
      <p:grpSp>
        <p:nvGrpSpPr>
          <p:cNvPr id="5262" name="Group 26"/>
          <p:cNvGrpSpPr/>
          <p:nvPr/>
        </p:nvGrpSpPr>
        <p:grpSpPr>
          <a:xfrm>
            <a:off x="4533840" y="4345920"/>
            <a:ext cx="6819840" cy="1566720"/>
            <a:chOff x="4533840" y="4345920"/>
            <a:chExt cx="6819840" cy="1566720"/>
          </a:xfrm>
        </p:grpSpPr>
        <p:sp>
          <p:nvSpPr>
            <p:cNvPr id="5263" name="CustomShape 27"/>
            <p:cNvSpPr/>
            <p:nvPr/>
          </p:nvSpPr>
          <p:spPr>
            <a:xfrm>
              <a:off x="7447680" y="5547960"/>
              <a:ext cx="12967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 : wildcard</a:t>
              </a:r>
              <a:endParaRPr b="0" lang="en-US" sz="1800" spc="-1" strike="noStrike">
                <a:latin typeface="Arial"/>
              </a:endParaRPr>
            </a:p>
          </p:txBody>
        </p:sp>
        <p:sp>
          <p:nvSpPr>
            <p:cNvPr id="5264" name="CustomShape 28"/>
            <p:cNvSpPr/>
            <p:nvPr/>
          </p:nvSpPr>
          <p:spPr>
            <a:xfrm>
              <a:off x="4533840" y="4350240"/>
              <a:ext cx="808200" cy="1497240"/>
            </a:xfrm>
            <a:custGeom>
              <a:avLst/>
              <a:gdLst/>
              <a:ahLst/>
              <a:rect l="l" t="t" r="r" b="b"/>
              <a:pathLst>
                <a:path w="808383" h="1497495">
                  <a:moveTo>
                    <a:pt x="13252" y="1497495"/>
                  </a:moveTo>
                  <a:lnTo>
                    <a:pt x="808383" y="1192695"/>
                  </a:lnTo>
                  <a:lnTo>
                    <a:pt x="795131" y="0"/>
                  </a:lnTo>
                  <a:lnTo>
                    <a:pt x="0" y="887895"/>
                  </a:lnTo>
                  <a:lnTo>
                    <a:pt x="13252" y="1497495"/>
                  </a:lnTo>
                  <a:close/>
                </a:path>
              </a:pathLst>
            </a:custGeom>
            <a:gradFill rotWithShape="0">
              <a:gsLst>
                <a:gs pos="0">
                  <a:srgbClr val="f2f2f2"/>
                </a:gs>
                <a:gs pos="100000">
                  <a:srgbClr val="d9d9d9"/>
                </a:gs>
              </a:gsLst>
              <a:lin ang="0"/>
            </a:gradFill>
            <a:ln>
              <a:noFill/>
            </a:ln>
          </p:spPr>
          <p:style>
            <a:lnRef idx="2">
              <a:schemeClr val="accent1">
                <a:shade val="50000"/>
              </a:schemeClr>
            </a:lnRef>
            <a:fillRef idx="1">
              <a:schemeClr val="accent1"/>
            </a:fillRef>
            <a:effectRef idx="0">
              <a:schemeClr val="accent1"/>
            </a:effectRef>
            <a:fontRef idx="minor"/>
          </p:style>
        </p:sp>
        <p:sp>
          <p:nvSpPr>
            <p:cNvPr id="5265" name="Line 29"/>
            <p:cNvSpPr/>
            <p:nvPr/>
          </p:nvSpPr>
          <p:spPr>
            <a:xfrm>
              <a:off x="8706600" y="4345920"/>
              <a:ext cx="360" cy="119988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p:style>
        </p:sp>
        <p:sp>
          <p:nvSpPr>
            <p:cNvPr id="5266" name="CustomShape 30"/>
            <p:cNvSpPr/>
            <p:nvPr/>
          </p:nvSpPr>
          <p:spPr>
            <a:xfrm>
              <a:off x="5333040" y="4364280"/>
              <a:ext cx="3361680" cy="1191600"/>
            </a:xfrm>
            <a:prstGeom prst="rect">
              <a:avLst/>
            </a:prstGeom>
            <a:solidFill>
              <a:srgbClr val="bbe0e3"/>
            </a:solidFill>
            <a:ln w="12700">
              <a:noFill/>
            </a:ln>
          </p:spPr>
          <p:style>
            <a:lnRef idx="0"/>
            <a:fillRef idx="0"/>
            <a:effectRef idx="0"/>
            <a:fontRef idx="minor"/>
          </p:style>
        </p:sp>
        <p:sp>
          <p:nvSpPr>
            <p:cNvPr id="5267" name="CustomShape 31"/>
            <p:cNvSpPr/>
            <p:nvPr/>
          </p:nvSpPr>
          <p:spPr>
            <a:xfrm>
              <a:off x="8727480" y="4364280"/>
              <a:ext cx="2617920" cy="1191600"/>
            </a:xfrm>
            <a:prstGeom prst="rect">
              <a:avLst/>
            </a:prstGeom>
            <a:solidFill>
              <a:schemeClr val="accent6">
                <a:lumMod val="20000"/>
                <a:lumOff val="80000"/>
              </a:schemeClr>
            </a:solidFill>
            <a:ln w="12700">
              <a:noFill/>
            </a:ln>
          </p:spPr>
          <p:style>
            <a:lnRef idx="0"/>
            <a:fillRef idx="0"/>
            <a:effectRef idx="0"/>
            <a:fontRef idx="minor"/>
          </p:style>
        </p:sp>
        <p:sp>
          <p:nvSpPr>
            <p:cNvPr id="5268" name="CustomShape 32"/>
            <p:cNvSpPr/>
            <p:nvPr/>
          </p:nvSpPr>
          <p:spPr>
            <a:xfrm>
              <a:off x="5337360" y="5089320"/>
              <a:ext cx="5981400" cy="456120"/>
            </a:xfrm>
            <a:prstGeom prst="rect">
              <a:avLst/>
            </a:prstGeom>
            <a:noFill/>
            <a:ln w="25400">
              <a:noFill/>
            </a:ln>
          </p:spPr>
          <p:style>
            <a:lnRef idx="0"/>
            <a:fillRef idx="0"/>
            <a:effectRef idx="0"/>
            <a:fontRef idx="minor"/>
          </p:style>
          <p:txBody>
            <a:bodyPr lIns="90000" rIns="90000" tIns="45000" bIns="45000">
              <a:spAutoFit/>
            </a:bodyPr>
            <a:p>
              <a:pPr marL="457200" indent="-456840">
                <a:lnSpc>
                  <a:spcPct val="100000"/>
                </a:lnSpc>
                <a:tabLst>
                  <a:tab algn="l" pos="0"/>
                </a:tabLst>
              </a:pPr>
              <a:r>
                <a:rPr b="0" lang="en-US" sz="2400" spc="-1" strike="noStrike">
                  <a:solidFill>
                    <a:srgbClr val="000000"/>
                  </a:solidFill>
                  <a:latin typeface="Calibri"/>
                  <a:ea typeface="ヒラギノ角ゴ Pro W3"/>
                </a:rPr>
                <a:t>src=10.1.2.3, dest=*.*.*.*     send to controller</a:t>
              </a:r>
              <a:endParaRPr b="0" lang="en-US" sz="2400" spc="-1" strike="noStrike">
                <a:latin typeface="Arial"/>
              </a:endParaRPr>
            </a:p>
          </p:txBody>
        </p:sp>
        <p:sp>
          <p:nvSpPr>
            <p:cNvPr id="5269" name="CustomShape 33"/>
            <p:cNvSpPr/>
            <p:nvPr/>
          </p:nvSpPr>
          <p:spPr>
            <a:xfrm>
              <a:off x="5355000" y="4717080"/>
              <a:ext cx="5981400" cy="456120"/>
            </a:xfrm>
            <a:prstGeom prst="rect">
              <a:avLst/>
            </a:prstGeom>
            <a:noFill/>
            <a:ln w="2540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ea typeface="ヒラギノ角ゴ Pro W3"/>
                </a:rPr>
                <a:t>src=1.2.*.*, dest=*.*.*.*       drop                        </a:t>
              </a:r>
              <a:endParaRPr b="0" lang="en-US" sz="2400" spc="-1" strike="noStrike">
                <a:latin typeface="Arial"/>
              </a:endParaRPr>
            </a:p>
          </p:txBody>
        </p:sp>
        <p:sp>
          <p:nvSpPr>
            <p:cNvPr id="5270" name="CustomShape 34"/>
            <p:cNvSpPr/>
            <p:nvPr/>
          </p:nvSpPr>
          <p:spPr>
            <a:xfrm>
              <a:off x="5372280" y="4374720"/>
              <a:ext cx="5981400" cy="456120"/>
            </a:xfrm>
            <a:prstGeom prst="rect">
              <a:avLst/>
            </a:prstGeom>
            <a:noFill/>
            <a:ln w="2540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ea typeface="ヒラギノ角ゴ Pro W3"/>
                </a:rPr>
                <a:t>src = *.*.*.*, dest=3.4.*.*     forward(2)</a:t>
              </a:r>
              <a:endParaRPr b="0" lang="en-US" sz="2400" spc="-1" strike="noStrike">
                <a:latin typeface="Arial"/>
              </a:endParaRPr>
            </a:p>
          </p:txBody>
        </p:sp>
      </p:grpSp>
      <p:sp>
        <p:nvSpPr>
          <p:cNvPr id="5271" name="TextShape 35"/>
          <p:cNvSpPr txBox="1"/>
          <p:nvPr/>
        </p:nvSpPr>
        <p:spPr>
          <a:xfrm>
            <a:off x="838080" y="34596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rPr>
              <a:t>Flow table abstraction</a:t>
            </a:r>
            <a:endParaRPr b="0" lang="en-US" sz="4800" spc="-1" strike="noStrike">
              <a:solidFill>
                <a:srgbClr val="000000"/>
              </a:solidFill>
              <a:latin typeface="Calibri"/>
            </a:endParaRPr>
          </a:p>
        </p:txBody>
      </p:sp>
      <p:sp>
        <p:nvSpPr>
          <p:cNvPr id="5272" name="TextShape 36"/>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BA72F8FE-E0E3-48A8-9051-E3D7B1688C73}"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1577" dur="indefinite" restart="never" nodeType="tmRoot">
          <p:childTnLst>
            <p:seq>
              <p:cTn id="1578" dur="indefinite" nodeType="mainSeq">
                <p:childTnLst>
                  <p:par>
                    <p:cTn id="1579" fill="hold">
                      <p:stCondLst>
                        <p:cond delay="indefinite"/>
                      </p:stCondLst>
                      <p:childTnLst>
                        <p:par>
                          <p:cTn id="1580" fill="hold">
                            <p:stCondLst>
                              <p:cond delay="0"/>
                            </p:stCondLst>
                            <p:childTnLst>
                              <p:par>
                                <p:cTn id="1581" nodeType="clickEffect" fill="hold" presetClass="entr" presetID="22" presetSubtype="8">
                                  <p:stCondLst>
                                    <p:cond delay="0"/>
                                  </p:stCondLst>
                                  <p:childTnLst>
                                    <p:set>
                                      <p:cBhvr>
                                        <p:cTn id="1582" dur="1" fill="hold">
                                          <p:stCondLst>
                                            <p:cond delay="0"/>
                                          </p:stCondLst>
                                        </p:cTn>
                                        <p:tgtEl>
                                          <p:spTgt spid="5262"/>
                                        </p:tgtEl>
                                        <p:attrNameLst>
                                          <p:attrName>style.visibility</p:attrName>
                                        </p:attrNameLst>
                                      </p:cBhvr>
                                      <p:to>
                                        <p:strVal val="visible"/>
                                      </p:to>
                                    </p:set>
                                    <p:animEffect filter="wipe(left)" transition="in">
                                      <p:cBhvr additive="repl">
                                        <p:cTn id="1583" dur="500"/>
                                        <p:tgtEl>
                                          <p:spTgt spid="5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3" name="TextShape 1"/>
          <p:cNvSpPr txBox="1"/>
          <p:nvPr/>
        </p:nvSpPr>
        <p:spPr>
          <a:xfrm>
            <a:off x="838080" y="34596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rPr>
              <a:t>OpenFlow: flow table entries</a:t>
            </a:r>
            <a:endParaRPr b="0" lang="en-US" sz="4800" spc="-1" strike="noStrike">
              <a:solidFill>
                <a:srgbClr val="000000"/>
              </a:solidFill>
              <a:latin typeface="Calibri"/>
            </a:endParaRPr>
          </a:p>
        </p:txBody>
      </p:sp>
      <p:sp>
        <p:nvSpPr>
          <p:cNvPr id="5274" name="CustomShape 2"/>
          <p:cNvSpPr/>
          <p:nvPr/>
        </p:nvSpPr>
        <p:spPr>
          <a:xfrm>
            <a:off x="2071440" y="1501920"/>
            <a:ext cx="1445760" cy="686880"/>
          </a:xfrm>
          <a:prstGeom prst="rect">
            <a:avLst/>
          </a:prstGeom>
          <a:solidFill>
            <a:srgbClr val="bbe0e3"/>
          </a:solidFill>
          <a:ln w="12700">
            <a:solidFill>
              <a:srgbClr val="000000"/>
            </a:solidFill>
            <a:miter/>
          </a:ln>
        </p:spPr>
        <p:style>
          <a:lnRef idx="0"/>
          <a:fillRef idx="0"/>
          <a:effectRef idx="0"/>
          <a:fontRef idx="minor"/>
        </p:style>
      </p:sp>
      <p:sp>
        <p:nvSpPr>
          <p:cNvPr id="5275" name="CustomShape 3"/>
          <p:cNvSpPr/>
          <p:nvPr/>
        </p:nvSpPr>
        <p:spPr>
          <a:xfrm>
            <a:off x="2415960" y="1706400"/>
            <a:ext cx="592560" cy="275040"/>
          </a:xfrm>
          <a:prstGeom prst="rect">
            <a:avLst/>
          </a:prstGeom>
          <a:noFill/>
          <a:ln w="0">
            <a:noFill/>
          </a:ln>
        </p:spPr>
        <p:style>
          <a:lnRef idx="0"/>
          <a:fillRef idx="0"/>
          <a:effectRef idx="0"/>
          <a:fontRef idx="minor"/>
        </p:style>
        <p:txBody>
          <a:bodyPr wrap="none" lIns="0" rIns="0" tIns="0" bIns="0" anchor="ctr">
            <a:spAutoFit/>
          </a:bodyPr>
          <a:p>
            <a:pPr>
              <a:lnSpc>
                <a:spcPct val="100000"/>
              </a:lnSpc>
              <a:tabLst>
                <a:tab algn="l" pos="0"/>
              </a:tabLst>
            </a:pPr>
            <a:r>
              <a:rPr b="0" lang="en-US" sz="1800" spc="-1" strike="noStrike">
                <a:solidFill>
                  <a:srgbClr val="000000"/>
                </a:solidFill>
                <a:latin typeface="Calibri"/>
                <a:ea typeface="ＭＳ Ｐゴシック"/>
              </a:rPr>
              <a:t>Match</a:t>
            </a:r>
            <a:endParaRPr b="0" lang="en-US" sz="1800" spc="-1" strike="noStrike">
              <a:latin typeface="Arial"/>
            </a:endParaRPr>
          </a:p>
        </p:txBody>
      </p:sp>
      <p:sp>
        <p:nvSpPr>
          <p:cNvPr id="5276" name="CustomShape 4"/>
          <p:cNvSpPr/>
          <p:nvPr/>
        </p:nvSpPr>
        <p:spPr>
          <a:xfrm>
            <a:off x="3517560" y="1501920"/>
            <a:ext cx="1445760" cy="686880"/>
          </a:xfrm>
          <a:prstGeom prst="rect">
            <a:avLst/>
          </a:prstGeom>
          <a:solidFill>
            <a:schemeClr val="accent6">
              <a:lumMod val="20000"/>
              <a:lumOff val="80000"/>
            </a:schemeClr>
          </a:solidFill>
          <a:ln w="12700">
            <a:solidFill>
              <a:srgbClr val="697d3a"/>
            </a:solidFill>
            <a:miter/>
          </a:ln>
        </p:spPr>
        <p:style>
          <a:lnRef idx="0"/>
          <a:fillRef idx="0"/>
          <a:effectRef idx="0"/>
          <a:fontRef idx="minor"/>
        </p:style>
      </p:sp>
      <p:sp>
        <p:nvSpPr>
          <p:cNvPr id="5277" name="CustomShape 5"/>
          <p:cNvSpPr/>
          <p:nvPr/>
        </p:nvSpPr>
        <p:spPr>
          <a:xfrm>
            <a:off x="3692520" y="1706400"/>
            <a:ext cx="598320" cy="275040"/>
          </a:xfrm>
          <a:prstGeom prst="rect">
            <a:avLst/>
          </a:prstGeom>
          <a:noFill/>
          <a:ln w="0">
            <a:noFill/>
          </a:ln>
        </p:spPr>
        <p:style>
          <a:lnRef idx="0"/>
          <a:fillRef idx="0"/>
          <a:effectRef idx="0"/>
          <a:fontRef idx="minor"/>
        </p:style>
        <p:txBody>
          <a:bodyPr wrap="none" lIns="0" rIns="0" tIns="0" bIns="0" anchor="ctr">
            <a:spAutoFit/>
          </a:bodyPr>
          <a:p>
            <a:pPr>
              <a:lnSpc>
                <a:spcPct val="100000"/>
              </a:lnSpc>
              <a:tabLst>
                <a:tab algn="l" pos="0"/>
              </a:tabLst>
            </a:pPr>
            <a:r>
              <a:rPr b="0" lang="en-US" sz="1800" spc="-1" strike="noStrike">
                <a:solidFill>
                  <a:srgbClr val="000000"/>
                </a:solidFill>
                <a:latin typeface="Calibri"/>
                <a:ea typeface="ＭＳ Ｐゴシック"/>
              </a:rPr>
              <a:t>Action</a:t>
            </a:r>
            <a:endParaRPr b="0" lang="en-US" sz="1800" spc="-1" strike="noStrike">
              <a:latin typeface="Arial"/>
            </a:endParaRPr>
          </a:p>
        </p:txBody>
      </p:sp>
      <p:sp>
        <p:nvSpPr>
          <p:cNvPr id="5278" name="CustomShape 6"/>
          <p:cNvSpPr/>
          <p:nvPr/>
        </p:nvSpPr>
        <p:spPr>
          <a:xfrm>
            <a:off x="4963680" y="1501920"/>
            <a:ext cx="1447560" cy="686880"/>
          </a:xfrm>
          <a:prstGeom prst="rect">
            <a:avLst/>
          </a:prstGeom>
          <a:solidFill>
            <a:schemeClr val="bg1">
              <a:lumMod val="95000"/>
            </a:schemeClr>
          </a:solidFill>
          <a:ln w="12700">
            <a:solidFill>
              <a:srgbClr val="800000"/>
            </a:solidFill>
            <a:miter/>
          </a:ln>
        </p:spPr>
        <p:style>
          <a:lnRef idx="0"/>
          <a:fillRef idx="0"/>
          <a:effectRef idx="0"/>
          <a:fontRef idx="minor"/>
        </p:style>
      </p:sp>
      <p:sp>
        <p:nvSpPr>
          <p:cNvPr id="5279" name="CustomShape 7"/>
          <p:cNvSpPr/>
          <p:nvPr/>
        </p:nvSpPr>
        <p:spPr>
          <a:xfrm>
            <a:off x="5407560" y="1706400"/>
            <a:ext cx="452160" cy="275040"/>
          </a:xfrm>
          <a:prstGeom prst="rect">
            <a:avLst/>
          </a:prstGeom>
          <a:noFill/>
          <a:ln w="0">
            <a:noFill/>
          </a:ln>
        </p:spPr>
        <p:style>
          <a:lnRef idx="0"/>
          <a:fillRef idx="0"/>
          <a:effectRef idx="0"/>
          <a:fontRef idx="minor"/>
        </p:style>
        <p:txBody>
          <a:bodyPr wrap="none" lIns="0" rIns="0" tIns="0" bIns="0" anchor="ctr">
            <a:spAutoFit/>
          </a:bodyPr>
          <a:p>
            <a:pPr>
              <a:lnSpc>
                <a:spcPct val="100000"/>
              </a:lnSpc>
              <a:tabLst>
                <a:tab algn="l" pos="0"/>
              </a:tabLst>
            </a:pPr>
            <a:r>
              <a:rPr b="0" lang="en-US" sz="1800" spc="-1" strike="noStrike">
                <a:solidFill>
                  <a:srgbClr val="000000"/>
                </a:solidFill>
                <a:latin typeface="Calibri"/>
                <a:ea typeface="ＭＳ Ｐゴシック"/>
              </a:rPr>
              <a:t>Stats</a:t>
            </a:r>
            <a:endParaRPr b="0" lang="en-US" sz="1800" spc="-1" strike="noStrike">
              <a:latin typeface="Arial"/>
            </a:endParaRPr>
          </a:p>
        </p:txBody>
      </p:sp>
      <p:grpSp>
        <p:nvGrpSpPr>
          <p:cNvPr id="5280" name="Group 8"/>
          <p:cNvGrpSpPr/>
          <p:nvPr/>
        </p:nvGrpSpPr>
        <p:grpSpPr>
          <a:xfrm>
            <a:off x="3169800" y="2200680"/>
            <a:ext cx="5633640" cy="2162520"/>
            <a:chOff x="3169800" y="2200680"/>
            <a:chExt cx="5633640" cy="2162520"/>
          </a:xfrm>
        </p:grpSpPr>
        <p:sp>
          <p:nvSpPr>
            <p:cNvPr id="5281" name="CustomShape 9"/>
            <p:cNvSpPr/>
            <p:nvPr/>
          </p:nvSpPr>
          <p:spPr>
            <a:xfrm>
              <a:off x="3169800" y="2967120"/>
              <a:ext cx="5633640" cy="1396080"/>
            </a:xfrm>
            <a:prstGeom prst="rect">
              <a:avLst/>
            </a:prstGeom>
            <a:solidFill>
              <a:schemeClr val="accent6">
                <a:lumMod val="20000"/>
                <a:lumOff val="80000"/>
              </a:schemeClr>
            </a:solidFill>
            <a:ln w="12700">
              <a:solidFill>
                <a:srgbClr val="697d3a"/>
              </a:solidFill>
              <a:miter/>
            </a:ln>
          </p:spPr>
          <p:style>
            <a:lnRef idx="0"/>
            <a:fillRef idx="0"/>
            <a:effectRef idx="0"/>
            <a:fontRef idx="minor"/>
          </p:style>
          <p:txBody>
            <a:bodyPr lIns="0" rIns="0" tIns="0" bIns="0" anchor="ctr">
              <a:noAutofit/>
            </a:bodyPr>
            <a:p>
              <a:pPr marL="357120" indent="-329760">
                <a:lnSpc>
                  <a:spcPct val="100000"/>
                </a:lnSpc>
                <a:buClr>
                  <a:srgbClr val="000000"/>
                </a:buClr>
                <a:buFont typeface="StarSymbol"/>
                <a:buAutoNum type="arabicPeriod"/>
              </a:pPr>
              <a:r>
                <a:rPr b="0" lang="en-US" sz="2200" spc="-1" strike="noStrike">
                  <a:solidFill>
                    <a:srgbClr val="000000"/>
                  </a:solidFill>
                  <a:latin typeface="Calibri"/>
                  <a:ea typeface="ＭＳ Ｐゴシック"/>
                </a:rPr>
                <a:t>Forward packet to port(s)</a:t>
              </a:r>
              <a:endParaRPr b="0" lang="en-US" sz="2200" spc="-1" strike="noStrike">
                <a:latin typeface="Arial"/>
              </a:endParaRPr>
            </a:p>
            <a:p>
              <a:pPr marL="357120" indent="-329760">
                <a:lnSpc>
                  <a:spcPct val="100000"/>
                </a:lnSpc>
                <a:buClr>
                  <a:srgbClr val="000000"/>
                </a:buClr>
                <a:buFont typeface="StarSymbol"/>
                <a:buAutoNum type="arabicPeriod"/>
              </a:pPr>
              <a:r>
                <a:rPr b="0" lang="en-US" sz="2200" spc="-1" strike="noStrike">
                  <a:solidFill>
                    <a:srgbClr val="000000"/>
                  </a:solidFill>
                  <a:latin typeface="Calibri"/>
                  <a:ea typeface="ＭＳ Ｐゴシック"/>
                </a:rPr>
                <a:t>Drop packet</a:t>
              </a:r>
              <a:endParaRPr b="0" lang="en-US" sz="2200" spc="-1" strike="noStrike">
                <a:latin typeface="Arial"/>
              </a:endParaRPr>
            </a:p>
            <a:p>
              <a:pPr marL="357120" indent="-329760">
                <a:lnSpc>
                  <a:spcPct val="100000"/>
                </a:lnSpc>
                <a:buClr>
                  <a:srgbClr val="000000"/>
                </a:buClr>
                <a:buFont typeface="StarSymbol"/>
                <a:buAutoNum type="arabicPeriod"/>
              </a:pPr>
              <a:r>
                <a:rPr b="0" lang="en-US" sz="2200" spc="-1" strike="noStrike">
                  <a:solidFill>
                    <a:srgbClr val="000000"/>
                  </a:solidFill>
                  <a:latin typeface="Calibri"/>
                  <a:ea typeface="ＭＳ Ｐゴシック"/>
                </a:rPr>
                <a:t>Modify fields in header(s)</a:t>
              </a:r>
              <a:endParaRPr b="0" lang="en-US" sz="2200" spc="-1" strike="noStrike">
                <a:latin typeface="Arial"/>
              </a:endParaRPr>
            </a:p>
            <a:p>
              <a:pPr marL="357120" indent="-329760">
                <a:lnSpc>
                  <a:spcPct val="100000"/>
                </a:lnSpc>
                <a:buClr>
                  <a:srgbClr val="000000"/>
                </a:buClr>
                <a:buFont typeface="StarSymbol"/>
                <a:buAutoNum type="arabicPeriod"/>
              </a:pPr>
              <a:r>
                <a:rPr b="0" lang="en-US" sz="2200" spc="-1" strike="noStrike">
                  <a:solidFill>
                    <a:srgbClr val="000000"/>
                  </a:solidFill>
                  <a:latin typeface="Calibri"/>
                  <a:ea typeface="ＭＳ Ｐゴシック"/>
                </a:rPr>
                <a:t>Encapsulate and forward to controller</a:t>
              </a:r>
              <a:endParaRPr b="0" lang="en-US" sz="2200" spc="-1" strike="noStrike">
                <a:latin typeface="Arial"/>
              </a:endParaRPr>
            </a:p>
          </p:txBody>
        </p:sp>
        <p:sp>
          <p:nvSpPr>
            <p:cNvPr id="5282" name="Line 10"/>
            <p:cNvSpPr/>
            <p:nvPr/>
          </p:nvSpPr>
          <p:spPr>
            <a:xfrm>
              <a:off x="3616200" y="2200680"/>
              <a:ext cx="1440" cy="758880"/>
            </a:xfrm>
            <a:prstGeom prst="line">
              <a:avLst/>
            </a:prstGeom>
            <a:ln w="38100">
              <a:solidFill>
                <a:srgbClr val="000000"/>
              </a:solidFill>
              <a:prstDash val="sysDot"/>
              <a:round/>
            </a:ln>
          </p:spPr>
          <p:style>
            <a:lnRef idx="0"/>
            <a:fillRef idx="0"/>
            <a:effectRef idx="0"/>
            <a:fontRef idx="minor"/>
          </p:style>
        </p:sp>
      </p:grpSp>
      <p:grpSp>
        <p:nvGrpSpPr>
          <p:cNvPr id="5283" name="Group 11"/>
          <p:cNvGrpSpPr/>
          <p:nvPr/>
        </p:nvGrpSpPr>
        <p:grpSpPr>
          <a:xfrm>
            <a:off x="5034960" y="2200680"/>
            <a:ext cx="3044520" cy="623160"/>
            <a:chOff x="5034960" y="2200680"/>
            <a:chExt cx="3044520" cy="623160"/>
          </a:xfrm>
        </p:grpSpPr>
        <p:sp>
          <p:nvSpPr>
            <p:cNvPr id="5284" name="CustomShape 12"/>
            <p:cNvSpPr/>
            <p:nvPr/>
          </p:nvSpPr>
          <p:spPr>
            <a:xfrm>
              <a:off x="5034960" y="2440080"/>
              <a:ext cx="3044520" cy="383760"/>
            </a:xfrm>
            <a:prstGeom prst="rect">
              <a:avLst/>
            </a:prstGeom>
            <a:solidFill>
              <a:schemeClr val="bg1">
                <a:lumMod val="95000"/>
              </a:schemeClr>
            </a:solidFill>
            <a:ln w="12700">
              <a:solidFill>
                <a:srgbClr val="800000"/>
              </a:solidFill>
              <a:miter/>
            </a:ln>
          </p:spPr>
          <p:style>
            <a:lnRef idx="0"/>
            <a:fillRef idx="0"/>
            <a:effectRef idx="0"/>
            <a:fontRef idx="minor"/>
          </p:style>
        </p:sp>
        <p:grpSp>
          <p:nvGrpSpPr>
            <p:cNvPr id="5285" name="Group 13"/>
            <p:cNvGrpSpPr/>
            <p:nvPr/>
          </p:nvGrpSpPr>
          <p:grpSpPr>
            <a:xfrm>
              <a:off x="5106600" y="2200680"/>
              <a:ext cx="2637000" cy="598320"/>
              <a:chOff x="5106600" y="2200680"/>
              <a:chExt cx="2637000" cy="598320"/>
            </a:xfrm>
          </p:grpSpPr>
          <p:sp>
            <p:nvSpPr>
              <p:cNvPr id="5286" name="CustomShape 14"/>
              <p:cNvSpPr/>
              <p:nvPr/>
            </p:nvSpPr>
            <p:spPr>
              <a:xfrm>
                <a:off x="5193000" y="2463120"/>
                <a:ext cx="2550600" cy="335880"/>
              </a:xfrm>
              <a:prstGeom prst="rect">
                <a:avLst/>
              </a:prstGeom>
              <a:noFill/>
              <a:ln w="0">
                <a:noFill/>
              </a:ln>
            </p:spPr>
            <p:style>
              <a:lnRef idx="0"/>
              <a:fillRef idx="0"/>
              <a:effectRef idx="0"/>
              <a:fontRef idx="minor"/>
            </p:style>
            <p:txBody>
              <a:bodyPr wrap="none" lIns="0" rIns="0" tIns="0" bIns="0" anchor="ctr">
                <a:spAutoFit/>
              </a:bodyPr>
              <a:p>
                <a:pPr>
                  <a:lnSpc>
                    <a:spcPct val="100000"/>
                  </a:lnSpc>
                  <a:tabLst>
                    <a:tab algn="l" pos="0"/>
                  </a:tabLst>
                </a:pPr>
                <a:r>
                  <a:rPr b="0" lang="en-US" sz="2200" spc="-1" strike="noStrike">
                    <a:solidFill>
                      <a:srgbClr val="000000"/>
                    </a:solidFill>
                    <a:latin typeface="Calibri"/>
                    <a:ea typeface="ＭＳ Ｐゴシック"/>
                  </a:rPr>
                  <a:t>Packet + byte counters</a:t>
                </a:r>
                <a:endParaRPr b="0" lang="en-US" sz="2200" spc="-1" strike="noStrike">
                  <a:latin typeface="Arial"/>
                </a:endParaRPr>
              </a:p>
            </p:txBody>
          </p:sp>
          <p:sp>
            <p:nvSpPr>
              <p:cNvPr id="5287" name="Line 15"/>
              <p:cNvSpPr/>
              <p:nvPr/>
            </p:nvSpPr>
            <p:spPr>
              <a:xfrm flipV="1">
                <a:off x="5106600" y="2200680"/>
                <a:ext cx="1440" cy="231840"/>
              </a:xfrm>
              <a:prstGeom prst="line">
                <a:avLst/>
              </a:prstGeom>
              <a:ln w="38100">
                <a:solidFill>
                  <a:srgbClr val="000000"/>
                </a:solidFill>
                <a:prstDash val="sysDot"/>
                <a:round/>
              </a:ln>
            </p:spPr>
            <p:style>
              <a:lnRef idx="0"/>
              <a:fillRef idx="0"/>
              <a:effectRef idx="0"/>
              <a:fontRef idx="minor"/>
            </p:style>
          </p:sp>
        </p:grpSp>
      </p:grpSp>
      <p:grpSp>
        <p:nvGrpSpPr>
          <p:cNvPr id="5288" name="Group 16"/>
          <p:cNvGrpSpPr/>
          <p:nvPr/>
        </p:nvGrpSpPr>
        <p:grpSpPr>
          <a:xfrm>
            <a:off x="2117520" y="2200680"/>
            <a:ext cx="8446320" cy="3708720"/>
            <a:chOff x="2117520" y="2200680"/>
            <a:chExt cx="8446320" cy="3708720"/>
          </a:xfrm>
        </p:grpSpPr>
        <p:sp>
          <p:nvSpPr>
            <p:cNvPr id="5289" name="CustomShape 17"/>
            <p:cNvSpPr/>
            <p:nvPr/>
          </p:nvSpPr>
          <p:spPr>
            <a:xfrm>
              <a:off x="2154240" y="4847760"/>
              <a:ext cx="242928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800" spc="-1" strike="noStrike">
                  <a:solidFill>
                    <a:srgbClr val="000000"/>
                  </a:solidFill>
                  <a:latin typeface="Calibri"/>
                  <a:ea typeface="新細明體"/>
                </a:rPr>
                <a:t>Header fields to match:</a:t>
              </a:r>
              <a:endParaRPr b="0" lang="en-US" sz="1800" spc="-1" strike="noStrike">
                <a:latin typeface="Arial"/>
              </a:endParaRPr>
            </a:p>
          </p:txBody>
        </p:sp>
        <p:sp>
          <p:nvSpPr>
            <p:cNvPr id="5290" name="Line 18"/>
            <p:cNvSpPr/>
            <p:nvPr/>
          </p:nvSpPr>
          <p:spPr>
            <a:xfrm>
              <a:off x="2127600" y="2200680"/>
              <a:ext cx="1800" cy="3053880"/>
            </a:xfrm>
            <a:prstGeom prst="line">
              <a:avLst/>
            </a:prstGeom>
            <a:ln w="38100">
              <a:solidFill>
                <a:srgbClr val="000000"/>
              </a:solidFill>
              <a:prstDash val="sysDot"/>
              <a:round/>
            </a:ln>
          </p:spPr>
          <p:style>
            <a:lnRef idx="0"/>
            <a:fillRef idx="0"/>
            <a:effectRef idx="0"/>
            <a:fontRef idx="minor"/>
          </p:style>
        </p:sp>
        <p:sp>
          <p:nvSpPr>
            <p:cNvPr id="5291" name="CustomShape 19"/>
            <p:cNvSpPr/>
            <p:nvPr/>
          </p:nvSpPr>
          <p:spPr>
            <a:xfrm>
              <a:off x="2117520" y="5262120"/>
              <a:ext cx="771480" cy="647280"/>
            </a:xfrm>
            <a:prstGeom prst="rect">
              <a:avLst/>
            </a:prstGeom>
            <a:gradFill rotWithShape="0">
              <a:gsLst>
                <a:gs pos="0">
                  <a:srgbClr val="2e5f99"/>
                </a:gs>
                <a:gs pos="100000">
                  <a:srgbClr val="3c7ac7"/>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a:sp3d>
              <a:bevelT w="63500" h="25400"/>
            </a:sp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sp3d>
                <a:bevelT w="63500" h="25400"/>
              </a:sp3d>
            </a:bodyPr>
            <a:p>
              <a:pPr algn="ctr">
                <a:lnSpc>
                  <a:spcPct val="100000"/>
                </a:lnSpc>
                <a:tabLst>
                  <a:tab algn="l" pos="0"/>
                </a:tabLst>
              </a:pPr>
              <a:r>
                <a:rPr b="0" lang="en-US" sz="1400" spc="-1" strike="noStrike">
                  <a:solidFill>
                    <a:srgbClr val="ffffff"/>
                  </a:solidFill>
                  <a:latin typeface="Calibri"/>
                  <a:ea typeface="新細明體"/>
                </a:rPr>
                <a:t>Ingress Port</a:t>
              </a:r>
              <a:endParaRPr b="0" lang="en-US" sz="1400" spc="-1" strike="noStrike">
                <a:latin typeface="Arial"/>
              </a:endParaRPr>
            </a:p>
          </p:txBody>
        </p:sp>
        <p:sp>
          <p:nvSpPr>
            <p:cNvPr id="5292" name="CustomShape 20"/>
            <p:cNvSpPr/>
            <p:nvPr/>
          </p:nvSpPr>
          <p:spPr>
            <a:xfrm>
              <a:off x="2889360" y="5262120"/>
              <a:ext cx="655200" cy="647280"/>
            </a:xfrm>
            <a:prstGeom prst="rect">
              <a:avLst/>
            </a:prstGeom>
            <a:gradFill rotWithShape="0">
              <a:gsLst>
                <a:gs pos="0">
                  <a:srgbClr val="779637"/>
                </a:gs>
                <a:gs pos="100000">
                  <a:srgbClr val="9bc348"/>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a:sp3d>
              <a:bevelT w="63500" h="25400"/>
            </a:sp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sp3d>
                <a:bevelT w="63500" h="25400"/>
              </a:sp3d>
            </a:bodyPr>
            <a:p>
              <a:pPr algn="ctr">
                <a:lnSpc>
                  <a:spcPct val="100000"/>
                </a:lnSpc>
                <a:tabLst>
                  <a:tab algn="l" pos="0"/>
                </a:tabLst>
              </a:pPr>
              <a:r>
                <a:rPr b="0" lang="en-US" sz="1400" spc="-1" strike="noStrike">
                  <a:solidFill>
                    <a:srgbClr val="ffffff"/>
                  </a:solidFill>
                  <a:latin typeface="Calibri"/>
                  <a:ea typeface="新細明體"/>
                </a:rPr>
                <a:t>Src MAC</a:t>
              </a:r>
              <a:endParaRPr b="0" lang="en-US" sz="1400" spc="-1" strike="noStrike">
                <a:latin typeface="Arial"/>
              </a:endParaRPr>
            </a:p>
          </p:txBody>
        </p:sp>
        <p:sp>
          <p:nvSpPr>
            <p:cNvPr id="5293" name="CustomShape 21"/>
            <p:cNvSpPr/>
            <p:nvPr/>
          </p:nvSpPr>
          <p:spPr>
            <a:xfrm>
              <a:off x="3544920" y="5262120"/>
              <a:ext cx="655200" cy="647280"/>
            </a:xfrm>
            <a:prstGeom prst="rect">
              <a:avLst/>
            </a:prstGeom>
            <a:gradFill rotWithShape="0">
              <a:gsLst>
                <a:gs pos="0">
                  <a:srgbClr val="779637"/>
                </a:gs>
                <a:gs pos="100000">
                  <a:srgbClr val="9bc348"/>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a:sp3d>
              <a:bevelT w="63500" h="25400"/>
            </a:sp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sp3d>
                <a:bevelT w="63500" h="25400"/>
              </a:sp3d>
            </a:bodyPr>
            <a:p>
              <a:pPr algn="ctr">
                <a:lnSpc>
                  <a:spcPct val="100000"/>
                </a:lnSpc>
                <a:tabLst>
                  <a:tab algn="l" pos="0"/>
                </a:tabLst>
              </a:pPr>
              <a:r>
                <a:rPr b="0" lang="en-US" sz="1400" spc="-1" strike="noStrike">
                  <a:solidFill>
                    <a:srgbClr val="ffffff"/>
                  </a:solidFill>
                  <a:latin typeface="Calibri"/>
                  <a:ea typeface="新細明體"/>
                </a:rPr>
                <a:t>Dst MAC</a:t>
              </a:r>
              <a:endParaRPr b="0" lang="en-US" sz="1400" spc="-1" strike="noStrike">
                <a:latin typeface="Arial"/>
              </a:endParaRPr>
            </a:p>
          </p:txBody>
        </p:sp>
        <p:sp>
          <p:nvSpPr>
            <p:cNvPr id="5294" name="CustomShape 22"/>
            <p:cNvSpPr/>
            <p:nvPr/>
          </p:nvSpPr>
          <p:spPr>
            <a:xfrm>
              <a:off x="4200480" y="5262120"/>
              <a:ext cx="655200" cy="647280"/>
            </a:xfrm>
            <a:prstGeom prst="rect">
              <a:avLst/>
            </a:prstGeom>
            <a:gradFill rotWithShape="0">
              <a:gsLst>
                <a:gs pos="0">
                  <a:srgbClr val="779637"/>
                </a:gs>
                <a:gs pos="100000">
                  <a:srgbClr val="9bc348"/>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a:sp3d>
              <a:bevelT w="63500" h="25400"/>
            </a:sp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sp3d>
                <a:bevelT w="63500" h="25400"/>
              </a:sp3d>
            </a:bodyPr>
            <a:p>
              <a:pPr algn="ctr">
                <a:lnSpc>
                  <a:spcPct val="100000"/>
                </a:lnSpc>
                <a:tabLst>
                  <a:tab algn="l" pos="0"/>
                </a:tabLst>
              </a:pPr>
              <a:r>
                <a:rPr b="0" lang="en-US" sz="1400" spc="-1" strike="noStrike">
                  <a:solidFill>
                    <a:srgbClr val="ffffff"/>
                  </a:solidFill>
                  <a:latin typeface="Calibri"/>
                  <a:ea typeface="新細明體"/>
                </a:rPr>
                <a:t>Eth Type</a:t>
              </a:r>
              <a:endParaRPr b="0" lang="en-US" sz="1400" spc="-1" strike="noStrike">
                <a:latin typeface="Arial"/>
              </a:endParaRPr>
            </a:p>
          </p:txBody>
        </p:sp>
        <p:sp>
          <p:nvSpPr>
            <p:cNvPr id="5295" name="CustomShape 23"/>
            <p:cNvSpPr/>
            <p:nvPr/>
          </p:nvSpPr>
          <p:spPr>
            <a:xfrm>
              <a:off x="4855680" y="5262120"/>
              <a:ext cx="655200" cy="647280"/>
            </a:xfrm>
            <a:prstGeom prst="rect">
              <a:avLst/>
            </a:prstGeom>
            <a:gradFill rotWithShape="0">
              <a:gsLst>
                <a:gs pos="0">
                  <a:srgbClr val="779637"/>
                </a:gs>
                <a:gs pos="100000">
                  <a:srgbClr val="9bc348"/>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a:sp3d>
              <a:bevelT w="63500" h="25400"/>
            </a:sp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sp3d>
                <a:bevelT w="63500" h="25400"/>
              </a:sp3d>
            </a:bodyPr>
            <a:p>
              <a:pPr algn="ctr">
                <a:lnSpc>
                  <a:spcPct val="100000"/>
                </a:lnSpc>
                <a:tabLst>
                  <a:tab algn="l" pos="0"/>
                </a:tabLst>
              </a:pPr>
              <a:r>
                <a:rPr b="0" lang="en-US" sz="1400" spc="-1" strike="noStrike">
                  <a:solidFill>
                    <a:srgbClr val="ffffff"/>
                  </a:solidFill>
                  <a:latin typeface="Calibri"/>
                  <a:ea typeface="新細明體"/>
                </a:rPr>
                <a:t>VLAN</a:t>
              </a:r>
              <a:endParaRPr b="0" lang="en-US" sz="1400" spc="-1" strike="noStrike">
                <a:latin typeface="Arial"/>
              </a:endParaRPr>
            </a:p>
            <a:p>
              <a:pPr algn="ctr">
                <a:lnSpc>
                  <a:spcPct val="100000"/>
                </a:lnSpc>
                <a:tabLst>
                  <a:tab algn="l" pos="0"/>
                </a:tabLst>
              </a:pPr>
              <a:r>
                <a:rPr b="0" lang="en-US" sz="1400" spc="-1" strike="noStrike">
                  <a:solidFill>
                    <a:srgbClr val="ffffff"/>
                  </a:solidFill>
                  <a:latin typeface="Calibri"/>
                  <a:ea typeface="新細明體"/>
                </a:rPr>
                <a:t> </a:t>
              </a:r>
              <a:r>
                <a:rPr b="0" lang="en-US" sz="1400" spc="-1" strike="noStrike">
                  <a:solidFill>
                    <a:srgbClr val="ffffff"/>
                  </a:solidFill>
                  <a:latin typeface="Calibri"/>
                  <a:ea typeface="新細明體"/>
                </a:rPr>
                <a:t>ID</a:t>
              </a:r>
              <a:endParaRPr b="0" lang="en-US" sz="1400" spc="-1" strike="noStrike">
                <a:latin typeface="Arial"/>
              </a:endParaRPr>
            </a:p>
          </p:txBody>
        </p:sp>
        <p:sp>
          <p:nvSpPr>
            <p:cNvPr id="5296" name="CustomShape 24"/>
            <p:cNvSpPr/>
            <p:nvPr/>
          </p:nvSpPr>
          <p:spPr>
            <a:xfrm>
              <a:off x="8068320" y="5262120"/>
              <a:ext cx="631080" cy="647280"/>
            </a:xfrm>
            <a:prstGeom prst="rect">
              <a:avLst/>
            </a:prstGeom>
            <a:gradFill rotWithShape="0">
              <a:gsLst>
                <a:gs pos="0">
                  <a:srgbClr val="cc6d20"/>
                </a:gs>
                <a:gs pos="100000">
                  <a:srgbClr val="ff9033"/>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a:sp3d>
              <a:bevelT w="63500" h="25400"/>
            </a:sp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sp3d>
                <a:bevelT w="63500" h="25400"/>
              </a:sp3d>
            </a:bodyPr>
            <a:p>
              <a:pPr algn="ctr">
                <a:lnSpc>
                  <a:spcPct val="100000"/>
                </a:lnSpc>
                <a:tabLst>
                  <a:tab algn="l" pos="0"/>
                </a:tabLst>
              </a:pPr>
              <a:r>
                <a:rPr b="0" lang="en-US" sz="1400" spc="-1" strike="noStrike">
                  <a:solidFill>
                    <a:srgbClr val="ffffff"/>
                  </a:solidFill>
                  <a:latin typeface="Calibri"/>
                  <a:ea typeface="新細明體"/>
                </a:rPr>
                <a:t>IP</a:t>
              </a:r>
              <a:endParaRPr b="0" lang="en-US" sz="1400" spc="-1" strike="noStrike">
                <a:latin typeface="Arial"/>
              </a:endParaRPr>
            </a:p>
            <a:p>
              <a:pPr algn="ctr">
                <a:lnSpc>
                  <a:spcPct val="100000"/>
                </a:lnSpc>
                <a:tabLst>
                  <a:tab algn="l" pos="0"/>
                </a:tabLst>
              </a:pPr>
              <a:r>
                <a:rPr b="0" lang="en-US" sz="1400" spc="-1" strike="noStrike">
                  <a:solidFill>
                    <a:srgbClr val="ffffff"/>
                  </a:solidFill>
                  <a:latin typeface="Calibri"/>
                  <a:ea typeface="新細明體"/>
                </a:rPr>
                <a:t>ToS</a:t>
              </a:r>
              <a:endParaRPr b="0" lang="en-US" sz="1400" spc="-1" strike="noStrike">
                <a:latin typeface="Arial"/>
              </a:endParaRPr>
            </a:p>
          </p:txBody>
        </p:sp>
        <p:sp>
          <p:nvSpPr>
            <p:cNvPr id="5297" name="CustomShape 25"/>
            <p:cNvSpPr/>
            <p:nvPr/>
          </p:nvSpPr>
          <p:spPr>
            <a:xfrm>
              <a:off x="7436880" y="5262120"/>
              <a:ext cx="631080" cy="647280"/>
            </a:xfrm>
            <a:prstGeom prst="rect">
              <a:avLst/>
            </a:prstGeom>
            <a:gradFill rotWithShape="0">
              <a:gsLst>
                <a:gs pos="0">
                  <a:srgbClr val="cc6d20"/>
                </a:gs>
                <a:gs pos="100000">
                  <a:srgbClr val="ff9033"/>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a:sp3d>
              <a:bevelT w="63500" h="25400"/>
            </a:sp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sp3d>
                <a:bevelT w="63500" h="25400"/>
              </a:sp3d>
            </a:bodyPr>
            <a:p>
              <a:pPr algn="ctr">
                <a:lnSpc>
                  <a:spcPct val="100000"/>
                </a:lnSpc>
                <a:tabLst>
                  <a:tab algn="l" pos="0"/>
                </a:tabLst>
              </a:pPr>
              <a:r>
                <a:rPr b="0" lang="en-US" sz="1400" spc="-1" strike="noStrike">
                  <a:solidFill>
                    <a:srgbClr val="ffffff"/>
                  </a:solidFill>
                  <a:latin typeface="Calibri"/>
                  <a:ea typeface="新細明體"/>
                </a:rPr>
                <a:t>IP Proto</a:t>
              </a:r>
              <a:endParaRPr b="0" lang="en-US" sz="1400" spc="-1" strike="noStrike">
                <a:latin typeface="Arial"/>
              </a:endParaRPr>
            </a:p>
          </p:txBody>
        </p:sp>
        <p:sp>
          <p:nvSpPr>
            <p:cNvPr id="5298" name="CustomShape 26"/>
            <p:cNvSpPr/>
            <p:nvPr/>
          </p:nvSpPr>
          <p:spPr>
            <a:xfrm>
              <a:off x="6174360" y="5262120"/>
              <a:ext cx="631080" cy="647280"/>
            </a:xfrm>
            <a:prstGeom prst="rect">
              <a:avLst/>
            </a:prstGeom>
            <a:gradFill rotWithShape="0">
              <a:gsLst>
                <a:gs pos="0">
                  <a:srgbClr val="cc6d20"/>
                </a:gs>
                <a:gs pos="100000">
                  <a:srgbClr val="ff9033"/>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a:sp3d>
              <a:bevelT w="63500" h="25400"/>
            </a:sp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sp3d>
                <a:bevelT w="63500" h="25400"/>
              </a:sp3d>
            </a:bodyPr>
            <a:p>
              <a:pPr algn="ctr">
                <a:lnSpc>
                  <a:spcPct val="100000"/>
                </a:lnSpc>
                <a:tabLst>
                  <a:tab algn="l" pos="0"/>
                </a:tabLst>
              </a:pPr>
              <a:r>
                <a:rPr b="0" lang="en-US" sz="1400" spc="-1" strike="noStrike">
                  <a:solidFill>
                    <a:srgbClr val="ffffff"/>
                  </a:solidFill>
                  <a:latin typeface="Calibri"/>
                  <a:ea typeface="新細明體"/>
                </a:rPr>
                <a:t>IP Src</a:t>
              </a:r>
              <a:endParaRPr b="0" lang="en-US" sz="1400" spc="-1" strike="noStrike">
                <a:latin typeface="Arial"/>
              </a:endParaRPr>
            </a:p>
          </p:txBody>
        </p:sp>
        <p:sp>
          <p:nvSpPr>
            <p:cNvPr id="5299" name="CustomShape 27"/>
            <p:cNvSpPr/>
            <p:nvPr/>
          </p:nvSpPr>
          <p:spPr>
            <a:xfrm>
              <a:off x="6805800" y="5262120"/>
              <a:ext cx="631080" cy="647280"/>
            </a:xfrm>
            <a:prstGeom prst="rect">
              <a:avLst/>
            </a:prstGeom>
            <a:gradFill rotWithShape="0">
              <a:gsLst>
                <a:gs pos="0">
                  <a:srgbClr val="cc6d20"/>
                </a:gs>
                <a:gs pos="100000">
                  <a:srgbClr val="ff9033"/>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a:sp3d>
              <a:bevelT w="63500" h="25400"/>
            </a:sp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sp3d>
                <a:bevelT w="63500" h="25400"/>
              </a:sp3d>
            </a:bodyPr>
            <a:p>
              <a:pPr algn="ctr">
                <a:lnSpc>
                  <a:spcPct val="100000"/>
                </a:lnSpc>
                <a:tabLst>
                  <a:tab algn="l" pos="0"/>
                </a:tabLst>
              </a:pPr>
              <a:r>
                <a:rPr b="0" lang="en-US" sz="1400" spc="-1" strike="noStrike">
                  <a:solidFill>
                    <a:srgbClr val="ffffff"/>
                  </a:solidFill>
                  <a:latin typeface="Calibri"/>
                  <a:ea typeface="新細明體"/>
                </a:rPr>
                <a:t>IP Dst</a:t>
              </a:r>
              <a:endParaRPr b="0" lang="en-US" sz="1400" spc="-1" strike="noStrike">
                <a:latin typeface="Arial"/>
              </a:endParaRPr>
            </a:p>
          </p:txBody>
        </p:sp>
        <p:sp>
          <p:nvSpPr>
            <p:cNvPr id="5300" name="CustomShape 28"/>
            <p:cNvSpPr/>
            <p:nvPr/>
          </p:nvSpPr>
          <p:spPr>
            <a:xfrm>
              <a:off x="8706600" y="5262120"/>
              <a:ext cx="928440" cy="647280"/>
            </a:xfrm>
            <a:prstGeom prst="rect">
              <a:avLst/>
            </a:prstGeom>
            <a:gradFill rotWithShape="0">
              <a:gsLst>
                <a:gs pos="0">
                  <a:srgbClr val="9c2f2c"/>
                </a:gs>
                <a:gs pos="100000">
                  <a:srgbClr val="cb3d39"/>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a:sp3d>
              <a:bevelT w="63500" h="25400"/>
            </a:sp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sp3d>
                <a:bevelT w="63500" h="25400"/>
              </a:sp3d>
            </a:bodyPr>
            <a:p>
              <a:pPr algn="ctr">
                <a:lnSpc>
                  <a:spcPts val="1480"/>
                </a:lnSpc>
                <a:tabLst>
                  <a:tab algn="l" pos="0"/>
                </a:tabLst>
              </a:pPr>
              <a:r>
                <a:rPr b="0" lang="en-US" sz="1400" spc="-1" strike="noStrike">
                  <a:solidFill>
                    <a:srgbClr val="ffffff"/>
                  </a:solidFill>
                  <a:latin typeface="Calibri"/>
                  <a:ea typeface="新細明體"/>
                </a:rPr>
                <a:t>TCP/UDP Src Port</a:t>
              </a:r>
              <a:endParaRPr b="0" lang="en-US" sz="1400" spc="-1" strike="noStrike">
                <a:latin typeface="Arial"/>
              </a:endParaRPr>
            </a:p>
          </p:txBody>
        </p:sp>
        <p:sp>
          <p:nvSpPr>
            <p:cNvPr id="5301" name="CustomShape 29"/>
            <p:cNvSpPr/>
            <p:nvPr/>
          </p:nvSpPr>
          <p:spPr>
            <a:xfrm>
              <a:off x="5511240" y="5262120"/>
              <a:ext cx="655200" cy="647280"/>
            </a:xfrm>
            <a:prstGeom prst="rect">
              <a:avLst/>
            </a:prstGeom>
            <a:gradFill rotWithShape="0">
              <a:gsLst>
                <a:gs pos="0">
                  <a:srgbClr val="779637"/>
                </a:gs>
                <a:gs pos="100000">
                  <a:srgbClr val="9bc348"/>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a:sp3d>
              <a:bevelT w="63500" h="25400"/>
            </a:sp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sp3d>
                <a:bevelT w="63500" h="25400"/>
              </a:sp3d>
            </a:bodyPr>
            <a:p>
              <a:pPr algn="ctr">
                <a:lnSpc>
                  <a:spcPct val="100000"/>
                </a:lnSpc>
                <a:tabLst>
                  <a:tab algn="l" pos="0"/>
                </a:tabLst>
              </a:pPr>
              <a:r>
                <a:rPr b="0" lang="en-US" sz="1400" spc="-1" strike="noStrike">
                  <a:solidFill>
                    <a:srgbClr val="ffffff"/>
                  </a:solidFill>
                  <a:latin typeface="Calibri"/>
                  <a:ea typeface="新細明體"/>
                </a:rPr>
                <a:t>VLAN</a:t>
              </a:r>
              <a:endParaRPr b="0" lang="en-US" sz="1400" spc="-1" strike="noStrike">
                <a:latin typeface="Arial"/>
              </a:endParaRPr>
            </a:p>
            <a:p>
              <a:pPr algn="ctr">
                <a:lnSpc>
                  <a:spcPct val="100000"/>
                </a:lnSpc>
                <a:tabLst>
                  <a:tab algn="l" pos="0"/>
                </a:tabLst>
              </a:pPr>
              <a:r>
                <a:rPr b="0" lang="en-US" sz="1400" spc="-1" strike="noStrike">
                  <a:solidFill>
                    <a:srgbClr val="ffffff"/>
                  </a:solidFill>
                  <a:latin typeface="Calibri"/>
                  <a:ea typeface="新細明體"/>
                </a:rPr>
                <a:t> </a:t>
              </a:r>
              <a:r>
                <a:rPr b="0" lang="en-US" sz="1400" spc="-1" strike="noStrike">
                  <a:solidFill>
                    <a:srgbClr val="ffffff"/>
                  </a:solidFill>
                  <a:latin typeface="Calibri"/>
                  <a:ea typeface="新細明體"/>
                </a:rPr>
                <a:t>Pri</a:t>
              </a:r>
              <a:endParaRPr b="0" lang="en-US" sz="1400" spc="-1" strike="noStrike">
                <a:latin typeface="Arial"/>
              </a:endParaRPr>
            </a:p>
          </p:txBody>
        </p:sp>
        <p:sp>
          <p:nvSpPr>
            <p:cNvPr id="5302" name="CustomShape 30"/>
            <p:cNvSpPr/>
            <p:nvPr/>
          </p:nvSpPr>
          <p:spPr>
            <a:xfrm>
              <a:off x="9635400" y="5262120"/>
              <a:ext cx="928440" cy="647280"/>
            </a:xfrm>
            <a:prstGeom prst="rect">
              <a:avLst/>
            </a:prstGeom>
            <a:gradFill rotWithShape="0">
              <a:gsLst>
                <a:gs pos="0">
                  <a:srgbClr val="9c2f2c"/>
                </a:gs>
                <a:gs pos="100000">
                  <a:srgbClr val="cb3d39"/>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a:sp3d>
              <a:bevelT w="63500" h="25400"/>
            </a:sp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sp3d>
                <a:bevelT w="63500" h="25400"/>
              </a:sp3d>
            </a:bodyPr>
            <a:p>
              <a:pPr algn="ctr">
                <a:lnSpc>
                  <a:spcPts val="1480"/>
                </a:lnSpc>
                <a:tabLst>
                  <a:tab algn="l" pos="0"/>
                </a:tabLst>
              </a:pPr>
              <a:r>
                <a:rPr b="0" lang="en-US" sz="1400" spc="-1" strike="noStrike">
                  <a:solidFill>
                    <a:srgbClr val="ffffff"/>
                  </a:solidFill>
                  <a:latin typeface="Calibri"/>
                  <a:ea typeface="新細明體"/>
                </a:rPr>
                <a:t>TCP/UDP Dst Port</a:t>
              </a:r>
              <a:endParaRPr b="0" lang="en-US" sz="1400" spc="-1" strike="noStrike">
                <a:latin typeface="Arial"/>
              </a:endParaRPr>
            </a:p>
          </p:txBody>
        </p:sp>
      </p:grpSp>
      <p:grpSp>
        <p:nvGrpSpPr>
          <p:cNvPr id="5303" name="Group 31"/>
          <p:cNvGrpSpPr/>
          <p:nvPr/>
        </p:nvGrpSpPr>
        <p:grpSpPr>
          <a:xfrm>
            <a:off x="2930760" y="6078240"/>
            <a:ext cx="3235320" cy="545400"/>
            <a:chOff x="2930760" y="6078240"/>
            <a:chExt cx="3235320" cy="545400"/>
          </a:xfrm>
        </p:grpSpPr>
        <p:sp>
          <p:nvSpPr>
            <p:cNvPr id="5304" name="CustomShape 32"/>
            <p:cNvSpPr/>
            <p:nvPr/>
          </p:nvSpPr>
          <p:spPr>
            <a:xfrm>
              <a:off x="4003560" y="6258960"/>
              <a:ext cx="105444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ＭＳ Ｐゴシック"/>
                </a:rPr>
                <a:t>Link layer</a:t>
              </a:r>
              <a:endParaRPr b="0" lang="en-US" sz="1800" spc="-1" strike="noStrike">
                <a:latin typeface="Arial"/>
              </a:endParaRPr>
            </a:p>
          </p:txBody>
        </p:sp>
        <p:sp>
          <p:nvSpPr>
            <p:cNvPr id="5305" name="CustomShape 33"/>
            <p:cNvSpPr/>
            <p:nvPr/>
          </p:nvSpPr>
          <p:spPr>
            <a:xfrm rot="16200000">
              <a:off x="4444560" y="4564080"/>
              <a:ext cx="207360" cy="3235320"/>
            </a:xfrm>
            <a:prstGeom prst="leftBrace">
              <a:avLst>
                <a:gd name="adj1" fmla="val 8333"/>
                <a:gd name="adj2" fmla="val 50000"/>
              </a:avLst>
            </a:prstGeom>
            <a:noFill/>
            <a:ln w="19050">
              <a:solidFill>
                <a:schemeClr val="tx1"/>
              </a:solidFill>
            </a:ln>
          </p:spPr>
          <p:style>
            <a:lnRef idx="1">
              <a:schemeClr val="accent1"/>
            </a:lnRef>
            <a:fillRef idx="0">
              <a:schemeClr val="accent1"/>
            </a:fillRef>
            <a:effectRef idx="0">
              <a:schemeClr val="accent1"/>
            </a:effectRef>
            <a:fontRef idx="minor"/>
          </p:style>
        </p:sp>
      </p:grpSp>
      <p:grpSp>
        <p:nvGrpSpPr>
          <p:cNvPr id="5306" name="Group 34"/>
          <p:cNvGrpSpPr/>
          <p:nvPr/>
        </p:nvGrpSpPr>
        <p:grpSpPr>
          <a:xfrm>
            <a:off x="6210000" y="6082560"/>
            <a:ext cx="2473200" cy="538560"/>
            <a:chOff x="6210000" y="6082560"/>
            <a:chExt cx="2473200" cy="538560"/>
          </a:xfrm>
        </p:grpSpPr>
        <p:sp>
          <p:nvSpPr>
            <p:cNvPr id="5307" name="CustomShape 35"/>
            <p:cNvSpPr/>
            <p:nvPr/>
          </p:nvSpPr>
          <p:spPr>
            <a:xfrm>
              <a:off x="6681240" y="6256440"/>
              <a:ext cx="148428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ＭＳ Ｐゴシック"/>
                </a:rPr>
                <a:t>Network layer</a:t>
              </a:r>
              <a:endParaRPr b="0" lang="en-US" sz="1800" spc="-1" strike="noStrike">
                <a:latin typeface="Arial"/>
              </a:endParaRPr>
            </a:p>
          </p:txBody>
        </p:sp>
        <p:sp>
          <p:nvSpPr>
            <p:cNvPr id="5308" name="CustomShape 36"/>
            <p:cNvSpPr/>
            <p:nvPr/>
          </p:nvSpPr>
          <p:spPr>
            <a:xfrm rot="16200000">
              <a:off x="7342200" y="4950000"/>
              <a:ext cx="208440" cy="2473200"/>
            </a:xfrm>
            <a:prstGeom prst="leftBrace">
              <a:avLst>
                <a:gd name="adj1" fmla="val 8333"/>
                <a:gd name="adj2" fmla="val 50000"/>
              </a:avLst>
            </a:prstGeom>
            <a:noFill/>
            <a:ln w="19050">
              <a:solidFill>
                <a:schemeClr val="tx1"/>
              </a:solidFill>
            </a:ln>
          </p:spPr>
          <p:style>
            <a:lnRef idx="1">
              <a:schemeClr val="accent1"/>
            </a:lnRef>
            <a:fillRef idx="0">
              <a:schemeClr val="accent1"/>
            </a:fillRef>
            <a:effectRef idx="0">
              <a:schemeClr val="accent1"/>
            </a:effectRef>
            <a:fontRef idx="minor"/>
          </p:style>
        </p:sp>
      </p:grpSp>
      <p:grpSp>
        <p:nvGrpSpPr>
          <p:cNvPr id="5309" name="Group 37"/>
          <p:cNvGrpSpPr/>
          <p:nvPr/>
        </p:nvGrpSpPr>
        <p:grpSpPr>
          <a:xfrm>
            <a:off x="8436600" y="6082560"/>
            <a:ext cx="2349000" cy="542160"/>
            <a:chOff x="8436600" y="6082560"/>
            <a:chExt cx="2349000" cy="542160"/>
          </a:xfrm>
        </p:grpSpPr>
        <p:sp>
          <p:nvSpPr>
            <p:cNvPr id="5310" name="CustomShape 38"/>
            <p:cNvSpPr/>
            <p:nvPr/>
          </p:nvSpPr>
          <p:spPr>
            <a:xfrm>
              <a:off x="8436600" y="6260040"/>
              <a:ext cx="234900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800" spc="-1" strike="noStrike">
                  <a:solidFill>
                    <a:srgbClr val="000000"/>
                  </a:solidFill>
                  <a:latin typeface="Calibri"/>
                  <a:ea typeface="ＭＳ Ｐゴシック"/>
                </a:rPr>
                <a:t>Transport layer</a:t>
              </a:r>
              <a:endParaRPr b="0" lang="en-US" sz="1800" spc="-1" strike="noStrike">
                <a:latin typeface="Arial"/>
              </a:endParaRPr>
            </a:p>
          </p:txBody>
        </p:sp>
        <p:sp>
          <p:nvSpPr>
            <p:cNvPr id="5311" name="CustomShape 39"/>
            <p:cNvSpPr/>
            <p:nvPr/>
          </p:nvSpPr>
          <p:spPr>
            <a:xfrm rot="16200000">
              <a:off x="9510120" y="5294520"/>
              <a:ext cx="214200" cy="1790280"/>
            </a:xfrm>
            <a:prstGeom prst="leftBrace">
              <a:avLst>
                <a:gd name="adj1" fmla="val 8333"/>
                <a:gd name="adj2" fmla="val 50000"/>
              </a:avLst>
            </a:prstGeom>
            <a:noFill/>
            <a:ln w="19050">
              <a:solidFill>
                <a:schemeClr val="tx1"/>
              </a:solidFill>
            </a:ln>
          </p:spPr>
          <p:style>
            <a:lnRef idx="1">
              <a:schemeClr val="accent1"/>
            </a:lnRef>
            <a:fillRef idx="0">
              <a:schemeClr val="accent1"/>
            </a:fillRef>
            <a:effectRef idx="0">
              <a:schemeClr val="accent1"/>
            </a:effectRef>
            <a:fontRef idx="minor"/>
          </p:style>
        </p:sp>
      </p:grpSp>
      <p:sp>
        <p:nvSpPr>
          <p:cNvPr id="5312" name="TextShape 40"/>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9FB686D9-88FB-4FFB-8D0E-B909898B774B}"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1584" dur="indefinite" restart="never" nodeType="tmRoot">
          <p:childTnLst>
            <p:seq>
              <p:cTn id="1585" dur="indefinite" nodeType="mainSeq">
                <p:childTnLst>
                  <p:par>
                    <p:cTn id="1586" fill="hold">
                      <p:stCondLst>
                        <p:cond delay="indefinite"/>
                      </p:stCondLst>
                      <p:childTnLst>
                        <p:par>
                          <p:cTn id="1587" fill="hold">
                            <p:stCondLst>
                              <p:cond delay="0"/>
                            </p:stCondLst>
                            <p:childTnLst>
                              <p:par>
                                <p:cTn id="1588" nodeType="clickEffect" fill="hold" presetClass="entr" presetID="9">
                                  <p:stCondLst>
                                    <p:cond delay="0"/>
                                  </p:stCondLst>
                                  <p:childTnLst>
                                    <p:set>
                                      <p:cBhvr>
                                        <p:cTn id="1589" dur="1" fill="hold">
                                          <p:stCondLst>
                                            <p:cond delay="0"/>
                                          </p:stCondLst>
                                        </p:cTn>
                                        <p:tgtEl>
                                          <p:spTgt spid="5288"/>
                                        </p:tgtEl>
                                        <p:attrNameLst>
                                          <p:attrName>style.visibility</p:attrName>
                                        </p:attrNameLst>
                                      </p:cBhvr>
                                      <p:to>
                                        <p:strVal val="visible"/>
                                      </p:to>
                                    </p:set>
                                    <p:animEffect filter="dissolve" transition="in">
                                      <p:cBhvr additive="repl">
                                        <p:cTn id="1590" dur="500"/>
                                        <p:tgtEl>
                                          <p:spTgt spid="5288"/>
                                        </p:tgtEl>
                                      </p:cBhvr>
                                    </p:animEffect>
                                  </p:childTnLst>
                                </p:cTn>
                              </p:par>
                            </p:childTnLst>
                          </p:cTn>
                        </p:par>
                      </p:childTnLst>
                    </p:cTn>
                  </p:par>
                  <p:par>
                    <p:cTn id="1591" fill="hold">
                      <p:stCondLst>
                        <p:cond delay="indefinite"/>
                      </p:stCondLst>
                      <p:childTnLst>
                        <p:par>
                          <p:cTn id="1592" fill="hold">
                            <p:stCondLst>
                              <p:cond delay="0"/>
                            </p:stCondLst>
                            <p:childTnLst>
                              <p:par>
                                <p:cTn id="1593" nodeType="clickEffect" fill="hold" presetClass="entr" presetID="9">
                                  <p:stCondLst>
                                    <p:cond delay="0"/>
                                  </p:stCondLst>
                                  <p:childTnLst>
                                    <p:set>
                                      <p:cBhvr>
                                        <p:cTn id="1594" dur="1" fill="hold">
                                          <p:stCondLst>
                                            <p:cond delay="0"/>
                                          </p:stCondLst>
                                        </p:cTn>
                                        <p:tgtEl>
                                          <p:spTgt spid="5306"/>
                                        </p:tgtEl>
                                        <p:attrNameLst>
                                          <p:attrName>style.visibility</p:attrName>
                                        </p:attrNameLst>
                                      </p:cBhvr>
                                      <p:to>
                                        <p:strVal val="visible"/>
                                      </p:to>
                                    </p:set>
                                    <p:animEffect filter="dissolve" transition="in">
                                      <p:cBhvr additive="repl">
                                        <p:cTn id="1595" dur="500"/>
                                        <p:tgtEl>
                                          <p:spTgt spid="5306"/>
                                        </p:tgtEl>
                                      </p:cBhvr>
                                    </p:animEffect>
                                  </p:childTnLst>
                                </p:cTn>
                              </p:par>
                            </p:childTnLst>
                          </p:cTn>
                        </p:par>
                      </p:childTnLst>
                    </p:cTn>
                  </p:par>
                  <p:par>
                    <p:cTn id="1596" fill="hold">
                      <p:stCondLst>
                        <p:cond delay="indefinite"/>
                      </p:stCondLst>
                      <p:childTnLst>
                        <p:par>
                          <p:cTn id="1597" fill="hold">
                            <p:stCondLst>
                              <p:cond delay="0"/>
                            </p:stCondLst>
                            <p:childTnLst>
                              <p:par>
                                <p:cTn id="1598" nodeType="clickEffect" fill="hold" presetClass="entr" presetID="9">
                                  <p:stCondLst>
                                    <p:cond delay="0"/>
                                  </p:stCondLst>
                                  <p:childTnLst>
                                    <p:set>
                                      <p:cBhvr>
                                        <p:cTn id="1599" dur="1" fill="hold">
                                          <p:stCondLst>
                                            <p:cond delay="0"/>
                                          </p:stCondLst>
                                        </p:cTn>
                                        <p:tgtEl>
                                          <p:spTgt spid="5309"/>
                                        </p:tgtEl>
                                        <p:attrNameLst>
                                          <p:attrName>style.visibility</p:attrName>
                                        </p:attrNameLst>
                                      </p:cBhvr>
                                      <p:to>
                                        <p:strVal val="visible"/>
                                      </p:to>
                                    </p:set>
                                    <p:animEffect filter="dissolve" transition="in">
                                      <p:cBhvr additive="repl">
                                        <p:cTn id="1600" dur="500"/>
                                        <p:tgtEl>
                                          <p:spTgt spid="5309"/>
                                        </p:tgtEl>
                                      </p:cBhvr>
                                    </p:animEffect>
                                  </p:childTnLst>
                                </p:cTn>
                              </p:par>
                            </p:childTnLst>
                          </p:cTn>
                        </p:par>
                      </p:childTnLst>
                    </p:cTn>
                  </p:par>
                  <p:par>
                    <p:cTn id="1601" fill="hold">
                      <p:stCondLst>
                        <p:cond delay="indefinite"/>
                      </p:stCondLst>
                      <p:childTnLst>
                        <p:par>
                          <p:cTn id="1602" fill="hold">
                            <p:stCondLst>
                              <p:cond delay="0"/>
                            </p:stCondLst>
                            <p:childTnLst>
                              <p:par>
                                <p:cTn id="1603" nodeType="clickEffect" fill="hold" presetClass="entr" presetID="9">
                                  <p:stCondLst>
                                    <p:cond delay="0"/>
                                  </p:stCondLst>
                                  <p:childTnLst>
                                    <p:set>
                                      <p:cBhvr>
                                        <p:cTn id="1604" dur="1" fill="hold">
                                          <p:stCondLst>
                                            <p:cond delay="0"/>
                                          </p:stCondLst>
                                        </p:cTn>
                                        <p:tgtEl>
                                          <p:spTgt spid="5303"/>
                                        </p:tgtEl>
                                        <p:attrNameLst>
                                          <p:attrName>style.visibility</p:attrName>
                                        </p:attrNameLst>
                                      </p:cBhvr>
                                      <p:to>
                                        <p:strVal val="visible"/>
                                      </p:to>
                                    </p:set>
                                    <p:animEffect filter="dissolve" transition="in">
                                      <p:cBhvr additive="repl">
                                        <p:cTn id="1605" dur="500"/>
                                        <p:tgtEl>
                                          <p:spTgt spid="5303"/>
                                        </p:tgtEl>
                                      </p:cBhvr>
                                    </p:animEffect>
                                  </p:childTnLst>
                                </p:cTn>
                              </p:par>
                            </p:childTnLst>
                          </p:cTn>
                        </p:par>
                      </p:childTnLst>
                    </p:cTn>
                  </p:par>
                  <p:par>
                    <p:cTn id="1606" fill="hold">
                      <p:stCondLst>
                        <p:cond delay="indefinite"/>
                      </p:stCondLst>
                      <p:childTnLst>
                        <p:par>
                          <p:cTn id="1607" fill="hold">
                            <p:stCondLst>
                              <p:cond delay="0"/>
                            </p:stCondLst>
                            <p:childTnLst>
                              <p:par>
                                <p:cTn id="1608" nodeType="clickEffect" fill="hold" presetClass="entr" presetID="9">
                                  <p:stCondLst>
                                    <p:cond delay="0"/>
                                  </p:stCondLst>
                                  <p:childTnLst>
                                    <p:set>
                                      <p:cBhvr>
                                        <p:cTn id="1609" dur="1" fill="hold">
                                          <p:stCondLst>
                                            <p:cond delay="0"/>
                                          </p:stCondLst>
                                        </p:cTn>
                                        <p:tgtEl>
                                          <p:spTgt spid="5280"/>
                                        </p:tgtEl>
                                        <p:attrNameLst>
                                          <p:attrName>style.visibility</p:attrName>
                                        </p:attrNameLst>
                                      </p:cBhvr>
                                      <p:to>
                                        <p:strVal val="visible"/>
                                      </p:to>
                                    </p:set>
                                    <p:animEffect filter="dissolve" transition="in">
                                      <p:cBhvr additive="repl">
                                        <p:cTn id="1610" dur="500"/>
                                        <p:tgtEl>
                                          <p:spTgt spid="5280"/>
                                        </p:tgtEl>
                                      </p:cBhvr>
                                    </p:animEffect>
                                  </p:childTnLst>
                                </p:cTn>
                              </p:par>
                            </p:childTnLst>
                          </p:cTn>
                        </p:par>
                      </p:childTnLst>
                    </p:cTn>
                  </p:par>
                  <p:par>
                    <p:cTn id="1611" fill="hold">
                      <p:stCondLst>
                        <p:cond delay="indefinite"/>
                      </p:stCondLst>
                      <p:childTnLst>
                        <p:par>
                          <p:cTn id="1612" fill="hold">
                            <p:stCondLst>
                              <p:cond delay="0"/>
                            </p:stCondLst>
                            <p:childTnLst>
                              <p:par>
                                <p:cTn id="1613" nodeType="clickEffect" fill="hold" presetClass="entr" presetID="9">
                                  <p:stCondLst>
                                    <p:cond delay="0"/>
                                  </p:stCondLst>
                                  <p:childTnLst>
                                    <p:set>
                                      <p:cBhvr>
                                        <p:cTn id="1614" dur="1" fill="hold">
                                          <p:stCondLst>
                                            <p:cond delay="0"/>
                                          </p:stCondLst>
                                        </p:cTn>
                                        <p:tgtEl>
                                          <p:spTgt spid="5283"/>
                                        </p:tgtEl>
                                        <p:attrNameLst>
                                          <p:attrName>style.visibility</p:attrName>
                                        </p:attrNameLst>
                                      </p:cBhvr>
                                      <p:to>
                                        <p:strVal val="visible"/>
                                      </p:to>
                                    </p:set>
                                    <p:animEffect filter="dissolve" transition="in">
                                      <p:cBhvr additive="repl">
                                        <p:cTn id="1615" dur="500"/>
                                        <p:tgtEl>
                                          <p:spTgt spid="5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3" name="TextShape 1"/>
          <p:cNvSpPr txBox="1"/>
          <p:nvPr/>
        </p:nvSpPr>
        <p:spPr>
          <a:xfrm>
            <a:off x="914400" y="24840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rPr>
              <a:t>OpenFlow: examples</a:t>
            </a:r>
            <a:endParaRPr b="0" lang="en-US" sz="4800" spc="-1" strike="noStrike">
              <a:solidFill>
                <a:srgbClr val="000000"/>
              </a:solidFill>
              <a:latin typeface="Calibri"/>
            </a:endParaRPr>
          </a:p>
        </p:txBody>
      </p:sp>
      <p:sp>
        <p:nvSpPr>
          <p:cNvPr id="5314" name="CustomShape 2"/>
          <p:cNvSpPr/>
          <p:nvPr/>
        </p:nvSpPr>
        <p:spPr>
          <a:xfrm>
            <a:off x="798120" y="2692080"/>
            <a:ext cx="9342360" cy="305640"/>
          </a:xfrm>
          <a:prstGeom prst="rect">
            <a:avLst/>
          </a:prstGeom>
          <a:noFill/>
          <a:ln w="0">
            <a:noFill/>
          </a:ln>
        </p:spPr>
        <p:style>
          <a:lnRef idx="0"/>
          <a:fillRef idx="0"/>
          <a:effectRef idx="0"/>
          <a:fontRef idx="minor"/>
        </p:style>
        <p:txBody>
          <a:bodyPr lIns="0" rIns="0" tIns="0" bIns="0" anchor="ctr">
            <a:spAutoFit/>
          </a:bodyPr>
          <a:p>
            <a:pPr algn="r">
              <a:lnSpc>
                <a:spcPct val="100000"/>
              </a:lnSpc>
              <a:tabLst>
                <a:tab algn="l" pos="0"/>
              </a:tabLst>
            </a:pPr>
            <a:r>
              <a:rPr b="0" lang="en-US" sz="2000" spc="-1" strike="noStrike">
                <a:solidFill>
                  <a:srgbClr val="000000"/>
                </a:solidFill>
                <a:latin typeface="Calibri"/>
                <a:ea typeface="ＭＳ Ｐゴシック"/>
              </a:rPr>
              <a:t>IP datagrams destined to IP address  51.6.0.8 should be forwarded to router output port 6 </a:t>
            </a:r>
            <a:endParaRPr b="0" lang="en-US" sz="2000" spc="-1" strike="noStrike">
              <a:latin typeface="Arial"/>
            </a:endParaRPr>
          </a:p>
        </p:txBody>
      </p:sp>
      <p:sp>
        <p:nvSpPr>
          <p:cNvPr id="5315" name="CustomShape 3"/>
          <p:cNvSpPr/>
          <p:nvPr/>
        </p:nvSpPr>
        <p:spPr>
          <a:xfrm>
            <a:off x="887400" y="4591800"/>
            <a:ext cx="7781400" cy="30564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0" lang="en-US" sz="2000" spc="-1" strike="noStrike">
                <a:solidFill>
                  <a:srgbClr val="000000"/>
                </a:solidFill>
                <a:latin typeface="Calibri"/>
                <a:ea typeface="ＭＳ Ｐゴシック"/>
              </a:rPr>
              <a:t>Block (do not forward) all datagrams destined to TCP  port 22 (ssh port #)</a:t>
            </a:r>
            <a:endParaRPr b="0" lang="en-US" sz="2000" spc="-1" strike="noStrike">
              <a:latin typeface="Arial"/>
            </a:endParaRPr>
          </a:p>
        </p:txBody>
      </p:sp>
      <p:sp>
        <p:nvSpPr>
          <p:cNvPr id="5316" name="CustomShape 4"/>
          <p:cNvSpPr/>
          <p:nvPr/>
        </p:nvSpPr>
        <p:spPr>
          <a:xfrm>
            <a:off x="182160" y="6040080"/>
            <a:ext cx="7067160" cy="305640"/>
          </a:xfrm>
          <a:prstGeom prst="rect">
            <a:avLst/>
          </a:prstGeom>
          <a:noFill/>
          <a:ln w="0">
            <a:noFill/>
          </a:ln>
        </p:spPr>
        <p:style>
          <a:lnRef idx="0"/>
          <a:fillRef idx="0"/>
          <a:effectRef idx="0"/>
          <a:fontRef idx="minor"/>
        </p:style>
        <p:txBody>
          <a:bodyPr lIns="0" rIns="0" tIns="0" bIns="0" anchor="ctr">
            <a:spAutoFit/>
          </a:bodyPr>
          <a:p>
            <a:pPr algn="r">
              <a:lnSpc>
                <a:spcPct val="100000"/>
              </a:lnSpc>
              <a:tabLst>
                <a:tab algn="l" pos="0"/>
              </a:tabLst>
            </a:pPr>
            <a:r>
              <a:rPr b="0" lang="en-US" sz="2000" spc="-1" strike="noStrike">
                <a:solidFill>
                  <a:srgbClr val="000000"/>
                </a:solidFill>
                <a:latin typeface="Calibri"/>
                <a:ea typeface="ＭＳ Ｐゴシック"/>
              </a:rPr>
              <a:t>Block (do not forward) all datagrams sent by host 128.119.1.1</a:t>
            </a:r>
            <a:endParaRPr b="0" lang="en-US" sz="2000" spc="-1" strike="noStrike">
              <a:latin typeface="Arial"/>
            </a:endParaRPr>
          </a:p>
        </p:txBody>
      </p:sp>
      <p:grpSp>
        <p:nvGrpSpPr>
          <p:cNvPr id="5317" name="Group 5"/>
          <p:cNvGrpSpPr/>
          <p:nvPr/>
        </p:nvGrpSpPr>
        <p:grpSpPr>
          <a:xfrm>
            <a:off x="908280" y="1409040"/>
            <a:ext cx="8816040" cy="1338120"/>
            <a:chOff x="908280" y="1409040"/>
            <a:chExt cx="8816040" cy="1338120"/>
          </a:xfrm>
        </p:grpSpPr>
        <p:sp>
          <p:nvSpPr>
            <p:cNvPr id="5318" name="CustomShape 6"/>
            <p:cNvSpPr/>
            <p:nvPr/>
          </p:nvSpPr>
          <p:spPr>
            <a:xfrm>
              <a:off x="919440" y="1409040"/>
              <a:ext cx="3751560" cy="366480"/>
            </a:xfrm>
            <a:prstGeom prst="rect">
              <a:avLst/>
            </a:prstGeom>
            <a:noFill/>
            <a:ln w="0">
              <a:noFill/>
            </a:ln>
          </p:spPr>
          <p:style>
            <a:lnRef idx="0"/>
            <a:fillRef idx="0"/>
            <a:effectRef idx="0"/>
            <a:fontRef idx="minor"/>
          </p:style>
          <p:txBody>
            <a:bodyPr wrap="none" lIns="0" rIns="0" tIns="0" bIns="0" anchor="ctr">
              <a:spAutoFit/>
            </a:bodyPr>
            <a:p>
              <a:pPr>
                <a:lnSpc>
                  <a:spcPct val="100000"/>
                </a:lnSpc>
                <a:tabLst>
                  <a:tab algn="l" pos="0"/>
                </a:tabLst>
              </a:pPr>
              <a:r>
                <a:rPr b="0" lang="en-US" sz="2400" spc="-1" strike="noStrike">
                  <a:solidFill>
                    <a:srgbClr val="000090"/>
                  </a:solidFill>
                  <a:latin typeface="Calibri"/>
                  <a:ea typeface="ＭＳ Ｐゴシック"/>
                </a:rPr>
                <a:t>Destination-based forwarding:</a:t>
              </a:r>
              <a:endParaRPr b="0" lang="en-US" sz="2400" spc="-1" strike="noStrike">
                <a:latin typeface="Arial"/>
              </a:endParaRPr>
            </a:p>
          </p:txBody>
        </p:sp>
        <p:sp>
          <p:nvSpPr>
            <p:cNvPr id="5319" name="CustomShape 7"/>
            <p:cNvSpPr/>
            <p:nvPr/>
          </p:nvSpPr>
          <p:spPr>
            <a:xfrm>
              <a:off x="914400" y="242100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20" name="CustomShape 8"/>
            <p:cNvSpPr/>
            <p:nvPr/>
          </p:nvSpPr>
          <p:spPr>
            <a:xfrm>
              <a:off x="1575000" y="242100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21" name="CustomShape 9"/>
            <p:cNvSpPr/>
            <p:nvPr/>
          </p:nvSpPr>
          <p:spPr>
            <a:xfrm>
              <a:off x="2003400" y="2421000"/>
              <a:ext cx="11332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22" name="CustomShape 10"/>
            <p:cNvSpPr/>
            <p:nvPr/>
          </p:nvSpPr>
          <p:spPr>
            <a:xfrm>
              <a:off x="2895840" y="2421000"/>
              <a:ext cx="6616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23" name="CustomShape 11"/>
            <p:cNvSpPr/>
            <p:nvPr/>
          </p:nvSpPr>
          <p:spPr>
            <a:xfrm>
              <a:off x="3557880" y="242100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24" name="CustomShape 12"/>
            <p:cNvSpPr/>
            <p:nvPr/>
          </p:nvSpPr>
          <p:spPr>
            <a:xfrm>
              <a:off x="4218120" y="242100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25" name="CustomShape 13"/>
            <p:cNvSpPr/>
            <p:nvPr/>
          </p:nvSpPr>
          <p:spPr>
            <a:xfrm>
              <a:off x="5618880" y="238428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400" spc="-1" strike="noStrike">
                  <a:solidFill>
                    <a:srgbClr val="000000"/>
                  </a:solidFill>
                  <a:latin typeface="Calibri"/>
                  <a:ea typeface="ＭＳ Ｐゴシック"/>
                </a:rPr>
                <a:t>51.6.0.8</a:t>
              </a:r>
              <a:endParaRPr b="0" lang="en-US" sz="1400" spc="-1" strike="noStrike">
                <a:latin typeface="Arial"/>
              </a:endParaRPr>
            </a:p>
          </p:txBody>
        </p:sp>
        <p:sp>
          <p:nvSpPr>
            <p:cNvPr id="5326" name="CustomShape 14"/>
            <p:cNvSpPr/>
            <p:nvPr/>
          </p:nvSpPr>
          <p:spPr>
            <a:xfrm>
              <a:off x="6288840" y="242100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27" name="CustomShape 15"/>
            <p:cNvSpPr/>
            <p:nvPr/>
          </p:nvSpPr>
          <p:spPr>
            <a:xfrm>
              <a:off x="6949440" y="2421000"/>
              <a:ext cx="6616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28" name="CustomShape 16"/>
            <p:cNvSpPr/>
            <p:nvPr/>
          </p:nvSpPr>
          <p:spPr>
            <a:xfrm>
              <a:off x="7576560" y="241740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29" name="CustomShape 17"/>
            <p:cNvSpPr/>
            <p:nvPr/>
          </p:nvSpPr>
          <p:spPr>
            <a:xfrm>
              <a:off x="8967600" y="236448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port6</a:t>
              </a:r>
              <a:endParaRPr b="0" lang="en-US" sz="1700" spc="-1" strike="noStrike">
                <a:latin typeface="Arial"/>
              </a:endParaRPr>
            </a:p>
          </p:txBody>
        </p:sp>
        <p:grpSp>
          <p:nvGrpSpPr>
            <p:cNvPr id="5330" name="Group 18"/>
            <p:cNvGrpSpPr/>
            <p:nvPr/>
          </p:nvGrpSpPr>
          <p:grpSpPr>
            <a:xfrm>
              <a:off x="908280" y="1842840"/>
              <a:ext cx="8816040" cy="536760"/>
              <a:chOff x="908280" y="1842840"/>
              <a:chExt cx="8816040" cy="536760"/>
            </a:xfrm>
          </p:grpSpPr>
          <p:sp>
            <p:nvSpPr>
              <p:cNvPr id="5331" name="CustomShape 19"/>
              <p:cNvSpPr/>
              <p:nvPr/>
            </p:nvSpPr>
            <p:spPr>
              <a:xfrm>
                <a:off x="916200" y="1847880"/>
                <a:ext cx="660600" cy="487440"/>
              </a:xfrm>
              <a:prstGeom prst="rect">
                <a:avLst/>
              </a:prstGeom>
              <a:solidFill>
                <a:srgbClr val="bbe0e3"/>
              </a:solidFill>
              <a:ln w="12700">
                <a:solidFill>
                  <a:schemeClr val="tx1"/>
                </a:solidFill>
                <a:miter/>
              </a:ln>
            </p:spPr>
            <p:style>
              <a:lnRef idx="0"/>
              <a:fillRef idx="0"/>
              <a:effectRef idx="0"/>
              <a:fontRef idx="minor"/>
            </p:style>
          </p:sp>
          <p:sp>
            <p:nvSpPr>
              <p:cNvPr id="5332" name="CustomShape 20"/>
              <p:cNvSpPr/>
              <p:nvPr/>
            </p:nvSpPr>
            <p:spPr>
              <a:xfrm>
                <a:off x="908280" y="1851120"/>
                <a:ext cx="65700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Switch</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Port</a:t>
                </a:r>
                <a:endParaRPr b="0" lang="en-US" sz="1700" spc="-1" strike="noStrike">
                  <a:latin typeface="Arial"/>
                </a:endParaRPr>
              </a:p>
            </p:txBody>
          </p:sp>
          <p:sp>
            <p:nvSpPr>
              <p:cNvPr id="5333" name="CustomShape 21"/>
              <p:cNvSpPr/>
              <p:nvPr/>
            </p:nvSpPr>
            <p:spPr>
              <a:xfrm>
                <a:off x="1576800" y="1847880"/>
                <a:ext cx="661680" cy="487440"/>
              </a:xfrm>
              <a:prstGeom prst="rect">
                <a:avLst/>
              </a:prstGeom>
              <a:solidFill>
                <a:srgbClr val="bbe0e3"/>
              </a:solidFill>
              <a:ln w="12700">
                <a:solidFill>
                  <a:schemeClr val="tx1"/>
                </a:solidFill>
                <a:miter/>
              </a:ln>
            </p:spPr>
            <p:style>
              <a:lnRef idx="0"/>
              <a:fillRef idx="0"/>
              <a:effectRef idx="0"/>
              <a:fontRef idx="minor"/>
            </p:style>
          </p:sp>
          <p:sp>
            <p:nvSpPr>
              <p:cNvPr id="5334" name="CustomShape 22"/>
              <p:cNvSpPr/>
              <p:nvPr/>
            </p:nvSpPr>
            <p:spPr>
              <a:xfrm>
                <a:off x="1572480" y="1842840"/>
                <a:ext cx="65700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MAC</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src</a:t>
                </a:r>
                <a:endParaRPr b="0" lang="en-US" sz="1700" spc="-1" strike="noStrike">
                  <a:latin typeface="Arial"/>
                </a:endParaRPr>
              </a:p>
            </p:txBody>
          </p:sp>
          <p:sp>
            <p:nvSpPr>
              <p:cNvPr id="5335" name="CustomShape 23"/>
              <p:cNvSpPr/>
              <p:nvPr/>
            </p:nvSpPr>
            <p:spPr>
              <a:xfrm>
                <a:off x="2238840" y="1847880"/>
                <a:ext cx="661680" cy="487440"/>
              </a:xfrm>
              <a:prstGeom prst="rect">
                <a:avLst/>
              </a:prstGeom>
              <a:solidFill>
                <a:srgbClr val="bbe0e3"/>
              </a:solidFill>
              <a:ln w="12700">
                <a:solidFill>
                  <a:schemeClr val="tx1"/>
                </a:solidFill>
                <a:miter/>
              </a:ln>
            </p:spPr>
            <p:style>
              <a:lnRef idx="0"/>
              <a:fillRef idx="0"/>
              <a:effectRef idx="0"/>
              <a:fontRef idx="minor"/>
            </p:style>
          </p:sp>
          <p:sp>
            <p:nvSpPr>
              <p:cNvPr id="5336" name="CustomShape 24"/>
              <p:cNvSpPr/>
              <p:nvPr/>
            </p:nvSpPr>
            <p:spPr>
              <a:xfrm>
                <a:off x="2269080" y="1842840"/>
                <a:ext cx="63252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MAC</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dst</a:t>
                </a:r>
                <a:endParaRPr b="0" lang="en-US" sz="1700" spc="-1" strike="noStrike">
                  <a:latin typeface="Arial"/>
                </a:endParaRPr>
              </a:p>
            </p:txBody>
          </p:sp>
          <p:sp>
            <p:nvSpPr>
              <p:cNvPr id="5337" name="CustomShape 25"/>
              <p:cNvSpPr/>
              <p:nvPr/>
            </p:nvSpPr>
            <p:spPr>
              <a:xfrm>
                <a:off x="2908800" y="1847880"/>
                <a:ext cx="661680" cy="487440"/>
              </a:xfrm>
              <a:prstGeom prst="rect">
                <a:avLst/>
              </a:prstGeom>
              <a:solidFill>
                <a:srgbClr val="bbe0e3"/>
              </a:solidFill>
              <a:ln w="12700">
                <a:solidFill>
                  <a:schemeClr val="tx1"/>
                </a:solidFill>
                <a:miter/>
              </a:ln>
            </p:spPr>
            <p:style>
              <a:lnRef idx="0"/>
              <a:fillRef idx="0"/>
              <a:effectRef idx="0"/>
              <a:fontRef idx="minor"/>
            </p:style>
          </p:sp>
          <p:sp>
            <p:nvSpPr>
              <p:cNvPr id="5338" name="CustomShape 26"/>
              <p:cNvSpPr/>
              <p:nvPr/>
            </p:nvSpPr>
            <p:spPr>
              <a:xfrm>
                <a:off x="2906280" y="1842840"/>
                <a:ext cx="65808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Eth</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type</a:t>
                </a:r>
                <a:endParaRPr b="0" lang="en-US" sz="1700" spc="-1" strike="noStrike">
                  <a:latin typeface="Arial"/>
                </a:endParaRPr>
              </a:p>
            </p:txBody>
          </p:sp>
          <p:sp>
            <p:nvSpPr>
              <p:cNvPr id="5339" name="CustomShape 27"/>
              <p:cNvSpPr/>
              <p:nvPr/>
            </p:nvSpPr>
            <p:spPr>
              <a:xfrm>
                <a:off x="3570480" y="1847880"/>
                <a:ext cx="661680" cy="487440"/>
              </a:xfrm>
              <a:prstGeom prst="rect">
                <a:avLst/>
              </a:prstGeom>
              <a:solidFill>
                <a:srgbClr val="bbe0e3"/>
              </a:solidFill>
              <a:ln w="12700">
                <a:solidFill>
                  <a:schemeClr val="tx1"/>
                </a:solidFill>
                <a:miter/>
              </a:ln>
            </p:spPr>
            <p:style>
              <a:lnRef idx="0"/>
              <a:fillRef idx="0"/>
              <a:effectRef idx="0"/>
              <a:fontRef idx="minor"/>
            </p:style>
          </p:sp>
          <p:sp>
            <p:nvSpPr>
              <p:cNvPr id="5340" name="CustomShape 28"/>
              <p:cNvSpPr/>
              <p:nvPr/>
            </p:nvSpPr>
            <p:spPr>
              <a:xfrm>
                <a:off x="3573000" y="1842840"/>
                <a:ext cx="65808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VLAN</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ID</a:t>
                </a:r>
                <a:endParaRPr b="0" lang="en-US" sz="1700" spc="-1" strike="noStrike">
                  <a:latin typeface="Arial"/>
                </a:endParaRPr>
              </a:p>
            </p:txBody>
          </p:sp>
          <p:sp>
            <p:nvSpPr>
              <p:cNvPr id="5341" name="CustomShape 29"/>
              <p:cNvSpPr/>
              <p:nvPr/>
            </p:nvSpPr>
            <p:spPr>
              <a:xfrm>
                <a:off x="4898520" y="1847880"/>
                <a:ext cx="661680" cy="487440"/>
              </a:xfrm>
              <a:prstGeom prst="rect">
                <a:avLst/>
              </a:prstGeom>
              <a:solidFill>
                <a:srgbClr val="bbe0e3"/>
              </a:solidFill>
              <a:ln w="12700">
                <a:solidFill>
                  <a:schemeClr val="tx1"/>
                </a:solidFill>
                <a:miter/>
              </a:ln>
            </p:spPr>
            <p:style>
              <a:lnRef idx="0"/>
              <a:fillRef idx="0"/>
              <a:effectRef idx="0"/>
              <a:fontRef idx="minor"/>
            </p:style>
          </p:sp>
          <p:sp>
            <p:nvSpPr>
              <p:cNvPr id="5342" name="CustomShape 30"/>
              <p:cNvSpPr/>
              <p:nvPr/>
            </p:nvSpPr>
            <p:spPr>
              <a:xfrm>
                <a:off x="4905360" y="1842840"/>
                <a:ext cx="65700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Src</a:t>
                </a:r>
                <a:endParaRPr b="0" lang="en-US" sz="1700" spc="-1" strike="noStrike">
                  <a:latin typeface="Arial"/>
                </a:endParaRPr>
              </a:p>
            </p:txBody>
          </p:sp>
          <p:sp>
            <p:nvSpPr>
              <p:cNvPr id="5343" name="CustomShape 31"/>
              <p:cNvSpPr/>
              <p:nvPr/>
            </p:nvSpPr>
            <p:spPr>
              <a:xfrm>
                <a:off x="5568480" y="1847880"/>
                <a:ext cx="661680" cy="487440"/>
              </a:xfrm>
              <a:prstGeom prst="rect">
                <a:avLst/>
              </a:prstGeom>
              <a:solidFill>
                <a:srgbClr val="bbe0e3"/>
              </a:solidFill>
              <a:ln w="12700">
                <a:solidFill>
                  <a:schemeClr val="tx1"/>
                </a:solidFill>
                <a:miter/>
              </a:ln>
            </p:spPr>
            <p:style>
              <a:lnRef idx="0"/>
              <a:fillRef idx="0"/>
              <a:effectRef idx="0"/>
              <a:fontRef idx="minor"/>
            </p:style>
          </p:sp>
          <p:sp>
            <p:nvSpPr>
              <p:cNvPr id="5344" name="CustomShape 32"/>
              <p:cNvSpPr/>
              <p:nvPr/>
            </p:nvSpPr>
            <p:spPr>
              <a:xfrm>
                <a:off x="5563800" y="1842840"/>
                <a:ext cx="66600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Dst</a:t>
                </a:r>
                <a:endParaRPr b="0" lang="en-US" sz="1700" spc="-1" strike="noStrike">
                  <a:latin typeface="Arial"/>
                </a:endParaRPr>
              </a:p>
            </p:txBody>
          </p:sp>
          <p:sp>
            <p:nvSpPr>
              <p:cNvPr id="5345" name="CustomShape 33"/>
              <p:cNvSpPr/>
              <p:nvPr/>
            </p:nvSpPr>
            <p:spPr>
              <a:xfrm>
                <a:off x="6230160" y="1847880"/>
                <a:ext cx="660600" cy="487440"/>
              </a:xfrm>
              <a:prstGeom prst="rect">
                <a:avLst/>
              </a:prstGeom>
              <a:solidFill>
                <a:srgbClr val="bbe0e3"/>
              </a:solidFill>
              <a:ln w="12700">
                <a:solidFill>
                  <a:schemeClr val="tx1"/>
                </a:solidFill>
                <a:miter/>
              </a:ln>
            </p:spPr>
            <p:style>
              <a:lnRef idx="0"/>
              <a:fillRef idx="0"/>
              <a:effectRef idx="0"/>
              <a:fontRef idx="minor"/>
            </p:style>
          </p:sp>
          <p:sp>
            <p:nvSpPr>
              <p:cNvPr id="5346" name="CustomShape 34"/>
              <p:cNvSpPr/>
              <p:nvPr/>
            </p:nvSpPr>
            <p:spPr>
              <a:xfrm>
                <a:off x="6231600" y="1842840"/>
                <a:ext cx="65052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Prot</a:t>
                </a:r>
                <a:endParaRPr b="0" lang="en-US" sz="1700" spc="-1" strike="noStrike">
                  <a:latin typeface="Arial"/>
                </a:endParaRPr>
              </a:p>
            </p:txBody>
          </p:sp>
          <p:sp>
            <p:nvSpPr>
              <p:cNvPr id="5347" name="CustomShape 35"/>
              <p:cNvSpPr/>
              <p:nvPr/>
            </p:nvSpPr>
            <p:spPr>
              <a:xfrm>
                <a:off x="7551360" y="1855080"/>
                <a:ext cx="661680" cy="487440"/>
              </a:xfrm>
              <a:prstGeom prst="rect">
                <a:avLst/>
              </a:prstGeom>
              <a:solidFill>
                <a:srgbClr val="bbe0e3"/>
              </a:solidFill>
              <a:ln w="12700">
                <a:solidFill>
                  <a:schemeClr val="tx1"/>
                </a:solidFill>
                <a:miter/>
              </a:ln>
            </p:spPr>
            <p:style>
              <a:lnRef idx="0"/>
              <a:fillRef idx="0"/>
              <a:effectRef idx="0"/>
              <a:fontRef idx="minor"/>
            </p:style>
          </p:sp>
          <p:sp>
            <p:nvSpPr>
              <p:cNvPr id="5348" name="CustomShape 36"/>
              <p:cNvSpPr/>
              <p:nvPr/>
            </p:nvSpPr>
            <p:spPr>
              <a:xfrm>
                <a:off x="7589880" y="1850040"/>
                <a:ext cx="66492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TCP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s-port</a:t>
                </a:r>
                <a:endParaRPr b="0" lang="en-US" sz="1700" spc="-1" strike="noStrike">
                  <a:latin typeface="Arial"/>
                </a:endParaRPr>
              </a:p>
            </p:txBody>
          </p:sp>
          <p:sp>
            <p:nvSpPr>
              <p:cNvPr id="5349" name="CustomShape 37"/>
              <p:cNvSpPr/>
              <p:nvPr/>
            </p:nvSpPr>
            <p:spPr>
              <a:xfrm>
                <a:off x="8221320" y="1855080"/>
                <a:ext cx="661680" cy="487440"/>
              </a:xfrm>
              <a:prstGeom prst="rect">
                <a:avLst/>
              </a:prstGeom>
              <a:solidFill>
                <a:srgbClr val="bbe0e3"/>
              </a:solidFill>
              <a:ln w="12700">
                <a:solidFill>
                  <a:schemeClr val="tx1"/>
                </a:solidFill>
                <a:miter/>
              </a:ln>
            </p:spPr>
            <p:style>
              <a:lnRef idx="0"/>
              <a:fillRef idx="0"/>
              <a:effectRef idx="0"/>
              <a:fontRef idx="minor"/>
            </p:style>
          </p:sp>
          <p:sp>
            <p:nvSpPr>
              <p:cNvPr id="5350" name="CustomShape 38"/>
              <p:cNvSpPr/>
              <p:nvPr/>
            </p:nvSpPr>
            <p:spPr>
              <a:xfrm>
                <a:off x="8215560" y="1850040"/>
                <a:ext cx="66600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TCP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d-port</a:t>
                </a:r>
                <a:endParaRPr b="0" lang="en-US" sz="1700" spc="-1" strike="noStrike">
                  <a:latin typeface="Arial"/>
                </a:endParaRPr>
              </a:p>
            </p:txBody>
          </p:sp>
          <p:sp>
            <p:nvSpPr>
              <p:cNvPr id="5351" name="CustomShape 39"/>
              <p:cNvSpPr/>
              <p:nvPr/>
            </p:nvSpPr>
            <p:spPr>
              <a:xfrm>
                <a:off x="8887320" y="1852560"/>
                <a:ext cx="834480" cy="495720"/>
              </a:xfrm>
              <a:prstGeom prst="rect">
                <a:avLst/>
              </a:prstGeom>
              <a:solidFill>
                <a:schemeClr val="accent6">
                  <a:lumMod val="20000"/>
                  <a:lumOff val="80000"/>
                </a:schemeClr>
              </a:solidFill>
              <a:ln w="12700">
                <a:solidFill>
                  <a:srgbClr val="697d3a"/>
                </a:solidFill>
                <a:miter/>
              </a:ln>
            </p:spPr>
            <p:style>
              <a:lnRef idx="0"/>
              <a:fillRef idx="0"/>
              <a:effectRef idx="0"/>
              <a:fontRef idx="minor"/>
            </p:style>
          </p:sp>
          <p:sp>
            <p:nvSpPr>
              <p:cNvPr id="5352" name="CustomShape 40"/>
              <p:cNvSpPr/>
              <p:nvPr/>
            </p:nvSpPr>
            <p:spPr>
              <a:xfrm>
                <a:off x="8881920" y="1972800"/>
                <a:ext cx="842400" cy="2923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Action</a:t>
                </a:r>
                <a:endParaRPr b="0" lang="en-US" sz="1700" spc="-1" strike="noStrike">
                  <a:latin typeface="Arial"/>
                </a:endParaRPr>
              </a:p>
            </p:txBody>
          </p:sp>
          <p:sp>
            <p:nvSpPr>
              <p:cNvPr id="5353" name="CustomShape 41"/>
              <p:cNvSpPr/>
              <p:nvPr/>
            </p:nvSpPr>
            <p:spPr>
              <a:xfrm>
                <a:off x="4231080" y="1846800"/>
                <a:ext cx="661680" cy="487440"/>
              </a:xfrm>
              <a:prstGeom prst="rect">
                <a:avLst/>
              </a:prstGeom>
              <a:solidFill>
                <a:srgbClr val="bbe0e3"/>
              </a:solidFill>
              <a:ln w="12700">
                <a:solidFill>
                  <a:schemeClr val="tx1"/>
                </a:solidFill>
                <a:miter/>
              </a:ln>
            </p:spPr>
            <p:style>
              <a:lnRef idx="0"/>
              <a:fillRef idx="0"/>
              <a:effectRef idx="0"/>
              <a:fontRef idx="minor"/>
            </p:style>
          </p:sp>
          <p:sp>
            <p:nvSpPr>
              <p:cNvPr id="5354" name="CustomShape 42"/>
              <p:cNvSpPr/>
              <p:nvPr/>
            </p:nvSpPr>
            <p:spPr>
              <a:xfrm>
                <a:off x="4222080" y="1859760"/>
                <a:ext cx="65808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VLAN</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Pri</a:t>
                </a:r>
                <a:endParaRPr b="0" lang="en-US" sz="1700" spc="-1" strike="noStrike">
                  <a:latin typeface="Arial"/>
                </a:endParaRPr>
              </a:p>
            </p:txBody>
          </p:sp>
          <p:sp>
            <p:nvSpPr>
              <p:cNvPr id="5355" name="CustomShape 43"/>
              <p:cNvSpPr/>
              <p:nvPr/>
            </p:nvSpPr>
            <p:spPr>
              <a:xfrm>
                <a:off x="6890760" y="1853640"/>
                <a:ext cx="660600" cy="487440"/>
              </a:xfrm>
              <a:prstGeom prst="rect">
                <a:avLst/>
              </a:prstGeom>
              <a:solidFill>
                <a:srgbClr val="bbe0e3"/>
              </a:solidFill>
              <a:ln w="12700">
                <a:solidFill>
                  <a:schemeClr val="tx1"/>
                </a:solidFill>
                <a:miter/>
              </a:ln>
            </p:spPr>
            <p:style>
              <a:lnRef idx="0"/>
              <a:fillRef idx="0"/>
              <a:effectRef idx="0"/>
              <a:fontRef idx="minor"/>
            </p:style>
          </p:sp>
          <p:sp>
            <p:nvSpPr>
              <p:cNvPr id="5356" name="CustomShape 44"/>
              <p:cNvSpPr/>
              <p:nvPr/>
            </p:nvSpPr>
            <p:spPr>
              <a:xfrm>
                <a:off x="6891840" y="1848600"/>
                <a:ext cx="65052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ToS</a:t>
                </a:r>
                <a:endParaRPr b="0" lang="en-US" sz="1700" spc="-1" strike="noStrike">
                  <a:latin typeface="Arial"/>
                </a:endParaRPr>
              </a:p>
            </p:txBody>
          </p:sp>
        </p:grpSp>
        <p:sp>
          <p:nvSpPr>
            <p:cNvPr id="5357" name="CustomShape 45"/>
            <p:cNvSpPr/>
            <p:nvPr/>
          </p:nvSpPr>
          <p:spPr>
            <a:xfrm>
              <a:off x="8181360" y="242676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58" name="CustomShape 46"/>
            <p:cNvSpPr/>
            <p:nvPr/>
          </p:nvSpPr>
          <p:spPr>
            <a:xfrm>
              <a:off x="4865760" y="242100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grpSp>
      <p:grpSp>
        <p:nvGrpSpPr>
          <p:cNvPr id="5359" name="Group 47"/>
          <p:cNvGrpSpPr/>
          <p:nvPr/>
        </p:nvGrpSpPr>
        <p:grpSpPr>
          <a:xfrm>
            <a:off x="914400" y="3334680"/>
            <a:ext cx="8816040" cy="1375200"/>
            <a:chOff x="914400" y="3334680"/>
            <a:chExt cx="8816040" cy="1375200"/>
          </a:xfrm>
        </p:grpSpPr>
        <p:sp>
          <p:nvSpPr>
            <p:cNvPr id="5360" name="CustomShape 48"/>
            <p:cNvSpPr/>
            <p:nvPr/>
          </p:nvSpPr>
          <p:spPr>
            <a:xfrm>
              <a:off x="920520" y="438948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61" name="CustomShape 49"/>
            <p:cNvSpPr/>
            <p:nvPr/>
          </p:nvSpPr>
          <p:spPr>
            <a:xfrm>
              <a:off x="1581120" y="438948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62" name="CustomShape 50"/>
            <p:cNvSpPr/>
            <p:nvPr/>
          </p:nvSpPr>
          <p:spPr>
            <a:xfrm>
              <a:off x="2009520" y="4389480"/>
              <a:ext cx="11332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63" name="CustomShape 51"/>
            <p:cNvSpPr/>
            <p:nvPr/>
          </p:nvSpPr>
          <p:spPr>
            <a:xfrm>
              <a:off x="2901960" y="4389480"/>
              <a:ext cx="6616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64" name="CustomShape 52"/>
            <p:cNvSpPr/>
            <p:nvPr/>
          </p:nvSpPr>
          <p:spPr>
            <a:xfrm>
              <a:off x="3563640" y="438948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65" name="CustomShape 53"/>
            <p:cNvSpPr/>
            <p:nvPr/>
          </p:nvSpPr>
          <p:spPr>
            <a:xfrm>
              <a:off x="4224240" y="438948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66" name="CustomShape 54"/>
            <p:cNvSpPr/>
            <p:nvPr/>
          </p:nvSpPr>
          <p:spPr>
            <a:xfrm>
              <a:off x="5625000" y="437940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400" spc="-1" strike="noStrike">
                  <a:solidFill>
                    <a:srgbClr val="000000"/>
                  </a:solidFill>
                  <a:latin typeface="Calibri"/>
                  <a:ea typeface="ＭＳ Ｐゴシック"/>
                </a:rPr>
                <a:t>*</a:t>
              </a:r>
              <a:endParaRPr b="0" lang="en-US" sz="1400" spc="-1" strike="noStrike">
                <a:latin typeface="Arial"/>
              </a:endParaRPr>
            </a:p>
          </p:txBody>
        </p:sp>
        <p:sp>
          <p:nvSpPr>
            <p:cNvPr id="5367" name="CustomShape 55"/>
            <p:cNvSpPr/>
            <p:nvPr/>
          </p:nvSpPr>
          <p:spPr>
            <a:xfrm>
              <a:off x="6294960" y="438948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68" name="CustomShape 56"/>
            <p:cNvSpPr/>
            <p:nvPr/>
          </p:nvSpPr>
          <p:spPr>
            <a:xfrm>
              <a:off x="6955560" y="4389480"/>
              <a:ext cx="6616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69" name="CustomShape 57"/>
            <p:cNvSpPr/>
            <p:nvPr/>
          </p:nvSpPr>
          <p:spPr>
            <a:xfrm>
              <a:off x="7582680" y="438588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70" name="CustomShape 58"/>
            <p:cNvSpPr/>
            <p:nvPr/>
          </p:nvSpPr>
          <p:spPr>
            <a:xfrm>
              <a:off x="916920" y="3334680"/>
              <a:ext cx="1047960" cy="366480"/>
            </a:xfrm>
            <a:prstGeom prst="rect">
              <a:avLst/>
            </a:prstGeom>
            <a:noFill/>
            <a:ln w="0">
              <a:noFill/>
            </a:ln>
          </p:spPr>
          <p:style>
            <a:lnRef idx="0"/>
            <a:fillRef idx="0"/>
            <a:effectRef idx="0"/>
            <a:fontRef idx="minor"/>
          </p:style>
          <p:txBody>
            <a:bodyPr wrap="none" lIns="0" rIns="0" tIns="0" bIns="0" anchor="ctr">
              <a:spAutoFit/>
            </a:bodyPr>
            <a:p>
              <a:pPr>
                <a:lnSpc>
                  <a:spcPct val="100000"/>
                </a:lnSpc>
                <a:tabLst>
                  <a:tab algn="l" pos="0"/>
                </a:tabLst>
              </a:pPr>
              <a:r>
                <a:rPr b="0" lang="en-US" sz="2400" spc="-1" strike="noStrike">
                  <a:solidFill>
                    <a:srgbClr val="000090"/>
                  </a:solidFill>
                  <a:latin typeface="Calibri"/>
                  <a:ea typeface="ＭＳ Ｐゴシック"/>
                </a:rPr>
                <a:t>Firewall:</a:t>
              </a:r>
              <a:endParaRPr b="0" lang="en-US" sz="2400" spc="-1" strike="noStrike">
                <a:latin typeface="Arial"/>
              </a:endParaRPr>
            </a:p>
          </p:txBody>
        </p:sp>
        <p:sp>
          <p:nvSpPr>
            <p:cNvPr id="5371" name="CustomShape 59"/>
            <p:cNvSpPr/>
            <p:nvPr/>
          </p:nvSpPr>
          <p:spPr>
            <a:xfrm>
              <a:off x="8973720" y="433188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drop</a:t>
              </a:r>
              <a:endParaRPr b="0" lang="en-US" sz="1700" spc="-1" strike="noStrike">
                <a:latin typeface="Arial"/>
              </a:endParaRPr>
            </a:p>
          </p:txBody>
        </p:sp>
        <p:grpSp>
          <p:nvGrpSpPr>
            <p:cNvPr id="5372" name="Group 60"/>
            <p:cNvGrpSpPr/>
            <p:nvPr/>
          </p:nvGrpSpPr>
          <p:grpSpPr>
            <a:xfrm>
              <a:off x="914400" y="3811320"/>
              <a:ext cx="8816040" cy="536760"/>
              <a:chOff x="914400" y="3811320"/>
              <a:chExt cx="8816040" cy="536760"/>
            </a:xfrm>
          </p:grpSpPr>
          <p:sp>
            <p:nvSpPr>
              <p:cNvPr id="5373" name="CustomShape 61"/>
              <p:cNvSpPr/>
              <p:nvPr/>
            </p:nvSpPr>
            <p:spPr>
              <a:xfrm>
                <a:off x="922320" y="3816360"/>
                <a:ext cx="660600" cy="487440"/>
              </a:xfrm>
              <a:prstGeom prst="rect">
                <a:avLst/>
              </a:prstGeom>
              <a:solidFill>
                <a:srgbClr val="bbe0e3"/>
              </a:solidFill>
              <a:ln w="12700">
                <a:solidFill>
                  <a:schemeClr val="tx1"/>
                </a:solidFill>
                <a:miter/>
              </a:ln>
            </p:spPr>
            <p:style>
              <a:lnRef idx="0"/>
              <a:fillRef idx="0"/>
              <a:effectRef idx="0"/>
              <a:fontRef idx="minor"/>
            </p:style>
          </p:sp>
          <p:sp>
            <p:nvSpPr>
              <p:cNvPr id="5374" name="CustomShape 62"/>
              <p:cNvSpPr/>
              <p:nvPr/>
            </p:nvSpPr>
            <p:spPr>
              <a:xfrm>
                <a:off x="914400" y="3819600"/>
                <a:ext cx="65700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Switch</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Port</a:t>
                </a:r>
                <a:endParaRPr b="0" lang="en-US" sz="1700" spc="-1" strike="noStrike">
                  <a:latin typeface="Arial"/>
                </a:endParaRPr>
              </a:p>
            </p:txBody>
          </p:sp>
          <p:sp>
            <p:nvSpPr>
              <p:cNvPr id="5375" name="CustomShape 63"/>
              <p:cNvSpPr/>
              <p:nvPr/>
            </p:nvSpPr>
            <p:spPr>
              <a:xfrm>
                <a:off x="1582920" y="3816360"/>
                <a:ext cx="661680" cy="487440"/>
              </a:xfrm>
              <a:prstGeom prst="rect">
                <a:avLst/>
              </a:prstGeom>
              <a:solidFill>
                <a:srgbClr val="bbe0e3"/>
              </a:solidFill>
              <a:ln w="12700">
                <a:solidFill>
                  <a:schemeClr val="tx1"/>
                </a:solidFill>
                <a:miter/>
              </a:ln>
            </p:spPr>
            <p:style>
              <a:lnRef idx="0"/>
              <a:fillRef idx="0"/>
              <a:effectRef idx="0"/>
              <a:fontRef idx="minor"/>
            </p:style>
          </p:sp>
          <p:sp>
            <p:nvSpPr>
              <p:cNvPr id="5376" name="CustomShape 64"/>
              <p:cNvSpPr/>
              <p:nvPr/>
            </p:nvSpPr>
            <p:spPr>
              <a:xfrm>
                <a:off x="1578600" y="3811320"/>
                <a:ext cx="65700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MAC</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src</a:t>
                </a:r>
                <a:endParaRPr b="0" lang="en-US" sz="1700" spc="-1" strike="noStrike">
                  <a:latin typeface="Arial"/>
                </a:endParaRPr>
              </a:p>
            </p:txBody>
          </p:sp>
          <p:sp>
            <p:nvSpPr>
              <p:cNvPr id="5377" name="CustomShape 65"/>
              <p:cNvSpPr/>
              <p:nvPr/>
            </p:nvSpPr>
            <p:spPr>
              <a:xfrm>
                <a:off x="2244960" y="3816360"/>
                <a:ext cx="661680" cy="487440"/>
              </a:xfrm>
              <a:prstGeom prst="rect">
                <a:avLst/>
              </a:prstGeom>
              <a:solidFill>
                <a:srgbClr val="bbe0e3"/>
              </a:solidFill>
              <a:ln w="12700">
                <a:solidFill>
                  <a:schemeClr val="tx1"/>
                </a:solidFill>
                <a:miter/>
              </a:ln>
            </p:spPr>
            <p:style>
              <a:lnRef idx="0"/>
              <a:fillRef idx="0"/>
              <a:effectRef idx="0"/>
              <a:fontRef idx="minor"/>
            </p:style>
          </p:sp>
          <p:sp>
            <p:nvSpPr>
              <p:cNvPr id="5378" name="CustomShape 66"/>
              <p:cNvSpPr/>
              <p:nvPr/>
            </p:nvSpPr>
            <p:spPr>
              <a:xfrm>
                <a:off x="2275200" y="3811320"/>
                <a:ext cx="63252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MAC</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dst</a:t>
                </a:r>
                <a:endParaRPr b="0" lang="en-US" sz="1700" spc="-1" strike="noStrike">
                  <a:latin typeface="Arial"/>
                </a:endParaRPr>
              </a:p>
            </p:txBody>
          </p:sp>
          <p:sp>
            <p:nvSpPr>
              <p:cNvPr id="5379" name="CustomShape 67"/>
              <p:cNvSpPr/>
              <p:nvPr/>
            </p:nvSpPr>
            <p:spPr>
              <a:xfrm>
                <a:off x="2914920" y="3816360"/>
                <a:ext cx="661680" cy="487440"/>
              </a:xfrm>
              <a:prstGeom prst="rect">
                <a:avLst/>
              </a:prstGeom>
              <a:solidFill>
                <a:srgbClr val="bbe0e3"/>
              </a:solidFill>
              <a:ln w="12700">
                <a:solidFill>
                  <a:schemeClr val="tx1"/>
                </a:solidFill>
                <a:miter/>
              </a:ln>
            </p:spPr>
            <p:style>
              <a:lnRef idx="0"/>
              <a:fillRef idx="0"/>
              <a:effectRef idx="0"/>
              <a:fontRef idx="minor"/>
            </p:style>
          </p:sp>
          <p:sp>
            <p:nvSpPr>
              <p:cNvPr id="5380" name="CustomShape 68"/>
              <p:cNvSpPr/>
              <p:nvPr/>
            </p:nvSpPr>
            <p:spPr>
              <a:xfrm>
                <a:off x="2912400" y="3811320"/>
                <a:ext cx="65808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Eth</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type</a:t>
                </a:r>
                <a:endParaRPr b="0" lang="en-US" sz="1700" spc="-1" strike="noStrike">
                  <a:latin typeface="Arial"/>
                </a:endParaRPr>
              </a:p>
            </p:txBody>
          </p:sp>
          <p:sp>
            <p:nvSpPr>
              <p:cNvPr id="5381" name="CustomShape 69"/>
              <p:cNvSpPr/>
              <p:nvPr/>
            </p:nvSpPr>
            <p:spPr>
              <a:xfrm>
                <a:off x="3576600" y="3816360"/>
                <a:ext cx="661680" cy="487440"/>
              </a:xfrm>
              <a:prstGeom prst="rect">
                <a:avLst/>
              </a:prstGeom>
              <a:solidFill>
                <a:srgbClr val="bbe0e3"/>
              </a:solidFill>
              <a:ln w="12700">
                <a:solidFill>
                  <a:schemeClr val="tx1"/>
                </a:solidFill>
                <a:miter/>
              </a:ln>
            </p:spPr>
            <p:style>
              <a:lnRef idx="0"/>
              <a:fillRef idx="0"/>
              <a:effectRef idx="0"/>
              <a:fontRef idx="minor"/>
            </p:style>
          </p:sp>
          <p:sp>
            <p:nvSpPr>
              <p:cNvPr id="5382" name="CustomShape 70"/>
              <p:cNvSpPr/>
              <p:nvPr/>
            </p:nvSpPr>
            <p:spPr>
              <a:xfrm>
                <a:off x="3578760" y="3811320"/>
                <a:ext cx="65808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VLAN</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ID</a:t>
                </a:r>
                <a:endParaRPr b="0" lang="en-US" sz="1700" spc="-1" strike="noStrike">
                  <a:latin typeface="Arial"/>
                </a:endParaRPr>
              </a:p>
            </p:txBody>
          </p:sp>
          <p:sp>
            <p:nvSpPr>
              <p:cNvPr id="5383" name="CustomShape 71"/>
              <p:cNvSpPr/>
              <p:nvPr/>
            </p:nvSpPr>
            <p:spPr>
              <a:xfrm>
                <a:off x="4904640" y="3816360"/>
                <a:ext cx="661680" cy="487440"/>
              </a:xfrm>
              <a:prstGeom prst="rect">
                <a:avLst/>
              </a:prstGeom>
              <a:solidFill>
                <a:srgbClr val="bbe0e3"/>
              </a:solidFill>
              <a:ln w="12700">
                <a:solidFill>
                  <a:schemeClr val="tx1"/>
                </a:solidFill>
                <a:miter/>
              </a:ln>
            </p:spPr>
            <p:style>
              <a:lnRef idx="0"/>
              <a:fillRef idx="0"/>
              <a:effectRef idx="0"/>
              <a:fontRef idx="minor"/>
            </p:style>
          </p:sp>
          <p:sp>
            <p:nvSpPr>
              <p:cNvPr id="5384" name="CustomShape 72"/>
              <p:cNvSpPr/>
              <p:nvPr/>
            </p:nvSpPr>
            <p:spPr>
              <a:xfrm>
                <a:off x="4911480" y="3811320"/>
                <a:ext cx="65700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Src</a:t>
                </a:r>
                <a:endParaRPr b="0" lang="en-US" sz="1700" spc="-1" strike="noStrike">
                  <a:latin typeface="Arial"/>
                </a:endParaRPr>
              </a:p>
            </p:txBody>
          </p:sp>
          <p:sp>
            <p:nvSpPr>
              <p:cNvPr id="5385" name="CustomShape 73"/>
              <p:cNvSpPr/>
              <p:nvPr/>
            </p:nvSpPr>
            <p:spPr>
              <a:xfrm>
                <a:off x="5574600" y="3816360"/>
                <a:ext cx="661680" cy="487440"/>
              </a:xfrm>
              <a:prstGeom prst="rect">
                <a:avLst/>
              </a:prstGeom>
              <a:solidFill>
                <a:srgbClr val="bbe0e3"/>
              </a:solidFill>
              <a:ln w="12700">
                <a:solidFill>
                  <a:schemeClr val="tx1"/>
                </a:solidFill>
                <a:miter/>
              </a:ln>
            </p:spPr>
            <p:style>
              <a:lnRef idx="0"/>
              <a:fillRef idx="0"/>
              <a:effectRef idx="0"/>
              <a:fontRef idx="minor"/>
            </p:style>
          </p:sp>
          <p:sp>
            <p:nvSpPr>
              <p:cNvPr id="5386" name="CustomShape 74"/>
              <p:cNvSpPr/>
              <p:nvPr/>
            </p:nvSpPr>
            <p:spPr>
              <a:xfrm>
                <a:off x="5569920" y="3811320"/>
                <a:ext cx="66600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Dst</a:t>
                </a:r>
                <a:endParaRPr b="0" lang="en-US" sz="1700" spc="-1" strike="noStrike">
                  <a:latin typeface="Arial"/>
                </a:endParaRPr>
              </a:p>
            </p:txBody>
          </p:sp>
          <p:sp>
            <p:nvSpPr>
              <p:cNvPr id="5387" name="CustomShape 75"/>
              <p:cNvSpPr/>
              <p:nvPr/>
            </p:nvSpPr>
            <p:spPr>
              <a:xfrm>
                <a:off x="6236280" y="3816360"/>
                <a:ext cx="660600" cy="487440"/>
              </a:xfrm>
              <a:prstGeom prst="rect">
                <a:avLst/>
              </a:prstGeom>
              <a:solidFill>
                <a:srgbClr val="bbe0e3"/>
              </a:solidFill>
              <a:ln w="12700">
                <a:solidFill>
                  <a:schemeClr val="tx1"/>
                </a:solidFill>
                <a:miter/>
              </a:ln>
            </p:spPr>
            <p:style>
              <a:lnRef idx="0"/>
              <a:fillRef idx="0"/>
              <a:effectRef idx="0"/>
              <a:fontRef idx="minor"/>
            </p:style>
          </p:sp>
          <p:sp>
            <p:nvSpPr>
              <p:cNvPr id="5388" name="CustomShape 76"/>
              <p:cNvSpPr/>
              <p:nvPr/>
            </p:nvSpPr>
            <p:spPr>
              <a:xfrm>
                <a:off x="6237360" y="3811320"/>
                <a:ext cx="65052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Prot</a:t>
                </a:r>
                <a:endParaRPr b="0" lang="en-US" sz="1700" spc="-1" strike="noStrike">
                  <a:latin typeface="Arial"/>
                </a:endParaRPr>
              </a:p>
            </p:txBody>
          </p:sp>
          <p:sp>
            <p:nvSpPr>
              <p:cNvPr id="5389" name="CustomShape 77"/>
              <p:cNvSpPr/>
              <p:nvPr/>
            </p:nvSpPr>
            <p:spPr>
              <a:xfrm>
                <a:off x="7557480" y="3823560"/>
                <a:ext cx="661680" cy="487440"/>
              </a:xfrm>
              <a:prstGeom prst="rect">
                <a:avLst/>
              </a:prstGeom>
              <a:solidFill>
                <a:srgbClr val="bbe0e3"/>
              </a:solidFill>
              <a:ln w="12700">
                <a:solidFill>
                  <a:schemeClr val="tx1"/>
                </a:solidFill>
                <a:miter/>
              </a:ln>
            </p:spPr>
            <p:style>
              <a:lnRef idx="0"/>
              <a:fillRef idx="0"/>
              <a:effectRef idx="0"/>
              <a:fontRef idx="minor"/>
            </p:style>
          </p:sp>
          <p:sp>
            <p:nvSpPr>
              <p:cNvPr id="5390" name="CustomShape 78"/>
              <p:cNvSpPr/>
              <p:nvPr/>
            </p:nvSpPr>
            <p:spPr>
              <a:xfrm>
                <a:off x="7596000" y="3818520"/>
                <a:ext cx="66492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TCP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s-port</a:t>
                </a:r>
                <a:endParaRPr b="0" lang="en-US" sz="1700" spc="-1" strike="noStrike">
                  <a:latin typeface="Arial"/>
                </a:endParaRPr>
              </a:p>
            </p:txBody>
          </p:sp>
          <p:sp>
            <p:nvSpPr>
              <p:cNvPr id="5391" name="CustomShape 79"/>
              <p:cNvSpPr/>
              <p:nvPr/>
            </p:nvSpPr>
            <p:spPr>
              <a:xfrm>
                <a:off x="8227440" y="3823560"/>
                <a:ext cx="661680" cy="487440"/>
              </a:xfrm>
              <a:prstGeom prst="rect">
                <a:avLst/>
              </a:prstGeom>
              <a:solidFill>
                <a:srgbClr val="bbe0e3"/>
              </a:solidFill>
              <a:ln w="12700">
                <a:solidFill>
                  <a:schemeClr val="tx1"/>
                </a:solidFill>
                <a:miter/>
              </a:ln>
            </p:spPr>
            <p:style>
              <a:lnRef idx="0"/>
              <a:fillRef idx="0"/>
              <a:effectRef idx="0"/>
              <a:fontRef idx="minor"/>
            </p:style>
          </p:sp>
          <p:sp>
            <p:nvSpPr>
              <p:cNvPr id="5392" name="CustomShape 80"/>
              <p:cNvSpPr/>
              <p:nvPr/>
            </p:nvSpPr>
            <p:spPr>
              <a:xfrm>
                <a:off x="8221680" y="3818520"/>
                <a:ext cx="66600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TCP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d-port</a:t>
                </a:r>
                <a:endParaRPr b="0" lang="en-US" sz="1700" spc="-1" strike="noStrike">
                  <a:latin typeface="Arial"/>
                </a:endParaRPr>
              </a:p>
            </p:txBody>
          </p:sp>
          <p:sp>
            <p:nvSpPr>
              <p:cNvPr id="5393" name="CustomShape 81"/>
              <p:cNvSpPr/>
              <p:nvPr/>
            </p:nvSpPr>
            <p:spPr>
              <a:xfrm>
                <a:off x="8893440" y="3821400"/>
                <a:ext cx="834480" cy="495720"/>
              </a:xfrm>
              <a:prstGeom prst="rect">
                <a:avLst/>
              </a:prstGeom>
              <a:solidFill>
                <a:schemeClr val="accent6">
                  <a:lumMod val="20000"/>
                  <a:lumOff val="80000"/>
                </a:schemeClr>
              </a:solidFill>
              <a:ln w="12700">
                <a:solidFill>
                  <a:srgbClr val="697d3a"/>
                </a:solidFill>
                <a:miter/>
              </a:ln>
            </p:spPr>
            <p:style>
              <a:lnRef idx="0"/>
              <a:fillRef idx="0"/>
              <a:effectRef idx="0"/>
              <a:fontRef idx="minor"/>
            </p:style>
          </p:sp>
          <p:sp>
            <p:nvSpPr>
              <p:cNvPr id="5394" name="CustomShape 82"/>
              <p:cNvSpPr/>
              <p:nvPr/>
            </p:nvSpPr>
            <p:spPr>
              <a:xfrm>
                <a:off x="8888040" y="3941280"/>
                <a:ext cx="842400" cy="2923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Action</a:t>
                </a:r>
                <a:endParaRPr b="0" lang="en-US" sz="1700" spc="-1" strike="noStrike">
                  <a:latin typeface="Arial"/>
                </a:endParaRPr>
              </a:p>
            </p:txBody>
          </p:sp>
          <p:sp>
            <p:nvSpPr>
              <p:cNvPr id="5395" name="CustomShape 83"/>
              <p:cNvSpPr/>
              <p:nvPr/>
            </p:nvSpPr>
            <p:spPr>
              <a:xfrm>
                <a:off x="4237200" y="3815280"/>
                <a:ext cx="661680" cy="487440"/>
              </a:xfrm>
              <a:prstGeom prst="rect">
                <a:avLst/>
              </a:prstGeom>
              <a:solidFill>
                <a:srgbClr val="bbe0e3"/>
              </a:solidFill>
              <a:ln w="12700">
                <a:solidFill>
                  <a:schemeClr val="tx1"/>
                </a:solidFill>
                <a:miter/>
              </a:ln>
            </p:spPr>
            <p:style>
              <a:lnRef idx="0"/>
              <a:fillRef idx="0"/>
              <a:effectRef idx="0"/>
              <a:fontRef idx="minor"/>
            </p:style>
          </p:sp>
          <p:sp>
            <p:nvSpPr>
              <p:cNvPr id="5396" name="CustomShape 84"/>
              <p:cNvSpPr/>
              <p:nvPr/>
            </p:nvSpPr>
            <p:spPr>
              <a:xfrm>
                <a:off x="4228200" y="3828240"/>
                <a:ext cx="65808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VLAN</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Pri</a:t>
                </a:r>
                <a:endParaRPr b="0" lang="en-US" sz="1700" spc="-1" strike="noStrike">
                  <a:latin typeface="Arial"/>
                </a:endParaRPr>
              </a:p>
            </p:txBody>
          </p:sp>
          <p:sp>
            <p:nvSpPr>
              <p:cNvPr id="5397" name="CustomShape 85"/>
              <p:cNvSpPr/>
              <p:nvPr/>
            </p:nvSpPr>
            <p:spPr>
              <a:xfrm>
                <a:off x="6896880" y="3822120"/>
                <a:ext cx="660600" cy="487440"/>
              </a:xfrm>
              <a:prstGeom prst="rect">
                <a:avLst/>
              </a:prstGeom>
              <a:solidFill>
                <a:srgbClr val="bbe0e3"/>
              </a:solidFill>
              <a:ln w="12700">
                <a:solidFill>
                  <a:schemeClr val="tx1"/>
                </a:solidFill>
                <a:miter/>
              </a:ln>
            </p:spPr>
            <p:style>
              <a:lnRef idx="0"/>
              <a:fillRef idx="0"/>
              <a:effectRef idx="0"/>
              <a:fontRef idx="minor"/>
            </p:style>
          </p:sp>
          <p:sp>
            <p:nvSpPr>
              <p:cNvPr id="5398" name="CustomShape 86"/>
              <p:cNvSpPr/>
              <p:nvPr/>
            </p:nvSpPr>
            <p:spPr>
              <a:xfrm>
                <a:off x="6897960" y="3817080"/>
                <a:ext cx="65052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ToS</a:t>
                </a:r>
                <a:endParaRPr b="0" lang="en-US" sz="1700" spc="-1" strike="noStrike">
                  <a:latin typeface="Arial"/>
                </a:endParaRPr>
              </a:p>
            </p:txBody>
          </p:sp>
        </p:grpSp>
        <p:sp>
          <p:nvSpPr>
            <p:cNvPr id="5399" name="CustomShape 87"/>
            <p:cNvSpPr/>
            <p:nvPr/>
          </p:nvSpPr>
          <p:spPr>
            <a:xfrm>
              <a:off x="8187480" y="434232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22</a:t>
              </a:r>
              <a:endParaRPr b="0" lang="en-US" sz="1700" spc="-1" strike="noStrike">
                <a:latin typeface="Arial"/>
              </a:endParaRPr>
            </a:p>
          </p:txBody>
        </p:sp>
        <p:sp>
          <p:nvSpPr>
            <p:cNvPr id="5400" name="CustomShape 88"/>
            <p:cNvSpPr/>
            <p:nvPr/>
          </p:nvSpPr>
          <p:spPr>
            <a:xfrm>
              <a:off x="4898160" y="438228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400" spc="-1" strike="noStrike">
                  <a:solidFill>
                    <a:srgbClr val="000000"/>
                  </a:solidFill>
                  <a:latin typeface="Calibri"/>
                  <a:ea typeface="ＭＳ Ｐゴシック"/>
                </a:rPr>
                <a:t>*</a:t>
              </a:r>
              <a:endParaRPr b="0" lang="en-US" sz="1400" spc="-1" strike="noStrike">
                <a:latin typeface="Arial"/>
              </a:endParaRPr>
            </a:p>
          </p:txBody>
        </p:sp>
      </p:grpSp>
      <p:grpSp>
        <p:nvGrpSpPr>
          <p:cNvPr id="5401" name="Group 89"/>
          <p:cNvGrpSpPr/>
          <p:nvPr/>
        </p:nvGrpSpPr>
        <p:grpSpPr>
          <a:xfrm>
            <a:off x="914400" y="5202360"/>
            <a:ext cx="8816040" cy="910080"/>
            <a:chOff x="914400" y="5202360"/>
            <a:chExt cx="8816040" cy="910080"/>
          </a:xfrm>
        </p:grpSpPr>
        <p:grpSp>
          <p:nvGrpSpPr>
            <p:cNvPr id="5402" name="Group 90"/>
            <p:cNvGrpSpPr/>
            <p:nvPr/>
          </p:nvGrpSpPr>
          <p:grpSpPr>
            <a:xfrm>
              <a:off x="914400" y="5202360"/>
              <a:ext cx="8816040" cy="536760"/>
              <a:chOff x="914400" y="5202360"/>
              <a:chExt cx="8816040" cy="536760"/>
            </a:xfrm>
          </p:grpSpPr>
          <p:sp>
            <p:nvSpPr>
              <p:cNvPr id="5403" name="CustomShape 91"/>
              <p:cNvSpPr/>
              <p:nvPr/>
            </p:nvSpPr>
            <p:spPr>
              <a:xfrm>
                <a:off x="922320" y="5207400"/>
                <a:ext cx="660600" cy="487440"/>
              </a:xfrm>
              <a:prstGeom prst="rect">
                <a:avLst/>
              </a:prstGeom>
              <a:solidFill>
                <a:srgbClr val="bbe0e3"/>
              </a:solidFill>
              <a:ln w="12700">
                <a:solidFill>
                  <a:schemeClr val="tx1"/>
                </a:solidFill>
                <a:miter/>
              </a:ln>
            </p:spPr>
            <p:style>
              <a:lnRef idx="0"/>
              <a:fillRef idx="0"/>
              <a:effectRef idx="0"/>
              <a:fontRef idx="minor"/>
            </p:style>
          </p:sp>
          <p:sp>
            <p:nvSpPr>
              <p:cNvPr id="5404" name="CustomShape 92"/>
              <p:cNvSpPr/>
              <p:nvPr/>
            </p:nvSpPr>
            <p:spPr>
              <a:xfrm>
                <a:off x="914400" y="5210280"/>
                <a:ext cx="65700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Switch</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Port</a:t>
                </a:r>
                <a:endParaRPr b="0" lang="en-US" sz="1700" spc="-1" strike="noStrike">
                  <a:latin typeface="Arial"/>
                </a:endParaRPr>
              </a:p>
            </p:txBody>
          </p:sp>
          <p:sp>
            <p:nvSpPr>
              <p:cNvPr id="5405" name="CustomShape 93"/>
              <p:cNvSpPr/>
              <p:nvPr/>
            </p:nvSpPr>
            <p:spPr>
              <a:xfrm>
                <a:off x="1582920" y="5207400"/>
                <a:ext cx="661680" cy="487440"/>
              </a:xfrm>
              <a:prstGeom prst="rect">
                <a:avLst/>
              </a:prstGeom>
              <a:solidFill>
                <a:srgbClr val="bbe0e3"/>
              </a:solidFill>
              <a:ln w="12700">
                <a:solidFill>
                  <a:schemeClr val="tx1"/>
                </a:solidFill>
                <a:miter/>
              </a:ln>
            </p:spPr>
            <p:style>
              <a:lnRef idx="0"/>
              <a:fillRef idx="0"/>
              <a:effectRef idx="0"/>
              <a:fontRef idx="minor"/>
            </p:style>
          </p:sp>
          <p:sp>
            <p:nvSpPr>
              <p:cNvPr id="5406" name="CustomShape 94"/>
              <p:cNvSpPr/>
              <p:nvPr/>
            </p:nvSpPr>
            <p:spPr>
              <a:xfrm>
                <a:off x="1578600" y="5202360"/>
                <a:ext cx="65700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MAC</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src</a:t>
                </a:r>
                <a:endParaRPr b="0" lang="en-US" sz="1700" spc="-1" strike="noStrike">
                  <a:latin typeface="Arial"/>
                </a:endParaRPr>
              </a:p>
            </p:txBody>
          </p:sp>
          <p:sp>
            <p:nvSpPr>
              <p:cNvPr id="5407" name="CustomShape 95"/>
              <p:cNvSpPr/>
              <p:nvPr/>
            </p:nvSpPr>
            <p:spPr>
              <a:xfrm>
                <a:off x="2244960" y="5207400"/>
                <a:ext cx="661680" cy="487440"/>
              </a:xfrm>
              <a:prstGeom prst="rect">
                <a:avLst/>
              </a:prstGeom>
              <a:solidFill>
                <a:srgbClr val="bbe0e3"/>
              </a:solidFill>
              <a:ln w="12700">
                <a:solidFill>
                  <a:schemeClr val="tx1"/>
                </a:solidFill>
                <a:miter/>
              </a:ln>
            </p:spPr>
            <p:style>
              <a:lnRef idx="0"/>
              <a:fillRef idx="0"/>
              <a:effectRef idx="0"/>
              <a:fontRef idx="minor"/>
            </p:style>
          </p:sp>
          <p:sp>
            <p:nvSpPr>
              <p:cNvPr id="5408" name="CustomShape 96"/>
              <p:cNvSpPr/>
              <p:nvPr/>
            </p:nvSpPr>
            <p:spPr>
              <a:xfrm>
                <a:off x="2275200" y="5202360"/>
                <a:ext cx="63252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MAC</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dst</a:t>
                </a:r>
                <a:endParaRPr b="0" lang="en-US" sz="1700" spc="-1" strike="noStrike">
                  <a:latin typeface="Arial"/>
                </a:endParaRPr>
              </a:p>
            </p:txBody>
          </p:sp>
          <p:sp>
            <p:nvSpPr>
              <p:cNvPr id="5409" name="CustomShape 97"/>
              <p:cNvSpPr/>
              <p:nvPr/>
            </p:nvSpPr>
            <p:spPr>
              <a:xfrm>
                <a:off x="2914920" y="5207400"/>
                <a:ext cx="661680" cy="487440"/>
              </a:xfrm>
              <a:prstGeom prst="rect">
                <a:avLst/>
              </a:prstGeom>
              <a:solidFill>
                <a:srgbClr val="bbe0e3"/>
              </a:solidFill>
              <a:ln w="12700">
                <a:solidFill>
                  <a:schemeClr val="tx1"/>
                </a:solidFill>
                <a:miter/>
              </a:ln>
            </p:spPr>
            <p:style>
              <a:lnRef idx="0"/>
              <a:fillRef idx="0"/>
              <a:effectRef idx="0"/>
              <a:fontRef idx="minor"/>
            </p:style>
          </p:sp>
          <p:sp>
            <p:nvSpPr>
              <p:cNvPr id="5410" name="CustomShape 98"/>
              <p:cNvSpPr/>
              <p:nvPr/>
            </p:nvSpPr>
            <p:spPr>
              <a:xfrm>
                <a:off x="2912400" y="5202360"/>
                <a:ext cx="65808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Eth</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type</a:t>
                </a:r>
                <a:endParaRPr b="0" lang="en-US" sz="1700" spc="-1" strike="noStrike">
                  <a:latin typeface="Arial"/>
                </a:endParaRPr>
              </a:p>
            </p:txBody>
          </p:sp>
          <p:sp>
            <p:nvSpPr>
              <p:cNvPr id="5411" name="CustomShape 99"/>
              <p:cNvSpPr/>
              <p:nvPr/>
            </p:nvSpPr>
            <p:spPr>
              <a:xfrm>
                <a:off x="3576600" y="5207400"/>
                <a:ext cx="661680" cy="487440"/>
              </a:xfrm>
              <a:prstGeom prst="rect">
                <a:avLst/>
              </a:prstGeom>
              <a:solidFill>
                <a:srgbClr val="bbe0e3"/>
              </a:solidFill>
              <a:ln w="12700">
                <a:solidFill>
                  <a:schemeClr val="tx1"/>
                </a:solidFill>
                <a:miter/>
              </a:ln>
            </p:spPr>
            <p:style>
              <a:lnRef idx="0"/>
              <a:fillRef idx="0"/>
              <a:effectRef idx="0"/>
              <a:fontRef idx="minor"/>
            </p:style>
          </p:sp>
          <p:sp>
            <p:nvSpPr>
              <p:cNvPr id="5412" name="CustomShape 100"/>
              <p:cNvSpPr/>
              <p:nvPr/>
            </p:nvSpPr>
            <p:spPr>
              <a:xfrm>
                <a:off x="3578760" y="5202360"/>
                <a:ext cx="65808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VLAN</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ID</a:t>
                </a:r>
                <a:endParaRPr b="0" lang="en-US" sz="1700" spc="-1" strike="noStrike">
                  <a:latin typeface="Arial"/>
                </a:endParaRPr>
              </a:p>
            </p:txBody>
          </p:sp>
          <p:sp>
            <p:nvSpPr>
              <p:cNvPr id="5413" name="CustomShape 101"/>
              <p:cNvSpPr/>
              <p:nvPr/>
            </p:nvSpPr>
            <p:spPr>
              <a:xfrm>
                <a:off x="4904640" y="5207400"/>
                <a:ext cx="661680" cy="487440"/>
              </a:xfrm>
              <a:prstGeom prst="rect">
                <a:avLst/>
              </a:prstGeom>
              <a:solidFill>
                <a:srgbClr val="bbe0e3"/>
              </a:solidFill>
              <a:ln w="12700">
                <a:solidFill>
                  <a:schemeClr val="tx1"/>
                </a:solidFill>
                <a:miter/>
              </a:ln>
            </p:spPr>
            <p:style>
              <a:lnRef idx="0"/>
              <a:fillRef idx="0"/>
              <a:effectRef idx="0"/>
              <a:fontRef idx="minor"/>
            </p:style>
          </p:sp>
          <p:sp>
            <p:nvSpPr>
              <p:cNvPr id="5414" name="CustomShape 102"/>
              <p:cNvSpPr/>
              <p:nvPr/>
            </p:nvSpPr>
            <p:spPr>
              <a:xfrm>
                <a:off x="4911480" y="5202360"/>
                <a:ext cx="65700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Src</a:t>
                </a:r>
                <a:endParaRPr b="0" lang="en-US" sz="1700" spc="-1" strike="noStrike">
                  <a:latin typeface="Arial"/>
                </a:endParaRPr>
              </a:p>
            </p:txBody>
          </p:sp>
          <p:sp>
            <p:nvSpPr>
              <p:cNvPr id="5415" name="CustomShape 103"/>
              <p:cNvSpPr/>
              <p:nvPr/>
            </p:nvSpPr>
            <p:spPr>
              <a:xfrm>
                <a:off x="5574600" y="5207400"/>
                <a:ext cx="661680" cy="487440"/>
              </a:xfrm>
              <a:prstGeom prst="rect">
                <a:avLst/>
              </a:prstGeom>
              <a:solidFill>
                <a:srgbClr val="bbe0e3"/>
              </a:solidFill>
              <a:ln w="12700">
                <a:solidFill>
                  <a:schemeClr val="tx1"/>
                </a:solidFill>
                <a:miter/>
              </a:ln>
            </p:spPr>
            <p:style>
              <a:lnRef idx="0"/>
              <a:fillRef idx="0"/>
              <a:effectRef idx="0"/>
              <a:fontRef idx="minor"/>
            </p:style>
          </p:sp>
          <p:sp>
            <p:nvSpPr>
              <p:cNvPr id="5416" name="CustomShape 104"/>
              <p:cNvSpPr/>
              <p:nvPr/>
            </p:nvSpPr>
            <p:spPr>
              <a:xfrm>
                <a:off x="5569920" y="5202360"/>
                <a:ext cx="66600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Dst</a:t>
                </a:r>
                <a:endParaRPr b="0" lang="en-US" sz="1700" spc="-1" strike="noStrike">
                  <a:latin typeface="Arial"/>
                </a:endParaRPr>
              </a:p>
            </p:txBody>
          </p:sp>
          <p:sp>
            <p:nvSpPr>
              <p:cNvPr id="5417" name="CustomShape 105"/>
              <p:cNvSpPr/>
              <p:nvPr/>
            </p:nvSpPr>
            <p:spPr>
              <a:xfrm>
                <a:off x="6236280" y="5207400"/>
                <a:ext cx="660600" cy="487440"/>
              </a:xfrm>
              <a:prstGeom prst="rect">
                <a:avLst/>
              </a:prstGeom>
              <a:solidFill>
                <a:srgbClr val="bbe0e3"/>
              </a:solidFill>
              <a:ln w="12700">
                <a:solidFill>
                  <a:schemeClr val="tx1"/>
                </a:solidFill>
                <a:miter/>
              </a:ln>
            </p:spPr>
            <p:style>
              <a:lnRef idx="0"/>
              <a:fillRef idx="0"/>
              <a:effectRef idx="0"/>
              <a:fontRef idx="minor"/>
            </p:style>
          </p:sp>
          <p:sp>
            <p:nvSpPr>
              <p:cNvPr id="5418" name="CustomShape 106"/>
              <p:cNvSpPr/>
              <p:nvPr/>
            </p:nvSpPr>
            <p:spPr>
              <a:xfrm>
                <a:off x="6237360" y="5202360"/>
                <a:ext cx="65052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Prot</a:t>
                </a:r>
                <a:endParaRPr b="0" lang="en-US" sz="1700" spc="-1" strike="noStrike">
                  <a:latin typeface="Arial"/>
                </a:endParaRPr>
              </a:p>
            </p:txBody>
          </p:sp>
          <p:sp>
            <p:nvSpPr>
              <p:cNvPr id="5419" name="CustomShape 107"/>
              <p:cNvSpPr/>
              <p:nvPr/>
            </p:nvSpPr>
            <p:spPr>
              <a:xfrm>
                <a:off x="7557480" y="5214240"/>
                <a:ext cx="661680" cy="487440"/>
              </a:xfrm>
              <a:prstGeom prst="rect">
                <a:avLst/>
              </a:prstGeom>
              <a:solidFill>
                <a:srgbClr val="bbe0e3"/>
              </a:solidFill>
              <a:ln w="12700">
                <a:solidFill>
                  <a:schemeClr val="tx1"/>
                </a:solidFill>
                <a:miter/>
              </a:ln>
            </p:spPr>
            <p:style>
              <a:lnRef idx="0"/>
              <a:fillRef idx="0"/>
              <a:effectRef idx="0"/>
              <a:fontRef idx="minor"/>
            </p:style>
          </p:sp>
          <p:sp>
            <p:nvSpPr>
              <p:cNvPr id="5420" name="CustomShape 108"/>
              <p:cNvSpPr/>
              <p:nvPr/>
            </p:nvSpPr>
            <p:spPr>
              <a:xfrm>
                <a:off x="7596000" y="5209200"/>
                <a:ext cx="66492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TCP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s-port</a:t>
                </a:r>
                <a:endParaRPr b="0" lang="en-US" sz="1700" spc="-1" strike="noStrike">
                  <a:latin typeface="Arial"/>
                </a:endParaRPr>
              </a:p>
            </p:txBody>
          </p:sp>
          <p:sp>
            <p:nvSpPr>
              <p:cNvPr id="5421" name="CustomShape 109"/>
              <p:cNvSpPr/>
              <p:nvPr/>
            </p:nvSpPr>
            <p:spPr>
              <a:xfrm>
                <a:off x="8227440" y="5214240"/>
                <a:ext cx="661680" cy="487440"/>
              </a:xfrm>
              <a:prstGeom prst="rect">
                <a:avLst/>
              </a:prstGeom>
              <a:solidFill>
                <a:srgbClr val="bbe0e3"/>
              </a:solidFill>
              <a:ln w="12700">
                <a:solidFill>
                  <a:schemeClr val="tx1"/>
                </a:solidFill>
                <a:miter/>
              </a:ln>
            </p:spPr>
            <p:style>
              <a:lnRef idx="0"/>
              <a:fillRef idx="0"/>
              <a:effectRef idx="0"/>
              <a:fontRef idx="minor"/>
            </p:style>
          </p:sp>
          <p:sp>
            <p:nvSpPr>
              <p:cNvPr id="5422" name="CustomShape 110"/>
              <p:cNvSpPr/>
              <p:nvPr/>
            </p:nvSpPr>
            <p:spPr>
              <a:xfrm>
                <a:off x="8221680" y="5209200"/>
                <a:ext cx="66600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TCP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d-port</a:t>
                </a:r>
                <a:endParaRPr b="0" lang="en-US" sz="1700" spc="-1" strike="noStrike">
                  <a:latin typeface="Arial"/>
                </a:endParaRPr>
              </a:p>
            </p:txBody>
          </p:sp>
          <p:sp>
            <p:nvSpPr>
              <p:cNvPr id="5423" name="CustomShape 111"/>
              <p:cNvSpPr/>
              <p:nvPr/>
            </p:nvSpPr>
            <p:spPr>
              <a:xfrm>
                <a:off x="8893440" y="5212080"/>
                <a:ext cx="834480" cy="495720"/>
              </a:xfrm>
              <a:prstGeom prst="rect">
                <a:avLst/>
              </a:prstGeom>
              <a:solidFill>
                <a:schemeClr val="accent6">
                  <a:lumMod val="20000"/>
                  <a:lumOff val="80000"/>
                </a:schemeClr>
              </a:solidFill>
              <a:ln w="12700">
                <a:solidFill>
                  <a:srgbClr val="697d3a"/>
                </a:solidFill>
                <a:miter/>
              </a:ln>
            </p:spPr>
            <p:style>
              <a:lnRef idx="0"/>
              <a:fillRef idx="0"/>
              <a:effectRef idx="0"/>
              <a:fontRef idx="minor"/>
            </p:style>
          </p:sp>
          <p:sp>
            <p:nvSpPr>
              <p:cNvPr id="5424" name="CustomShape 112"/>
              <p:cNvSpPr/>
              <p:nvPr/>
            </p:nvSpPr>
            <p:spPr>
              <a:xfrm>
                <a:off x="8888040" y="5332320"/>
                <a:ext cx="842400" cy="2923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Action</a:t>
                </a:r>
                <a:endParaRPr b="0" lang="en-US" sz="1700" spc="-1" strike="noStrike">
                  <a:latin typeface="Arial"/>
                </a:endParaRPr>
              </a:p>
            </p:txBody>
          </p:sp>
          <p:sp>
            <p:nvSpPr>
              <p:cNvPr id="5425" name="CustomShape 113"/>
              <p:cNvSpPr/>
              <p:nvPr/>
            </p:nvSpPr>
            <p:spPr>
              <a:xfrm>
                <a:off x="4237200" y="5205960"/>
                <a:ext cx="661680" cy="487440"/>
              </a:xfrm>
              <a:prstGeom prst="rect">
                <a:avLst/>
              </a:prstGeom>
              <a:solidFill>
                <a:srgbClr val="bbe0e3"/>
              </a:solidFill>
              <a:ln w="12700">
                <a:solidFill>
                  <a:schemeClr val="tx1"/>
                </a:solidFill>
                <a:miter/>
              </a:ln>
            </p:spPr>
            <p:style>
              <a:lnRef idx="0"/>
              <a:fillRef idx="0"/>
              <a:effectRef idx="0"/>
              <a:fontRef idx="minor"/>
            </p:style>
          </p:sp>
          <p:sp>
            <p:nvSpPr>
              <p:cNvPr id="5426" name="CustomShape 114"/>
              <p:cNvSpPr/>
              <p:nvPr/>
            </p:nvSpPr>
            <p:spPr>
              <a:xfrm>
                <a:off x="4228200" y="5219280"/>
                <a:ext cx="65808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VLAN</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Pri</a:t>
                </a:r>
                <a:endParaRPr b="0" lang="en-US" sz="1700" spc="-1" strike="noStrike">
                  <a:latin typeface="Arial"/>
                </a:endParaRPr>
              </a:p>
            </p:txBody>
          </p:sp>
          <p:sp>
            <p:nvSpPr>
              <p:cNvPr id="5427" name="CustomShape 115"/>
              <p:cNvSpPr/>
              <p:nvPr/>
            </p:nvSpPr>
            <p:spPr>
              <a:xfrm>
                <a:off x="6896880" y="5213160"/>
                <a:ext cx="660600" cy="487440"/>
              </a:xfrm>
              <a:prstGeom prst="rect">
                <a:avLst/>
              </a:prstGeom>
              <a:solidFill>
                <a:srgbClr val="bbe0e3"/>
              </a:solidFill>
              <a:ln w="12700">
                <a:solidFill>
                  <a:schemeClr val="tx1"/>
                </a:solidFill>
                <a:miter/>
              </a:ln>
            </p:spPr>
            <p:style>
              <a:lnRef idx="0"/>
              <a:fillRef idx="0"/>
              <a:effectRef idx="0"/>
              <a:fontRef idx="minor"/>
            </p:style>
          </p:sp>
          <p:sp>
            <p:nvSpPr>
              <p:cNvPr id="5428" name="CustomShape 116"/>
              <p:cNvSpPr/>
              <p:nvPr/>
            </p:nvSpPr>
            <p:spPr>
              <a:xfrm>
                <a:off x="6897960" y="5207760"/>
                <a:ext cx="65052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ToS</a:t>
                </a:r>
                <a:endParaRPr b="0" lang="en-US" sz="1700" spc="-1" strike="noStrike">
                  <a:latin typeface="Arial"/>
                </a:endParaRPr>
              </a:p>
            </p:txBody>
          </p:sp>
        </p:grpSp>
        <p:sp>
          <p:nvSpPr>
            <p:cNvPr id="5429" name="CustomShape 117"/>
            <p:cNvSpPr/>
            <p:nvPr/>
          </p:nvSpPr>
          <p:spPr>
            <a:xfrm>
              <a:off x="914400" y="579204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30" name="CustomShape 118"/>
            <p:cNvSpPr/>
            <p:nvPr/>
          </p:nvSpPr>
          <p:spPr>
            <a:xfrm>
              <a:off x="1574640" y="579204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31" name="CustomShape 119"/>
            <p:cNvSpPr/>
            <p:nvPr/>
          </p:nvSpPr>
          <p:spPr>
            <a:xfrm>
              <a:off x="2003400" y="5792040"/>
              <a:ext cx="11332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32" name="CustomShape 120"/>
            <p:cNvSpPr/>
            <p:nvPr/>
          </p:nvSpPr>
          <p:spPr>
            <a:xfrm>
              <a:off x="2895480" y="5792040"/>
              <a:ext cx="6616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33" name="CustomShape 121"/>
            <p:cNvSpPr/>
            <p:nvPr/>
          </p:nvSpPr>
          <p:spPr>
            <a:xfrm>
              <a:off x="3557520" y="579204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34" name="CustomShape 122"/>
            <p:cNvSpPr/>
            <p:nvPr/>
          </p:nvSpPr>
          <p:spPr>
            <a:xfrm>
              <a:off x="4218120" y="579204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35" name="CustomShape 123"/>
            <p:cNvSpPr/>
            <p:nvPr/>
          </p:nvSpPr>
          <p:spPr>
            <a:xfrm>
              <a:off x="5618880" y="578196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400" spc="-1" strike="noStrike">
                  <a:solidFill>
                    <a:srgbClr val="000000"/>
                  </a:solidFill>
                  <a:latin typeface="Calibri"/>
                  <a:ea typeface="ＭＳ Ｐゴシック"/>
                </a:rPr>
                <a:t>*</a:t>
              </a:r>
              <a:endParaRPr b="0" lang="en-US" sz="1400" spc="-1" strike="noStrike">
                <a:latin typeface="Arial"/>
              </a:endParaRPr>
            </a:p>
          </p:txBody>
        </p:sp>
        <p:sp>
          <p:nvSpPr>
            <p:cNvPr id="5436" name="CustomShape 124"/>
            <p:cNvSpPr/>
            <p:nvPr/>
          </p:nvSpPr>
          <p:spPr>
            <a:xfrm>
              <a:off x="6288840" y="579204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37" name="CustomShape 125"/>
            <p:cNvSpPr/>
            <p:nvPr/>
          </p:nvSpPr>
          <p:spPr>
            <a:xfrm>
              <a:off x="6949080" y="5792040"/>
              <a:ext cx="6616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38" name="CustomShape 126"/>
            <p:cNvSpPr/>
            <p:nvPr/>
          </p:nvSpPr>
          <p:spPr>
            <a:xfrm>
              <a:off x="7576200" y="578844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39" name="CustomShape 127"/>
            <p:cNvSpPr/>
            <p:nvPr/>
          </p:nvSpPr>
          <p:spPr>
            <a:xfrm>
              <a:off x="8967600" y="573444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drop</a:t>
              </a:r>
              <a:endParaRPr b="0" lang="en-US" sz="1700" spc="-1" strike="noStrike">
                <a:latin typeface="Arial"/>
              </a:endParaRPr>
            </a:p>
          </p:txBody>
        </p:sp>
        <p:sp>
          <p:nvSpPr>
            <p:cNvPr id="5440" name="CustomShape 128"/>
            <p:cNvSpPr/>
            <p:nvPr/>
          </p:nvSpPr>
          <p:spPr>
            <a:xfrm>
              <a:off x="8181360" y="579096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41" name="CustomShape 129"/>
            <p:cNvSpPr/>
            <p:nvPr/>
          </p:nvSpPr>
          <p:spPr>
            <a:xfrm>
              <a:off x="4834080" y="5749920"/>
              <a:ext cx="79056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200" spc="-1" strike="noStrike">
                  <a:solidFill>
                    <a:srgbClr val="000000"/>
                  </a:solidFill>
                  <a:latin typeface="Calibri"/>
                  <a:ea typeface="ＭＳ Ｐゴシック"/>
                </a:rPr>
                <a:t>128.119.1.1</a:t>
              </a:r>
              <a:endParaRPr b="0" lang="en-US" sz="1200" spc="-1" strike="noStrike">
                <a:latin typeface="Arial"/>
              </a:endParaRPr>
            </a:p>
          </p:txBody>
        </p:sp>
      </p:grpSp>
      <p:sp>
        <p:nvSpPr>
          <p:cNvPr id="5442" name="TextShape 130"/>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E07544E6-DA50-4A8E-90AA-E44CF8688366}"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1616" dur="indefinite" restart="never" nodeType="tmRoot">
          <p:childTnLst>
            <p:seq>
              <p:cTn id="1617" dur="indefinite" nodeType="mainSeq">
                <p:childTnLst>
                  <p:par>
                    <p:cTn id="1618" fill="hold">
                      <p:stCondLst>
                        <p:cond delay="indefinite"/>
                      </p:stCondLst>
                      <p:childTnLst>
                        <p:par>
                          <p:cTn id="1619" fill="hold">
                            <p:stCondLst>
                              <p:cond delay="0"/>
                            </p:stCondLst>
                            <p:childTnLst>
                              <p:par>
                                <p:cTn id="1620" nodeType="clickEffect" fill="hold" presetClass="entr" presetID="9">
                                  <p:stCondLst>
                                    <p:cond delay="0"/>
                                  </p:stCondLst>
                                  <p:childTnLst>
                                    <p:set>
                                      <p:cBhvr>
                                        <p:cTn id="1621" dur="1" fill="hold">
                                          <p:stCondLst>
                                            <p:cond delay="0"/>
                                          </p:stCondLst>
                                        </p:cTn>
                                        <p:tgtEl>
                                          <p:spTgt spid="5317"/>
                                        </p:tgtEl>
                                        <p:attrNameLst>
                                          <p:attrName>style.visibility</p:attrName>
                                        </p:attrNameLst>
                                      </p:cBhvr>
                                      <p:to>
                                        <p:strVal val="visible"/>
                                      </p:to>
                                    </p:set>
                                    <p:animEffect filter="dissolve" transition="in">
                                      <p:cBhvr additive="repl">
                                        <p:cTn id="1622" dur="500"/>
                                        <p:tgtEl>
                                          <p:spTgt spid="5317"/>
                                        </p:tgtEl>
                                      </p:cBhvr>
                                    </p:animEffect>
                                  </p:childTnLst>
                                </p:cTn>
                              </p:par>
                            </p:childTnLst>
                          </p:cTn>
                        </p:par>
                        <p:par>
                          <p:cTn id="1623" fill="hold">
                            <p:stCondLst>
                              <p:cond delay="500"/>
                            </p:stCondLst>
                            <p:childTnLst>
                              <p:par>
                                <p:cTn id="1624" nodeType="afterEffect" fill="hold" presetClass="entr" presetID="9">
                                  <p:stCondLst>
                                    <p:cond delay="1000"/>
                                  </p:stCondLst>
                                  <p:childTnLst>
                                    <p:set>
                                      <p:cBhvr>
                                        <p:cTn id="1625" dur="1" fill="hold">
                                          <p:stCondLst>
                                            <p:cond delay="0"/>
                                          </p:stCondLst>
                                        </p:cTn>
                                        <p:tgtEl>
                                          <p:spTgt spid="5314"/>
                                        </p:tgtEl>
                                        <p:attrNameLst>
                                          <p:attrName>style.visibility</p:attrName>
                                        </p:attrNameLst>
                                      </p:cBhvr>
                                      <p:to>
                                        <p:strVal val="visible"/>
                                      </p:to>
                                    </p:set>
                                    <p:animEffect filter="dissolve" transition="in">
                                      <p:cBhvr additive="repl">
                                        <p:cTn id="1626" dur="500"/>
                                        <p:tgtEl>
                                          <p:spTgt spid="5314"/>
                                        </p:tgtEl>
                                      </p:cBhvr>
                                    </p:animEffect>
                                  </p:childTnLst>
                                </p:cTn>
                              </p:par>
                            </p:childTnLst>
                          </p:cTn>
                        </p:par>
                      </p:childTnLst>
                    </p:cTn>
                  </p:par>
                  <p:par>
                    <p:cTn id="1627" fill="hold">
                      <p:stCondLst>
                        <p:cond delay="indefinite"/>
                      </p:stCondLst>
                      <p:childTnLst>
                        <p:par>
                          <p:cTn id="1628" fill="hold">
                            <p:stCondLst>
                              <p:cond delay="0"/>
                            </p:stCondLst>
                            <p:childTnLst>
                              <p:par>
                                <p:cTn id="1629" nodeType="clickEffect" fill="hold" presetClass="entr" presetID="9">
                                  <p:stCondLst>
                                    <p:cond delay="0"/>
                                  </p:stCondLst>
                                  <p:childTnLst>
                                    <p:set>
                                      <p:cBhvr>
                                        <p:cTn id="1630" dur="1" fill="hold">
                                          <p:stCondLst>
                                            <p:cond delay="0"/>
                                          </p:stCondLst>
                                        </p:cTn>
                                        <p:tgtEl>
                                          <p:spTgt spid="5359"/>
                                        </p:tgtEl>
                                        <p:attrNameLst>
                                          <p:attrName>style.visibility</p:attrName>
                                        </p:attrNameLst>
                                      </p:cBhvr>
                                      <p:to>
                                        <p:strVal val="visible"/>
                                      </p:to>
                                    </p:set>
                                    <p:animEffect filter="dissolve" transition="in">
                                      <p:cBhvr additive="repl">
                                        <p:cTn id="1631" dur="500"/>
                                        <p:tgtEl>
                                          <p:spTgt spid="5359"/>
                                        </p:tgtEl>
                                      </p:cBhvr>
                                    </p:animEffect>
                                  </p:childTnLst>
                                </p:cTn>
                              </p:par>
                            </p:childTnLst>
                          </p:cTn>
                        </p:par>
                        <p:par>
                          <p:cTn id="1632" fill="hold">
                            <p:stCondLst>
                              <p:cond delay="500"/>
                            </p:stCondLst>
                            <p:childTnLst>
                              <p:par>
                                <p:cTn id="1633" nodeType="afterEffect" fill="hold" presetClass="entr" presetID="9">
                                  <p:stCondLst>
                                    <p:cond delay="1000"/>
                                  </p:stCondLst>
                                  <p:childTnLst>
                                    <p:set>
                                      <p:cBhvr>
                                        <p:cTn id="1634" dur="1" fill="hold">
                                          <p:stCondLst>
                                            <p:cond delay="0"/>
                                          </p:stCondLst>
                                        </p:cTn>
                                        <p:tgtEl>
                                          <p:spTgt spid="5315"/>
                                        </p:tgtEl>
                                        <p:attrNameLst>
                                          <p:attrName>style.visibility</p:attrName>
                                        </p:attrNameLst>
                                      </p:cBhvr>
                                      <p:to>
                                        <p:strVal val="visible"/>
                                      </p:to>
                                    </p:set>
                                    <p:animEffect filter="dissolve" transition="in">
                                      <p:cBhvr additive="repl">
                                        <p:cTn id="1635" dur="500"/>
                                        <p:tgtEl>
                                          <p:spTgt spid="5315"/>
                                        </p:tgtEl>
                                      </p:cBhvr>
                                    </p:animEffect>
                                  </p:childTnLst>
                                </p:cTn>
                              </p:par>
                            </p:childTnLst>
                          </p:cTn>
                        </p:par>
                      </p:childTnLst>
                    </p:cTn>
                  </p:par>
                  <p:par>
                    <p:cTn id="1636" fill="hold">
                      <p:stCondLst>
                        <p:cond delay="indefinite"/>
                      </p:stCondLst>
                      <p:childTnLst>
                        <p:par>
                          <p:cTn id="1637" fill="hold">
                            <p:stCondLst>
                              <p:cond delay="0"/>
                            </p:stCondLst>
                            <p:childTnLst>
                              <p:par>
                                <p:cTn id="1638" nodeType="clickEffect" fill="hold" presetClass="entr" presetID="9">
                                  <p:stCondLst>
                                    <p:cond delay="0"/>
                                  </p:stCondLst>
                                  <p:childTnLst>
                                    <p:set>
                                      <p:cBhvr>
                                        <p:cTn id="1639" dur="1" fill="hold">
                                          <p:stCondLst>
                                            <p:cond delay="0"/>
                                          </p:stCondLst>
                                        </p:cTn>
                                        <p:tgtEl>
                                          <p:spTgt spid="5401"/>
                                        </p:tgtEl>
                                        <p:attrNameLst>
                                          <p:attrName>style.visibility</p:attrName>
                                        </p:attrNameLst>
                                      </p:cBhvr>
                                      <p:to>
                                        <p:strVal val="visible"/>
                                      </p:to>
                                    </p:set>
                                    <p:animEffect filter="dissolve" transition="in">
                                      <p:cBhvr additive="repl">
                                        <p:cTn id="1640" dur="500"/>
                                        <p:tgtEl>
                                          <p:spTgt spid="5401"/>
                                        </p:tgtEl>
                                      </p:cBhvr>
                                    </p:animEffect>
                                  </p:childTnLst>
                                </p:cTn>
                              </p:par>
                            </p:childTnLst>
                          </p:cTn>
                        </p:par>
                        <p:par>
                          <p:cTn id="1641" fill="hold">
                            <p:stCondLst>
                              <p:cond delay="500"/>
                            </p:stCondLst>
                            <p:childTnLst>
                              <p:par>
                                <p:cTn id="1642" nodeType="afterEffect" fill="hold" presetClass="entr" presetID="9">
                                  <p:stCondLst>
                                    <p:cond delay="1000"/>
                                  </p:stCondLst>
                                  <p:childTnLst>
                                    <p:set>
                                      <p:cBhvr>
                                        <p:cTn id="1643" dur="1" fill="hold">
                                          <p:stCondLst>
                                            <p:cond delay="0"/>
                                          </p:stCondLst>
                                        </p:cTn>
                                        <p:tgtEl>
                                          <p:spTgt spid="5316"/>
                                        </p:tgtEl>
                                        <p:attrNameLst>
                                          <p:attrName>style.visibility</p:attrName>
                                        </p:attrNameLst>
                                      </p:cBhvr>
                                      <p:to>
                                        <p:strVal val="visible"/>
                                      </p:to>
                                    </p:set>
                                    <p:animEffect filter="dissolve" transition="in">
                                      <p:cBhvr additive="repl">
                                        <p:cTn id="1644" dur="500"/>
                                        <p:tgtEl>
                                          <p:spTgt spid="5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3" name="TextShape 1"/>
          <p:cNvSpPr txBox="1"/>
          <p:nvPr/>
        </p:nvSpPr>
        <p:spPr>
          <a:xfrm>
            <a:off x="838080" y="34596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rPr>
              <a:t>OpenFlow: examples</a:t>
            </a:r>
            <a:endParaRPr b="0" lang="en-US" sz="4800" spc="-1" strike="noStrike">
              <a:solidFill>
                <a:srgbClr val="000000"/>
              </a:solidFill>
              <a:latin typeface="Calibri"/>
            </a:endParaRPr>
          </a:p>
        </p:txBody>
      </p:sp>
      <p:sp>
        <p:nvSpPr>
          <p:cNvPr id="5444" name="CustomShape 2"/>
          <p:cNvSpPr/>
          <p:nvPr/>
        </p:nvSpPr>
        <p:spPr>
          <a:xfrm>
            <a:off x="938880" y="1559520"/>
            <a:ext cx="4676760" cy="366480"/>
          </a:xfrm>
          <a:prstGeom prst="rect">
            <a:avLst/>
          </a:prstGeom>
          <a:noFill/>
          <a:ln w="0">
            <a:noFill/>
          </a:ln>
        </p:spPr>
        <p:style>
          <a:lnRef idx="0"/>
          <a:fillRef idx="0"/>
          <a:effectRef idx="0"/>
          <a:fontRef idx="minor"/>
        </p:style>
        <p:txBody>
          <a:bodyPr wrap="none" lIns="0" rIns="0" tIns="0" bIns="0" anchor="ctr">
            <a:spAutoFit/>
          </a:bodyPr>
          <a:p>
            <a:pPr>
              <a:lnSpc>
                <a:spcPct val="100000"/>
              </a:lnSpc>
              <a:tabLst>
                <a:tab algn="l" pos="0"/>
              </a:tabLst>
            </a:pPr>
            <a:r>
              <a:rPr b="0" lang="en-US" sz="2400" spc="-1" strike="noStrike">
                <a:solidFill>
                  <a:srgbClr val="000090"/>
                </a:solidFill>
                <a:latin typeface="Calibri"/>
                <a:ea typeface="ＭＳ Ｐゴシック"/>
              </a:rPr>
              <a:t>Layer 2 destination-based forwarding:</a:t>
            </a:r>
            <a:endParaRPr b="0" lang="en-US" sz="2400" spc="-1" strike="noStrike">
              <a:latin typeface="Arial"/>
            </a:endParaRPr>
          </a:p>
        </p:txBody>
      </p:sp>
      <p:sp>
        <p:nvSpPr>
          <p:cNvPr id="5445" name="CustomShape 3"/>
          <p:cNvSpPr/>
          <p:nvPr/>
        </p:nvSpPr>
        <p:spPr>
          <a:xfrm>
            <a:off x="914400" y="3289320"/>
            <a:ext cx="9342360" cy="6105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0" lang="en-US" sz="2000" spc="-1" strike="noStrike">
                <a:solidFill>
                  <a:srgbClr val="000000"/>
                </a:solidFill>
                <a:latin typeface="Calibri"/>
                <a:ea typeface="ＭＳ Ｐゴシック"/>
              </a:rPr>
              <a:t>layer 2 frames with destination  MAC address 22:A7:23:11:E1:02 should be forwarded to output port 3 </a:t>
            </a:r>
            <a:endParaRPr b="0" lang="en-US" sz="2000" spc="-1" strike="noStrike">
              <a:latin typeface="Arial"/>
            </a:endParaRPr>
          </a:p>
        </p:txBody>
      </p:sp>
      <p:grpSp>
        <p:nvGrpSpPr>
          <p:cNvPr id="5446" name="Group 4"/>
          <p:cNvGrpSpPr/>
          <p:nvPr/>
        </p:nvGrpSpPr>
        <p:grpSpPr>
          <a:xfrm>
            <a:off x="914400" y="2912760"/>
            <a:ext cx="8729280" cy="396360"/>
            <a:chOff x="914400" y="2912760"/>
            <a:chExt cx="8729280" cy="396360"/>
          </a:xfrm>
        </p:grpSpPr>
        <p:sp>
          <p:nvSpPr>
            <p:cNvPr id="5447" name="CustomShape 5"/>
            <p:cNvSpPr/>
            <p:nvPr/>
          </p:nvSpPr>
          <p:spPr>
            <a:xfrm>
              <a:off x="914400" y="297324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48" name="CustomShape 6"/>
            <p:cNvSpPr/>
            <p:nvPr/>
          </p:nvSpPr>
          <p:spPr>
            <a:xfrm>
              <a:off x="1345680" y="2961720"/>
              <a:ext cx="11332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49" name="CustomShape 7"/>
            <p:cNvSpPr/>
            <p:nvPr/>
          </p:nvSpPr>
          <p:spPr>
            <a:xfrm>
              <a:off x="2895480" y="2973240"/>
              <a:ext cx="6616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50" name="CustomShape 8"/>
            <p:cNvSpPr/>
            <p:nvPr/>
          </p:nvSpPr>
          <p:spPr>
            <a:xfrm>
              <a:off x="3557520" y="297324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51" name="CustomShape 9"/>
            <p:cNvSpPr/>
            <p:nvPr/>
          </p:nvSpPr>
          <p:spPr>
            <a:xfrm>
              <a:off x="4218120" y="297324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52" name="CustomShape 10"/>
            <p:cNvSpPr/>
            <p:nvPr/>
          </p:nvSpPr>
          <p:spPr>
            <a:xfrm>
              <a:off x="4878360" y="297324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53" name="CustomShape 11"/>
            <p:cNvSpPr/>
            <p:nvPr/>
          </p:nvSpPr>
          <p:spPr>
            <a:xfrm>
              <a:off x="5548320" y="297324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54" name="CustomShape 12"/>
            <p:cNvSpPr/>
            <p:nvPr/>
          </p:nvSpPr>
          <p:spPr>
            <a:xfrm>
              <a:off x="6208560" y="2973240"/>
              <a:ext cx="6616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55" name="CustomShape 13"/>
            <p:cNvSpPr/>
            <p:nvPr/>
          </p:nvSpPr>
          <p:spPr>
            <a:xfrm>
              <a:off x="6870600" y="297324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56" name="CustomShape 14"/>
            <p:cNvSpPr/>
            <p:nvPr/>
          </p:nvSpPr>
          <p:spPr>
            <a:xfrm>
              <a:off x="8983800" y="291564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port3</a:t>
              </a:r>
              <a:endParaRPr b="0" lang="en-US" sz="1700" spc="-1" strike="noStrike">
                <a:latin typeface="Arial"/>
              </a:endParaRPr>
            </a:p>
          </p:txBody>
        </p:sp>
        <p:sp>
          <p:nvSpPr>
            <p:cNvPr id="5457" name="CustomShape 15"/>
            <p:cNvSpPr/>
            <p:nvPr/>
          </p:nvSpPr>
          <p:spPr>
            <a:xfrm>
              <a:off x="2255400" y="2912760"/>
              <a:ext cx="658440" cy="310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100" spc="-1" strike="noStrike">
                  <a:solidFill>
                    <a:srgbClr val="000000"/>
                  </a:solidFill>
                  <a:latin typeface="Calibri"/>
                  <a:ea typeface="ＭＳ Ｐゴシック"/>
                </a:rPr>
                <a:t>22:A7:23:</a:t>
              </a:r>
              <a:endParaRPr b="0" lang="en-US" sz="1100" spc="-1" strike="noStrike">
                <a:latin typeface="Arial"/>
              </a:endParaRPr>
            </a:p>
            <a:p>
              <a:pPr algn="ctr">
                <a:lnSpc>
                  <a:spcPct val="100000"/>
                </a:lnSpc>
                <a:tabLst>
                  <a:tab algn="l" pos="0"/>
                </a:tabLst>
              </a:pPr>
              <a:r>
                <a:rPr b="0" lang="en-US" sz="1100" spc="-1" strike="noStrike">
                  <a:solidFill>
                    <a:srgbClr val="000000"/>
                  </a:solidFill>
                  <a:latin typeface="Calibri"/>
                  <a:ea typeface="ＭＳ Ｐゴシック"/>
                </a:rPr>
                <a:t>11:E1:02</a:t>
              </a:r>
              <a:endParaRPr b="0" lang="en-US" sz="1100" spc="-1" strike="noStrike">
                <a:latin typeface="Arial"/>
              </a:endParaRPr>
            </a:p>
          </p:txBody>
        </p:sp>
        <p:sp>
          <p:nvSpPr>
            <p:cNvPr id="5458" name="CustomShape 16"/>
            <p:cNvSpPr/>
            <p:nvPr/>
          </p:nvSpPr>
          <p:spPr>
            <a:xfrm>
              <a:off x="7532280" y="298692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59" name="CustomShape 17"/>
            <p:cNvSpPr/>
            <p:nvPr/>
          </p:nvSpPr>
          <p:spPr>
            <a:xfrm>
              <a:off x="8193960" y="2988720"/>
              <a:ext cx="659880" cy="3204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grpSp>
      <p:grpSp>
        <p:nvGrpSpPr>
          <p:cNvPr id="5460" name="Group 18"/>
          <p:cNvGrpSpPr/>
          <p:nvPr/>
        </p:nvGrpSpPr>
        <p:grpSpPr>
          <a:xfrm>
            <a:off x="914400" y="2179440"/>
            <a:ext cx="8816040" cy="536760"/>
            <a:chOff x="914400" y="2179440"/>
            <a:chExt cx="8816040" cy="536760"/>
          </a:xfrm>
        </p:grpSpPr>
        <p:sp>
          <p:nvSpPr>
            <p:cNvPr id="5461" name="CustomShape 19"/>
            <p:cNvSpPr/>
            <p:nvPr/>
          </p:nvSpPr>
          <p:spPr>
            <a:xfrm>
              <a:off x="922320" y="2184480"/>
              <a:ext cx="660600" cy="487440"/>
            </a:xfrm>
            <a:prstGeom prst="rect">
              <a:avLst/>
            </a:prstGeom>
            <a:solidFill>
              <a:srgbClr val="bbe0e3"/>
            </a:solidFill>
            <a:ln w="12700">
              <a:solidFill>
                <a:schemeClr val="tx1"/>
              </a:solidFill>
              <a:miter/>
            </a:ln>
          </p:spPr>
          <p:style>
            <a:lnRef idx="0"/>
            <a:fillRef idx="0"/>
            <a:effectRef idx="0"/>
            <a:fontRef idx="minor"/>
          </p:style>
        </p:sp>
        <p:sp>
          <p:nvSpPr>
            <p:cNvPr id="5462" name="CustomShape 20"/>
            <p:cNvSpPr/>
            <p:nvPr/>
          </p:nvSpPr>
          <p:spPr>
            <a:xfrm>
              <a:off x="914400" y="2187360"/>
              <a:ext cx="65700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Switch</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Port</a:t>
              </a:r>
              <a:endParaRPr b="0" lang="en-US" sz="1700" spc="-1" strike="noStrike">
                <a:latin typeface="Arial"/>
              </a:endParaRPr>
            </a:p>
          </p:txBody>
        </p:sp>
        <p:sp>
          <p:nvSpPr>
            <p:cNvPr id="5463" name="CustomShape 21"/>
            <p:cNvSpPr/>
            <p:nvPr/>
          </p:nvSpPr>
          <p:spPr>
            <a:xfrm>
              <a:off x="1582920" y="2184480"/>
              <a:ext cx="661680" cy="487440"/>
            </a:xfrm>
            <a:prstGeom prst="rect">
              <a:avLst/>
            </a:prstGeom>
            <a:solidFill>
              <a:srgbClr val="bbe0e3"/>
            </a:solidFill>
            <a:ln w="12700">
              <a:solidFill>
                <a:schemeClr val="tx1"/>
              </a:solidFill>
              <a:miter/>
            </a:ln>
          </p:spPr>
          <p:style>
            <a:lnRef idx="0"/>
            <a:fillRef idx="0"/>
            <a:effectRef idx="0"/>
            <a:fontRef idx="minor"/>
          </p:style>
        </p:sp>
        <p:sp>
          <p:nvSpPr>
            <p:cNvPr id="5464" name="CustomShape 22"/>
            <p:cNvSpPr/>
            <p:nvPr/>
          </p:nvSpPr>
          <p:spPr>
            <a:xfrm>
              <a:off x="1578600" y="2179440"/>
              <a:ext cx="65700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MAC</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src</a:t>
              </a:r>
              <a:endParaRPr b="0" lang="en-US" sz="1700" spc="-1" strike="noStrike">
                <a:latin typeface="Arial"/>
              </a:endParaRPr>
            </a:p>
          </p:txBody>
        </p:sp>
        <p:sp>
          <p:nvSpPr>
            <p:cNvPr id="5465" name="CustomShape 23"/>
            <p:cNvSpPr/>
            <p:nvPr/>
          </p:nvSpPr>
          <p:spPr>
            <a:xfrm>
              <a:off x="2244960" y="2184480"/>
              <a:ext cx="661680" cy="487440"/>
            </a:xfrm>
            <a:prstGeom prst="rect">
              <a:avLst/>
            </a:prstGeom>
            <a:solidFill>
              <a:srgbClr val="bbe0e3"/>
            </a:solidFill>
            <a:ln w="12700">
              <a:solidFill>
                <a:schemeClr val="tx1"/>
              </a:solidFill>
              <a:miter/>
            </a:ln>
          </p:spPr>
          <p:style>
            <a:lnRef idx="0"/>
            <a:fillRef idx="0"/>
            <a:effectRef idx="0"/>
            <a:fontRef idx="minor"/>
          </p:style>
        </p:sp>
        <p:sp>
          <p:nvSpPr>
            <p:cNvPr id="5466" name="CustomShape 24"/>
            <p:cNvSpPr/>
            <p:nvPr/>
          </p:nvSpPr>
          <p:spPr>
            <a:xfrm>
              <a:off x="2275200" y="2179440"/>
              <a:ext cx="63252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MAC</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dst</a:t>
              </a:r>
              <a:endParaRPr b="0" lang="en-US" sz="1700" spc="-1" strike="noStrike">
                <a:latin typeface="Arial"/>
              </a:endParaRPr>
            </a:p>
          </p:txBody>
        </p:sp>
        <p:sp>
          <p:nvSpPr>
            <p:cNvPr id="5467" name="CustomShape 25"/>
            <p:cNvSpPr/>
            <p:nvPr/>
          </p:nvSpPr>
          <p:spPr>
            <a:xfrm>
              <a:off x="2914920" y="2184480"/>
              <a:ext cx="661680" cy="487440"/>
            </a:xfrm>
            <a:prstGeom prst="rect">
              <a:avLst/>
            </a:prstGeom>
            <a:solidFill>
              <a:srgbClr val="bbe0e3"/>
            </a:solidFill>
            <a:ln w="12700">
              <a:solidFill>
                <a:schemeClr val="tx1"/>
              </a:solidFill>
              <a:miter/>
            </a:ln>
          </p:spPr>
          <p:style>
            <a:lnRef idx="0"/>
            <a:fillRef idx="0"/>
            <a:effectRef idx="0"/>
            <a:fontRef idx="minor"/>
          </p:style>
        </p:sp>
        <p:sp>
          <p:nvSpPr>
            <p:cNvPr id="5468" name="CustomShape 26"/>
            <p:cNvSpPr/>
            <p:nvPr/>
          </p:nvSpPr>
          <p:spPr>
            <a:xfrm>
              <a:off x="2912400" y="2179440"/>
              <a:ext cx="65808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Eth</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type</a:t>
              </a:r>
              <a:endParaRPr b="0" lang="en-US" sz="1700" spc="-1" strike="noStrike">
                <a:latin typeface="Arial"/>
              </a:endParaRPr>
            </a:p>
          </p:txBody>
        </p:sp>
        <p:sp>
          <p:nvSpPr>
            <p:cNvPr id="5469" name="CustomShape 27"/>
            <p:cNvSpPr/>
            <p:nvPr/>
          </p:nvSpPr>
          <p:spPr>
            <a:xfrm>
              <a:off x="3576600" y="2184480"/>
              <a:ext cx="661680" cy="487440"/>
            </a:xfrm>
            <a:prstGeom prst="rect">
              <a:avLst/>
            </a:prstGeom>
            <a:solidFill>
              <a:srgbClr val="bbe0e3"/>
            </a:solidFill>
            <a:ln w="12700">
              <a:solidFill>
                <a:schemeClr val="tx1"/>
              </a:solidFill>
              <a:miter/>
            </a:ln>
          </p:spPr>
          <p:style>
            <a:lnRef idx="0"/>
            <a:fillRef idx="0"/>
            <a:effectRef idx="0"/>
            <a:fontRef idx="minor"/>
          </p:style>
        </p:sp>
        <p:sp>
          <p:nvSpPr>
            <p:cNvPr id="5470" name="CustomShape 28"/>
            <p:cNvSpPr/>
            <p:nvPr/>
          </p:nvSpPr>
          <p:spPr>
            <a:xfrm>
              <a:off x="3578760" y="2179440"/>
              <a:ext cx="65808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VLAN</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ID</a:t>
              </a:r>
              <a:endParaRPr b="0" lang="en-US" sz="1700" spc="-1" strike="noStrike">
                <a:latin typeface="Arial"/>
              </a:endParaRPr>
            </a:p>
          </p:txBody>
        </p:sp>
        <p:sp>
          <p:nvSpPr>
            <p:cNvPr id="5471" name="CustomShape 29"/>
            <p:cNvSpPr/>
            <p:nvPr/>
          </p:nvSpPr>
          <p:spPr>
            <a:xfrm>
              <a:off x="4904640" y="2184480"/>
              <a:ext cx="661680" cy="487440"/>
            </a:xfrm>
            <a:prstGeom prst="rect">
              <a:avLst/>
            </a:prstGeom>
            <a:solidFill>
              <a:srgbClr val="bbe0e3"/>
            </a:solidFill>
            <a:ln w="12700">
              <a:solidFill>
                <a:schemeClr val="tx1"/>
              </a:solidFill>
              <a:miter/>
            </a:ln>
          </p:spPr>
          <p:style>
            <a:lnRef idx="0"/>
            <a:fillRef idx="0"/>
            <a:effectRef idx="0"/>
            <a:fontRef idx="minor"/>
          </p:style>
        </p:sp>
        <p:sp>
          <p:nvSpPr>
            <p:cNvPr id="5472" name="CustomShape 30"/>
            <p:cNvSpPr/>
            <p:nvPr/>
          </p:nvSpPr>
          <p:spPr>
            <a:xfrm>
              <a:off x="4911480" y="2179440"/>
              <a:ext cx="65700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Src</a:t>
              </a:r>
              <a:endParaRPr b="0" lang="en-US" sz="1700" spc="-1" strike="noStrike">
                <a:latin typeface="Arial"/>
              </a:endParaRPr>
            </a:p>
          </p:txBody>
        </p:sp>
        <p:sp>
          <p:nvSpPr>
            <p:cNvPr id="5473" name="CustomShape 31"/>
            <p:cNvSpPr/>
            <p:nvPr/>
          </p:nvSpPr>
          <p:spPr>
            <a:xfrm>
              <a:off x="5574600" y="2184480"/>
              <a:ext cx="661680" cy="487440"/>
            </a:xfrm>
            <a:prstGeom prst="rect">
              <a:avLst/>
            </a:prstGeom>
            <a:solidFill>
              <a:srgbClr val="bbe0e3"/>
            </a:solidFill>
            <a:ln w="12700">
              <a:solidFill>
                <a:schemeClr val="tx1"/>
              </a:solidFill>
              <a:miter/>
            </a:ln>
          </p:spPr>
          <p:style>
            <a:lnRef idx="0"/>
            <a:fillRef idx="0"/>
            <a:effectRef idx="0"/>
            <a:fontRef idx="minor"/>
          </p:style>
        </p:sp>
        <p:sp>
          <p:nvSpPr>
            <p:cNvPr id="5474" name="CustomShape 32"/>
            <p:cNvSpPr/>
            <p:nvPr/>
          </p:nvSpPr>
          <p:spPr>
            <a:xfrm>
              <a:off x="5569920" y="2179440"/>
              <a:ext cx="66600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Dst</a:t>
              </a:r>
              <a:endParaRPr b="0" lang="en-US" sz="1700" spc="-1" strike="noStrike">
                <a:latin typeface="Arial"/>
              </a:endParaRPr>
            </a:p>
          </p:txBody>
        </p:sp>
        <p:sp>
          <p:nvSpPr>
            <p:cNvPr id="5475" name="CustomShape 33"/>
            <p:cNvSpPr/>
            <p:nvPr/>
          </p:nvSpPr>
          <p:spPr>
            <a:xfrm>
              <a:off x="6236280" y="2184480"/>
              <a:ext cx="660600" cy="487440"/>
            </a:xfrm>
            <a:prstGeom prst="rect">
              <a:avLst/>
            </a:prstGeom>
            <a:solidFill>
              <a:srgbClr val="bbe0e3"/>
            </a:solidFill>
            <a:ln w="12700">
              <a:solidFill>
                <a:schemeClr val="tx1"/>
              </a:solidFill>
              <a:miter/>
            </a:ln>
          </p:spPr>
          <p:style>
            <a:lnRef idx="0"/>
            <a:fillRef idx="0"/>
            <a:effectRef idx="0"/>
            <a:fontRef idx="minor"/>
          </p:style>
        </p:sp>
        <p:sp>
          <p:nvSpPr>
            <p:cNvPr id="5476" name="CustomShape 34"/>
            <p:cNvSpPr/>
            <p:nvPr/>
          </p:nvSpPr>
          <p:spPr>
            <a:xfrm>
              <a:off x="6237360" y="2179440"/>
              <a:ext cx="65052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Prot</a:t>
              </a:r>
              <a:endParaRPr b="0" lang="en-US" sz="1700" spc="-1" strike="noStrike">
                <a:latin typeface="Arial"/>
              </a:endParaRPr>
            </a:p>
          </p:txBody>
        </p:sp>
        <p:sp>
          <p:nvSpPr>
            <p:cNvPr id="5477" name="CustomShape 35"/>
            <p:cNvSpPr/>
            <p:nvPr/>
          </p:nvSpPr>
          <p:spPr>
            <a:xfrm>
              <a:off x="7557480" y="2191320"/>
              <a:ext cx="661680" cy="487440"/>
            </a:xfrm>
            <a:prstGeom prst="rect">
              <a:avLst/>
            </a:prstGeom>
            <a:solidFill>
              <a:srgbClr val="bbe0e3"/>
            </a:solidFill>
            <a:ln w="12700">
              <a:solidFill>
                <a:schemeClr val="tx1"/>
              </a:solidFill>
              <a:miter/>
            </a:ln>
          </p:spPr>
          <p:style>
            <a:lnRef idx="0"/>
            <a:fillRef idx="0"/>
            <a:effectRef idx="0"/>
            <a:fontRef idx="minor"/>
          </p:style>
        </p:sp>
        <p:sp>
          <p:nvSpPr>
            <p:cNvPr id="5478" name="CustomShape 36"/>
            <p:cNvSpPr/>
            <p:nvPr/>
          </p:nvSpPr>
          <p:spPr>
            <a:xfrm>
              <a:off x="7596000" y="2186280"/>
              <a:ext cx="66492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TCP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s-port</a:t>
              </a:r>
              <a:endParaRPr b="0" lang="en-US" sz="1700" spc="-1" strike="noStrike">
                <a:latin typeface="Arial"/>
              </a:endParaRPr>
            </a:p>
          </p:txBody>
        </p:sp>
        <p:sp>
          <p:nvSpPr>
            <p:cNvPr id="5479" name="CustomShape 37"/>
            <p:cNvSpPr/>
            <p:nvPr/>
          </p:nvSpPr>
          <p:spPr>
            <a:xfrm>
              <a:off x="8227440" y="2191320"/>
              <a:ext cx="661680" cy="487440"/>
            </a:xfrm>
            <a:prstGeom prst="rect">
              <a:avLst/>
            </a:prstGeom>
            <a:solidFill>
              <a:srgbClr val="bbe0e3"/>
            </a:solidFill>
            <a:ln w="12700">
              <a:solidFill>
                <a:schemeClr val="tx1"/>
              </a:solidFill>
              <a:miter/>
            </a:ln>
          </p:spPr>
          <p:style>
            <a:lnRef idx="0"/>
            <a:fillRef idx="0"/>
            <a:effectRef idx="0"/>
            <a:fontRef idx="minor"/>
          </p:style>
        </p:sp>
        <p:sp>
          <p:nvSpPr>
            <p:cNvPr id="5480" name="CustomShape 38"/>
            <p:cNvSpPr/>
            <p:nvPr/>
          </p:nvSpPr>
          <p:spPr>
            <a:xfrm>
              <a:off x="8221680" y="2186280"/>
              <a:ext cx="66600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TCP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d-port</a:t>
              </a:r>
              <a:endParaRPr b="0" lang="en-US" sz="1700" spc="-1" strike="noStrike">
                <a:latin typeface="Arial"/>
              </a:endParaRPr>
            </a:p>
          </p:txBody>
        </p:sp>
        <p:sp>
          <p:nvSpPr>
            <p:cNvPr id="5481" name="CustomShape 39"/>
            <p:cNvSpPr/>
            <p:nvPr/>
          </p:nvSpPr>
          <p:spPr>
            <a:xfrm>
              <a:off x="8893440" y="2189160"/>
              <a:ext cx="834480" cy="495720"/>
            </a:xfrm>
            <a:prstGeom prst="rect">
              <a:avLst/>
            </a:prstGeom>
            <a:solidFill>
              <a:schemeClr val="accent6">
                <a:lumMod val="20000"/>
                <a:lumOff val="80000"/>
              </a:schemeClr>
            </a:solidFill>
            <a:ln w="12700">
              <a:solidFill>
                <a:srgbClr val="697d3a"/>
              </a:solidFill>
              <a:miter/>
            </a:ln>
          </p:spPr>
          <p:style>
            <a:lnRef idx="0"/>
            <a:fillRef idx="0"/>
            <a:effectRef idx="0"/>
            <a:fontRef idx="minor"/>
          </p:style>
        </p:sp>
        <p:sp>
          <p:nvSpPr>
            <p:cNvPr id="5482" name="CustomShape 40"/>
            <p:cNvSpPr/>
            <p:nvPr/>
          </p:nvSpPr>
          <p:spPr>
            <a:xfrm>
              <a:off x="8888040" y="2309400"/>
              <a:ext cx="842400" cy="2923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Action</a:t>
              </a:r>
              <a:endParaRPr b="0" lang="en-US" sz="1700" spc="-1" strike="noStrike">
                <a:latin typeface="Arial"/>
              </a:endParaRPr>
            </a:p>
          </p:txBody>
        </p:sp>
        <p:sp>
          <p:nvSpPr>
            <p:cNvPr id="5483" name="CustomShape 41"/>
            <p:cNvSpPr/>
            <p:nvPr/>
          </p:nvSpPr>
          <p:spPr>
            <a:xfrm>
              <a:off x="4237200" y="2183040"/>
              <a:ext cx="661680" cy="487440"/>
            </a:xfrm>
            <a:prstGeom prst="rect">
              <a:avLst/>
            </a:prstGeom>
            <a:solidFill>
              <a:srgbClr val="bbe0e3"/>
            </a:solidFill>
            <a:ln w="12700">
              <a:solidFill>
                <a:schemeClr val="tx1"/>
              </a:solidFill>
              <a:miter/>
            </a:ln>
          </p:spPr>
          <p:style>
            <a:lnRef idx="0"/>
            <a:fillRef idx="0"/>
            <a:effectRef idx="0"/>
            <a:fontRef idx="minor"/>
          </p:style>
        </p:sp>
        <p:sp>
          <p:nvSpPr>
            <p:cNvPr id="5484" name="CustomShape 42"/>
            <p:cNvSpPr/>
            <p:nvPr/>
          </p:nvSpPr>
          <p:spPr>
            <a:xfrm>
              <a:off x="4228200" y="2196360"/>
              <a:ext cx="65808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VLAN</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Pri</a:t>
              </a:r>
              <a:endParaRPr b="0" lang="en-US" sz="1700" spc="-1" strike="noStrike">
                <a:latin typeface="Arial"/>
              </a:endParaRPr>
            </a:p>
          </p:txBody>
        </p:sp>
        <p:sp>
          <p:nvSpPr>
            <p:cNvPr id="5485" name="CustomShape 43"/>
            <p:cNvSpPr/>
            <p:nvPr/>
          </p:nvSpPr>
          <p:spPr>
            <a:xfrm>
              <a:off x="6896880" y="2190240"/>
              <a:ext cx="660600" cy="487440"/>
            </a:xfrm>
            <a:prstGeom prst="rect">
              <a:avLst/>
            </a:prstGeom>
            <a:solidFill>
              <a:srgbClr val="bbe0e3"/>
            </a:solidFill>
            <a:ln w="12700">
              <a:solidFill>
                <a:schemeClr val="tx1"/>
              </a:solidFill>
              <a:miter/>
            </a:ln>
          </p:spPr>
          <p:style>
            <a:lnRef idx="0"/>
            <a:fillRef idx="0"/>
            <a:effectRef idx="0"/>
            <a:fontRef idx="minor"/>
          </p:style>
        </p:sp>
        <p:sp>
          <p:nvSpPr>
            <p:cNvPr id="5486" name="CustomShape 44"/>
            <p:cNvSpPr/>
            <p:nvPr/>
          </p:nvSpPr>
          <p:spPr>
            <a:xfrm>
              <a:off x="6897960" y="2184840"/>
              <a:ext cx="650520" cy="51984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ToS</a:t>
              </a:r>
              <a:endParaRPr b="0" lang="en-US" sz="1700" spc="-1" strike="noStrike">
                <a:latin typeface="Arial"/>
              </a:endParaRPr>
            </a:p>
          </p:txBody>
        </p:sp>
      </p:grpSp>
      <p:sp>
        <p:nvSpPr>
          <p:cNvPr id="5487" name="TextShape 45"/>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C9C8F898-06B0-4CE4-A14F-DD86382B6E33}"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1645" dur="indefinite" restart="never" nodeType="tmRoot">
          <p:childTnLst>
            <p:seq>
              <p:cTn id="1646" dur="indefinite" nodeType="mainSeq">
                <p:childTnLst>
                  <p:par>
                    <p:cTn id="1647" fill="hold">
                      <p:stCondLst>
                        <p:cond delay="0"/>
                      </p:stCondLst>
                      <p:childTnLst>
                        <p:par>
                          <p:cTn id="1648" fill="hold">
                            <p:stCondLst>
                              <p:cond delay="0"/>
                            </p:stCondLst>
                            <p:childTnLst>
                              <p:par>
                                <p:cTn id="1649" nodeType="afterEffect" fill="hold" presetClass="entr" presetID="9">
                                  <p:stCondLst>
                                    <p:cond delay="1000"/>
                                  </p:stCondLst>
                                  <p:childTnLst>
                                    <p:set>
                                      <p:cBhvr>
                                        <p:cTn id="1650" dur="1" fill="hold">
                                          <p:stCondLst>
                                            <p:cond delay="0"/>
                                          </p:stCondLst>
                                        </p:cTn>
                                        <p:tgtEl>
                                          <p:spTgt spid="5445"/>
                                        </p:tgtEl>
                                        <p:attrNameLst>
                                          <p:attrName>style.visibility</p:attrName>
                                        </p:attrNameLst>
                                      </p:cBhvr>
                                      <p:to>
                                        <p:strVal val="visible"/>
                                      </p:to>
                                    </p:set>
                                    <p:animEffect filter="dissolve" transition="in">
                                      <p:cBhvr additive="repl">
                                        <p:cTn id="1651" dur="500"/>
                                        <p:tgtEl>
                                          <p:spTgt spid="54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8" name="TextShape 1"/>
          <p:cNvSpPr txBox="1"/>
          <p:nvPr/>
        </p:nvSpPr>
        <p:spPr>
          <a:xfrm>
            <a:off x="838080" y="1326600"/>
            <a:ext cx="10515240" cy="515160"/>
          </a:xfrm>
          <a:prstGeom prst="rect">
            <a:avLst/>
          </a:prstGeom>
          <a:noFill/>
          <a:ln w="0">
            <a:noFill/>
          </a:ln>
        </p:spPr>
        <p:txBody>
          <a:bodyPr>
            <a:normAutofit/>
          </a:bodyPr>
          <a:p>
            <a:pPr marL="352440" indent="-221760">
              <a:lnSpc>
                <a:spcPct val="90000"/>
              </a:lnSpc>
              <a:spcBef>
                <a:spcPts val="1001"/>
              </a:spcBef>
              <a:buClr>
                <a:srgbClr val="000090"/>
              </a:buClr>
              <a:buFont typeface="Wingdings" charset="2"/>
              <a:buChar char=""/>
            </a:pPr>
            <a:r>
              <a:rPr b="0" lang="en-US" sz="2800" spc="-1" strike="noStrike">
                <a:solidFill>
                  <a:srgbClr val="c00000"/>
                </a:solidFill>
                <a:latin typeface="Calibri"/>
              </a:rPr>
              <a:t>match+action: </a:t>
            </a:r>
            <a:r>
              <a:rPr b="0" lang="en-US" sz="2800" spc="-1" strike="noStrike">
                <a:solidFill>
                  <a:srgbClr val="000000"/>
                </a:solidFill>
                <a:latin typeface="Calibri"/>
              </a:rPr>
              <a:t>abstraction</a:t>
            </a:r>
            <a:r>
              <a:rPr b="0" lang="en-US" sz="2800" spc="-1" strike="noStrike">
                <a:solidFill>
                  <a:srgbClr val="c00000"/>
                </a:solidFill>
                <a:latin typeface="Calibri"/>
              </a:rPr>
              <a:t> </a:t>
            </a:r>
            <a:r>
              <a:rPr b="0" lang="en-US" sz="2800" spc="-1" strike="noStrike">
                <a:solidFill>
                  <a:srgbClr val="000000"/>
                </a:solidFill>
                <a:latin typeface="Calibri"/>
              </a:rPr>
              <a:t>unifies different kinds of devices</a:t>
            </a:r>
            <a:endParaRPr b="0" lang="en-US" sz="2800" spc="-1" strike="noStrike">
              <a:solidFill>
                <a:srgbClr val="000000"/>
              </a:solidFill>
              <a:latin typeface="Calibri"/>
            </a:endParaRPr>
          </a:p>
        </p:txBody>
      </p:sp>
      <p:sp>
        <p:nvSpPr>
          <p:cNvPr id="5489" name="TextShape 2"/>
          <p:cNvSpPr txBox="1"/>
          <p:nvPr/>
        </p:nvSpPr>
        <p:spPr>
          <a:xfrm>
            <a:off x="838080" y="34596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rPr>
              <a:t>OpenFlow abstraction</a:t>
            </a:r>
            <a:endParaRPr b="0" lang="en-US" sz="4800" spc="-1" strike="noStrike">
              <a:solidFill>
                <a:srgbClr val="000000"/>
              </a:solidFill>
              <a:latin typeface="Calibri"/>
            </a:endParaRPr>
          </a:p>
        </p:txBody>
      </p:sp>
      <p:sp>
        <p:nvSpPr>
          <p:cNvPr id="5490" name="CustomShape 3"/>
          <p:cNvSpPr/>
          <p:nvPr/>
        </p:nvSpPr>
        <p:spPr>
          <a:xfrm>
            <a:off x="1447920" y="2185560"/>
            <a:ext cx="4488840" cy="3936600"/>
          </a:xfrm>
          <a:prstGeom prst="rect">
            <a:avLst/>
          </a:prstGeom>
          <a:noFill/>
          <a:ln w="0">
            <a:noFill/>
          </a:ln>
        </p:spPr>
        <p:style>
          <a:lnRef idx="0"/>
          <a:fillRef idx="0"/>
          <a:effectRef idx="0"/>
          <a:fontRef idx="minor"/>
        </p:style>
        <p:txBody>
          <a:bodyPr>
            <a:normAutofit/>
          </a:bodyPr>
          <a:p>
            <a:pPr marL="130320">
              <a:lnSpc>
                <a:spcPct val="90000"/>
              </a:lnSpc>
              <a:tabLst>
                <a:tab algn="l" pos="0"/>
              </a:tabLst>
            </a:pPr>
            <a:r>
              <a:rPr b="0" lang="en-US" sz="3200" spc="-1" strike="noStrike">
                <a:solidFill>
                  <a:srgbClr val="c00000"/>
                </a:solidFill>
                <a:latin typeface="Calibri"/>
              </a:rPr>
              <a:t>Router</a:t>
            </a:r>
            <a:endParaRPr b="0" lang="en-US" sz="3200" spc="-1" strike="noStrike">
              <a:latin typeface="Arial"/>
            </a:endParaRPr>
          </a:p>
          <a:p>
            <a:pPr lvl="1" marL="677880" indent="-215640">
              <a:lnSpc>
                <a:spcPct val="90000"/>
              </a:lnSpc>
              <a:buClr>
                <a:srgbClr val="000090"/>
              </a:buClr>
              <a:buSzPct val="101000"/>
              <a:buFont typeface="Arial"/>
              <a:buChar char="•"/>
              <a:tabLst>
                <a:tab algn="l" pos="0"/>
              </a:tabLst>
            </a:pPr>
            <a:r>
              <a:rPr b="0" i="1" lang="en-US" sz="2800" spc="-1" strike="noStrike">
                <a:solidFill>
                  <a:srgbClr val="000090"/>
                </a:solidFill>
                <a:latin typeface="Calibri"/>
              </a:rPr>
              <a:t>match: </a:t>
            </a:r>
            <a:r>
              <a:rPr b="0" lang="en-US" sz="2800" spc="-1" strike="noStrike">
                <a:solidFill>
                  <a:srgbClr val="000000"/>
                </a:solidFill>
                <a:latin typeface="Calibri"/>
              </a:rPr>
              <a:t>longest destination IP prefix</a:t>
            </a:r>
            <a:endParaRPr b="0" lang="en-US" sz="2800" spc="-1" strike="noStrike">
              <a:latin typeface="Arial"/>
            </a:endParaRPr>
          </a:p>
          <a:p>
            <a:pPr lvl="1" marL="677880" indent="-215640">
              <a:lnSpc>
                <a:spcPct val="90000"/>
              </a:lnSpc>
              <a:buClr>
                <a:srgbClr val="000090"/>
              </a:buClr>
              <a:buSzPct val="101000"/>
              <a:buFont typeface="Arial"/>
              <a:buChar char="•"/>
              <a:tabLst>
                <a:tab algn="l" pos="0"/>
              </a:tabLst>
            </a:pPr>
            <a:r>
              <a:rPr b="0" i="1" lang="en-US" sz="2800" spc="-1" strike="noStrike">
                <a:solidFill>
                  <a:srgbClr val="000090"/>
                </a:solidFill>
                <a:latin typeface="Calibri"/>
              </a:rPr>
              <a:t>action: </a:t>
            </a:r>
            <a:r>
              <a:rPr b="0" lang="en-US" sz="2800" spc="-1" strike="noStrike">
                <a:solidFill>
                  <a:srgbClr val="000000"/>
                </a:solidFill>
                <a:latin typeface="Calibri"/>
              </a:rPr>
              <a:t>forward out a link</a:t>
            </a:r>
            <a:endParaRPr b="0" lang="en-US" sz="2800" spc="-1" strike="noStrike">
              <a:latin typeface="Arial"/>
            </a:endParaRPr>
          </a:p>
          <a:p>
            <a:pPr>
              <a:lnSpc>
                <a:spcPct val="90000"/>
              </a:lnSpc>
              <a:tabLst>
                <a:tab algn="l" pos="0"/>
              </a:tabLst>
            </a:pPr>
            <a:r>
              <a:rPr b="0" lang="en-US" sz="3200" spc="-1" strike="noStrike">
                <a:solidFill>
                  <a:srgbClr val="c00000"/>
                </a:solidFill>
                <a:latin typeface="Calibri"/>
              </a:rPr>
              <a:t>Switch</a:t>
            </a:r>
            <a:endParaRPr b="0" lang="en-US" sz="3200" spc="-1" strike="noStrike">
              <a:latin typeface="Arial"/>
            </a:endParaRPr>
          </a:p>
          <a:p>
            <a:pPr lvl="1" marL="677880" indent="-215640">
              <a:lnSpc>
                <a:spcPct val="90000"/>
              </a:lnSpc>
              <a:buClr>
                <a:srgbClr val="000090"/>
              </a:buClr>
              <a:buFont typeface="Arial"/>
              <a:buChar char="•"/>
              <a:tabLst>
                <a:tab algn="l" pos="0"/>
              </a:tabLst>
            </a:pPr>
            <a:r>
              <a:rPr b="0" i="1" lang="en-US" sz="2800" spc="-1" strike="noStrike">
                <a:solidFill>
                  <a:srgbClr val="000090"/>
                </a:solidFill>
                <a:latin typeface="Calibri"/>
              </a:rPr>
              <a:t>match: </a:t>
            </a:r>
            <a:r>
              <a:rPr b="0" lang="en-US" sz="2800" spc="-1" strike="noStrike">
                <a:solidFill>
                  <a:srgbClr val="000000"/>
                </a:solidFill>
                <a:latin typeface="Calibri"/>
              </a:rPr>
              <a:t>destination MAC address</a:t>
            </a:r>
            <a:endParaRPr b="0" lang="en-US" sz="2800" spc="-1" strike="noStrike">
              <a:latin typeface="Arial"/>
            </a:endParaRPr>
          </a:p>
          <a:p>
            <a:pPr lvl="1" marL="677880" indent="-215640">
              <a:lnSpc>
                <a:spcPct val="90000"/>
              </a:lnSpc>
              <a:buClr>
                <a:srgbClr val="000090"/>
              </a:buClr>
              <a:buFont typeface="Arial"/>
              <a:buChar char="•"/>
              <a:tabLst>
                <a:tab algn="l" pos="0"/>
              </a:tabLst>
            </a:pPr>
            <a:r>
              <a:rPr b="0" i="1" lang="en-US" sz="2800" spc="-1" strike="noStrike">
                <a:solidFill>
                  <a:srgbClr val="000090"/>
                </a:solidFill>
                <a:latin typeface="Calibri"/>
              </a:rPr>
              <a:t>action: </a:t>
            </a:r>
            <a:r>
              <a:rPr b="0" lang="en-US" sz="2800" spc="-1" strike="noStrike">
                <a:solidFill>
                  <a:srgbClr val="000000"/>
                </a:solidFill>
                <a:latin typeface="Calibri"/>
              </a:rPr>
              <a:t>forward or flood</a:t>
            </a:r>
            <a:endParaRPr b="0" lang="en-US" sz="2800" spc="-1" strike="noStrike">
              <a:latin typeface="Arial"/>
            </a:endParaRPr>
          </a:p>
        </p:txBody>
      </p:sp>
      <p:sp>
        <p:nvSpPr>
          <p:cNvPr id="5491" name="CustomShape 4"/>
          <p:cNvSpPr/>
          <p:nvPr/>
        </p:nvSpPr>
        <p:spPr>
          <a:xfrm>
            <a:off x="6563160" y="2192760"/>
            <a:ext cx="4727520" cy="4647960"/>
          </a:xfrm>
          <a:prstGeom prst="rect">
            <a:avLst/>
          </a:prstGeom>
          <a:noFill/>
          <a:ln w="0">
            <a:noFill/>
          </a:ln>
        </p:spPr>
        <p:style>
          <a:lnRef idx="0"/>
          <a:fillRef idx="0"/>
          <a:effectRef idx="0"/>
          <a:fontRef idx="minor"/>
        </p:style>
        <p:txBody>
          <a:bodyPr lIns="90000" rIns="90000" tIns="45000" bIns="45000">
            <a:noAutofit/>
          </a:bodyPr>
          <a:p>
            <a:pPr>
              <a:lnSpc>
                <a:spcPct val="90000"/>
              </a:lnSpc>
              <a:tabLst>
                <a:tab algn="l" pos="0"/>
              </a:tabLst>
            </a:pPr>
            <a:r>
              <a:rPr b="0" lang="en-US" sz="3200" spc="-1" strike="noStrike">
                <a:solidFill>
                  <a:srgbClr val="c00000"/>
                </a:solidFill>
                <a:latin typeface="Calibri"/>
              </a:rPr>
              <a:t>Firewall</a:t>
            </a:r>
            <a:endParaRPr b="0" lang="en-US" sz="3200" spc="-1" strike="noStrike">
              <a:latin typeface="Arial"/>
            </a:endParaRPr>
          </a:p>
          <a:p>
            <a:pPr lvl="1" marL="507960" indent="-218880">
              <a:lnSpc>
                <a:spcPct val="90000"/>
              </a:lnSpc>
              <a:buClr>
                <a:srgbClr val="000090"/>
              </a:buClr>
              <a:buFont typeface="Arial"/>
              <a:buChar char="•"/>
              <a:tabLst>
                <a:tab algn="l" pos="0"/>
              </a:tabLst>
            </a:pPr>
            <a:r>
              <a:rPr b="0" i="1" lang="en-US" sz="2800" spc="-1" strike="noStrike">
                <a:solidFill>
                  <a:srgbClr val="000090"/>
                </a:solidFill>
                <a:latin typeface="Calibri"/>
              </a:rPr>
              <a:t>match</a:t>
            </a:r>
            <a:r>
              <a:rPr b="0" lang="en-US" sz="2800" spc="-1" strike="noStrike">
                <a:solidFill>
                  <a:srgbClr val="000000"/>
                </a:solidFill>
                <a:latin typeface="Calibri"/>
              </a:rPr>
              <a:t>: IP addresses and TCP/UDP port numbers</a:t>
            </a:r>
            <a:endParaRPr b="0" lang="en-US" sz="2800" spc="-1" strike="noStrike">
              <a:latin typeface="Arial"/>
            </a:endParaRPr>
          </a:p>
          <a:p>
            <a:pPr lvl="1" marL="507960" indent="-218880">
              <a:lnSpc>
                <a:spcPct val="90000"/>
              </a:lnSpc>
              <a:buClr>
                <a:srgbClr val="000090"/>
              </a:buClr>
              <a:buFont typeface="Arial"/>
              <a:buChar char="•"/>
              <a:tabLst>
                <a:tab algn="l" pos="0"/>
              </a:tabLst>
            </a:pPr>
            <a:r>
              <a:rPr b="0" i="1" lang="en-US" sz="2800" spc="-1" strike="noStrike">
                <a:solidFill>
                  <a:srgbClr val="000090"/>
                </a:solidFill>
                <a:latin typeface="Calibri"/>
              </a:rPr>
              <a:t>action: </a:t>
            </a:r>
            <a:r>
              <a:rPr b="0" lang="en-US" sz="2800" spc="-1" strike="noStrike">
                <a:solidFill>
                  <a:srgbClr val="000000"/>
                </a:solidFill>
                <a:latin typeface="Calibri"/>
              </a:rPr>
              <a:t>permit or deny </a:t>
            </a:r>
            <a:endParaRPr b="0" lang="en-US" sz="2800" spc="-1" strike="noStrike">
              <a:latin typeface="Arial"/>
            </a:endParaRPr>
          </a:p>
          <a:p>
            <a:pPr>
              <a:lnSpc>
                <a:spcPct val="90000"/>
              </a:lnSpc>
              <a:tabLst>
                <a:tab algn="l" pos="0"/>
              </a:tabLst>
            </a:pPr>
            <a:endParaRPr b="0" lang="en-US" sz="2800" spc="-1" strike="noStrike">
              <a:latin typeface="Arial"/>
            </a:endParaRPr>
          </a:p>
          <a:p>
            <a:pPr>
              <a:lnSpc>
                <a:spcPct val="90000"/>
              </a:lnSpc>
              <a:tabLst>
                <a:tab algn="l" pos="0"/>
              </a:tabLst>
            </a:pPr>
            <a:r>
              <a:rPr b="0" lang="en-US" sz="3200" spc="-1" strike="noStrike">
                <a:solidFill>
                  <a:srgbClr val="c00000"/>
                </a:solidFill>
                <a:latin typeface="Calibri"/>
              </a:rPr>
              <a:t>NAT</a:t>
            </a:r>
            <a:endParaRPr b="0" lang="en-US" sz="3200" spc="-1" strike="noStrike">
              <a:latin typeface="Arial"/>
            </a:endParaRPr>
          </a:p>
          <a:p>
            <a:pPr lvl="1" marL="519120" indent="-229680">
              <a:lnSpc>
                <a:spcPct val="90000"/>
              </a:lnSpc>
              <a:buClr>
                <a:srgbClr val="000090"/>
              </a:buClr>
              <a:buFont typeface="Arial"/>
              <a:buChar char="•"/>
              <a:tabLst>
                <a:tab algn="l" pos="0"/>
              </a:tabLst>
            </a:pPr>
            <a:r>
              <a:rPr b="0" i="1" lang="en-US" sz="2800" spc="-1" strike="noStrike">
                <a:solidFill>
                  <a:srgbClr val="000090"/>
                </a:solidFill>
                <a:latin typeface="Calibri"/>
              </a:rPr>
              <a:t>match: </a:t>
            </a:r>
            <a:r>
              <a:rPr b="0" lang="en-US" sz="2800" spc="-1" strike="noStrike">
                <a:solidFill>
                  <a:srgbClr val="000000"/>
                </a:solidFill>
                <a:latin typeface="Calibri"/>
              </a:rPr>
              <a:t>IP address and port</a:t>
            </a:r>
            <a:endParaRPr b="0" lang="en-US" sz="2800" spc="-1" strike="noStrike">
              <a:latin typeface="Arial"/>
            </a:endParaRPr>
          </a:p>
          <a:p>
            <a:pPr lvl="1" marL="519120" indent="-229680">
              <a:lnSpc>
                <a:spcPct val="90000"/>
              </a:lnSpc>
              <a:buClr>
                <a:srgbClr val="000090"/>
              </a:buClr>
              <a:buFont typeface="Arial"/>
              <a:buChar char="•"/>
              <a:tabLst>
                <a:tab algn="l" pos="0"/>
              </a:tabLst>
            </a:pPr>
            <a:r>
              <a:rPr b="0" i="1" lang="en-US" sz="2800" spc="-1" strike="noStrike">
                <a:solidFill>
                  <a:srgbClr val="000090"/>
                </a:solidFill>
                <a:latin typeface="Calibri"/>
              </a:rPr>
              <a:t>action: </a:t>
            </a:r>
            <a:r>
              <a:rPr b="0" lang="en-US" sz="2800" spc="-1" strike="noStrike">
                <a:solidFill>
                  <a:srgbClr val="000000"/>
                </a:solidFill>
                <a:latin typeface="Calibri"/>
              </a:rPr>
              <a:t>rewrite address and port</a:t>
            </a:r>
            <a:endParaRPr b="0" lang="en-US" sz="2800" spc="-1" strike="noStrike">
              <a:latin typeface="Arial"/>
            </a:endParaRPr>
          </a:p>
          <a:p>
            <a:pPr>
              <a:lnSpc>
                <a:spcPct val="90000"/>
              </a:lnSpc>
              <a:tabLst>
                <a:tab algn="l" pos="0"/>
              </a:tabLst>
            </a:pPr>
            <a:endParaRPr b="0" lang="en-US" sz="2800" spc="-1" strike="noStrike">
              <a:latin typeface="Arial"/>
            </a:endParaRPr>
          </a:p>
        </p:txBody>
      </p:sp>
      <p:sp>
        <p:nvSpPr>
          <p:cNvPr id="5492" name="TextShape 5"/>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55F6A33B-F9E8-42F3-B8A7-14161BC982CA}"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1652" dur="indefinite" restart="never" nodeType="tmRoot">
          <p:childTnLst>
            <p:seq>
              <p:cTn id="1653" dur="indefinite" nodeType="mainSeq">
                <p:childTnLst>
                  <p:par>
                    <p:cTn id="1654" fill="hold">
                      <p:stCondLst>
                        <p:cond delay="indefinite"/>
                      </p:stCondLst>
                      <p:childTnLst>
                        <p:par>
                          <p:cTn id="1655" fill="hold">
                            <p:stCondLst>
                              <p:cond delay="0"/>
                            </p:stCondLst>
                            <p:childTnLst>
                              <p:par>
                                <p:cTn id="1656" nodeType="clickEffect" fill="hold" presetClass="entr" presetID="1">
                                  <p:stCondLst>
                                    <p:cond delay="0"/>
                                  </p:stCondLst>
                                  <p:childTnLst>
                                    <p:set>
                                      <p:cBhvr>
                                        <p:cTn id="1657" dur="1" fill="hold">
                                          <p:stCondLst>
                                            <p:cond delay="0"/>
                                          </p:stCondLst>
                                        </p:cTn>
                                        <p:tgtEl>
                                          <p:spTgt spid="5490">
                                            <p:txEl>
                                              <p:pRg st="0" end="0"/>
                                            </p:txEl>
                                          </p:spTgt>
                                        </p:tgtEl>
                                        <p:attrNameLst>
                                          <p:attrName>style.visibility</p:attrName>
                                        </p:attrNameLst>
                                      </p:cBhvr>
                                      <p:to>
                                        <p:strVal val="visible"/>
                                      </p:to>
                                    </p:set>
                                  </p:childTnLst>
                                </p:cTn>
                              </p:par>
                              <p:par>
                                <p:cTn id="1658" nodeType="withEffect" fill="hold" presetClass="entr" presetID="1">
                                  <p:stCondLst>
                                    <p:cond delay="0"/>
                                  </p:stCondLst>
                                  <p:childTnLst>
                                    <p:set>
                                      <p:cBhvr>
                                        <p:cTn id="1659" dur="1" fill="hold">
                                          <p:stCondLst>
                                            <p:cond delay="0"/>
                                          </p:stCondLst>
                                        </p:cTn>
                                        <p:tgtEl>
                                          <p:spTgt spid="5490">
                                            <p:txEl>
                                              <p:pRg st="1" end="1"/>
                                            </p:txEl>
                                          </p:spTgt>
                                        </p:tgtEl>
                                        <p:attrNameLst>
                                          <p:attrName>style.visibility</p:attrName>
                                        </p:attrNameLst>
                                      </p:cBhvr>
                                      <p:to>
                                        <p:strVal val="visible"/>
                                      </p:to>
                                    </p:set>
                                  </p:childTnLst>
                                </p:cTn>
                              </p:par>
                              <p:par>
                                <p:cTn id="1660" nodeType="withEffect" fill="hold" presetClass="entr" presetID="1">
                                  <p:stCondLst>
                                    <p:cond delay="0"/>
                                  </p:stCondLst>
                                  <p:childTnLst>
                                    <p:set>
                                      <p:cBhvr>
                                        <p:cTn id="1661" dur="1" fill="hold">
                                          <p:stCondLst>
                                            <p:cond delay="0"/>
                                          </p:stCondLst>
                                        </p:cTn>
                                        <p:tgtEl>
                                          <p:spTgt spid="5490">
                                            <p:txEl>
                                              <p:pRg st="2" end="2"/>
                                            </p:txEl>
                                          </p:spTgt>
                                        </p:tgtEl>
                                        <p:attrNameLst>
                                          <p:attrName>style.visibility</p:attrName>
                                        </p:attrNameLst>
                                      </p:cBhvr>
                                      <p:to>
                                        <p:strVal val="visible"/>
                                      </p:to>
                                    </p:set>
                                  </p:childTnLst>
                                </p:cTn>
                              </p:par>
                            </p:childTnLst>
                          </p:cTn>
                        </p:par>
                      </p:childTnLst>
                    </p:cTn>
                  </p:par>
                  <p:par>
                    <p:cTn id="1662" fill="hold">
                      <p:stCondLst>
                        <p:cond delay="indefinite"/>
                      </p:stCondLst>
                      <p:childTnLst>
                        <p:par>
                          <p:cTn id="1663" fill="hold">
                            <p:stCondLst>
                              <p:cond delay="0"/>
                            </p:stCondLst>
                            <p:childTnLst>
                              <p:par>
                                <p:cTn id="1664" nodeType="clickEffect" fill="hold" presetClass="entr" presetID="1">
                                  <p:stCondLst>
                                    <p:cond delay="0"/>
                                  </p:stCondLst>
                                  <p:childTnLst>
                                    <p:set>
                                      <p:cBhvr>
                                        <p:cTn id="1665" dur="1" fill="hold">
                                          <p:stCondLst>
                                            <p:cond delay="0"/>
                                          </p:stCondLst>
                                        </p:cTn>
                                        <p:tgtEl>
                                          <p:spTgt spid="5490">
                                            <p:txEl>
                                              <p:pRg st="3" end="3"/>
                                            </p:txEl>
                                          </p:spTgt>
                                        </p:tgtEl>
                                        <p:attrNameLst>
                                          <p:attrName>style.visibility</p:attrName>
                                        </p:attrNameLst>
                                      </p:cBhvr>
                                      <p:to>
                                        <p:strVal val="visible"/>
                                      </p:to>
                                    </p:set>
                                  </p:childTnLst>
                                </p:cTn>
                              </p:par>
                              <p:par>
                                <p:cTn id="1666" nodeType="withEffect" fill="hold" presetClass="entr" presetID="1">
                                  <p:stCondLst>
                                    <p:cond delay="0"/>
                                  </p:stCondLst>
                                  <p:childTnLst>
                                    <p:set>
                                      <p:cBhvr>
                                        <p:cTn id="1667" dur="1" fill="hold">
                                          <p:stCondLst>
                                            <p:cond delay="0"/>
                                          </p:stCondLst>
                                        </p:cTn>
                                        <p:tgtEl>
                                          <p:spTgt spid="5490">
                                            <p:txEl>
                                              <p:pRg st="4" end="4"/>
                                            </p:txEl>
                                          </p:spTgt>
                                        </p:tgtEl>
                                        <p:attrNameLst>
                                          <p:attrName>style.visibility</p:attrName>
                                        </p:attrNameLst>
                                      </p:cBhvr>
                                      <p:to>
                                        <p:strVal val="visible"/>
                                      </p:to>
                                    </p:set>
                                  </p:childTnLst>
                                </p:cTn>
                              </p:par>
                              <p:par>
                                <p:cTn id="1668" nodeType="withEffect" fill="hold" presetClass="entr" presetID="1">
                                  <p:stCondLst>
                                    <p:cond delay="0"/>
                                  </p:stCondLst>
                                  <p:childTnLst>
                                    <p:set>
                                      <p:cBhvr>
                                        <p:cTn id="1669" dur="1" fill="hold">
                                          <p:stCondLst>
                                            <p:cond delay="0"/>
                                          </p:stCondLst>
                                        </p:cTn>
                                        <p:tgtEl>
                                          <p:spTgt spid="5490">
                                            <p:txEl>
                                              <p:pRg st="5" end="5"/>
                                            </p:txEl>
                                          </p:spTgt>
                                        </p:tgtEl>
                                        <p:attrNameLst>
                                          <p:attrName>style.visibility</p:attrName>
                                        </p:attrNameLst>
                                      </p:cBhvr>
                                      <p:to>
                                        <p:strVal val="visible"/>
                                      </p:to>
                                    </p:set>
                                  </p:childTnLst>
                                </p:cTn>
                              </p:par>
                            </p:childTnLst>
                          </p:cTn>
                        </p:par>
                      </p:childTnLst>
                    </p:cTn>
                  </p:par>
                  <p:par>
                    <p:cTn id="1670" fill="hold">
                      <p:stCondLst>
                        <p:cond delay="indefinite"/>
                      </p:stCondLst>
                      <p:childTnLst>
                        <p:par>
                          <p:cTn id="1671" fill="hold">
                            <p:stCondLst>
                              <p:cond delay="0"/>
                            </p:stCondLst>
                            <p:childTnLst>
                              <p:par>
                                <p:cTn id="1672" nodeType="clickEffect" fill="hold" presetClass="entr" presetID="1">
                                  <p:stCondLst>
                                    <p:cond delay="0"/>
                                  </p:stCondLst>
                                  <p:childTnLst>
                                    <p:set>
                                      <p:cBhvr>
                                        <p:cTn id="1673" dur="1" fill="hold">
                                          <p:stCondLst>
                                            <p:cond delay="0"/>
                                          </p:stCondLst>
                                        </p:cTn>
                                        <p:tgtEl>
                                          <p:spTgt spid="5491">
                                            <p:txEl>
                                              <p:pRg st="0" end="0"/>
                                            </p:txEl>
                                          </p:spTgt>
                                        </p:tgtEl>
                                        <p:attrNameLst>
                                          <p:attrName>style.visibility</p:attrName>
                                        </p:attrNameLst>
                                      </p:cBhvr>
                                      <p:to>
                                        <p:strVal val="visible"/>
                                      </p:to>
                                    </p:set>
                                  </p:childTnLst>
                                </p:cTn>
                              </p:par>
                              <p:par>
                                <p:cTn id="1674" nodeType="withEffect" fill="hold" presetClass="entr" presetID="1">
                                  <p:stCondLst>
                                    <p:cond delay="0"/>
                                  </p:stCondLst>
                                  <p:childTnLst>
                                    <p:set>
                                      <p:cBhvr>
                                        <p:cTn id="1675" dur="1" fill="hold">
                                          <p:stCondLst>
                                            <p:cond delay="0"/>
                                          </p:stCondLst>
                                        </p:cTn>
                                        <p:tgtEl>
                                          <p:spTgt spid="5491">
                                            <p:txEl>
                                              <p:pRg st="1" end="1"/>
                                            </p:txEl>
                                          </p:spTgt>
                                        </p:tgtEl>
                                        <p:attrNameLst>
                                          <p:attrName>style.visibility</p:attrName>
                                        </p:attrNameLst>
                                      </p:cBhvr>
                                      <p:to>
                                        <p:strVal val="visible"/>
                                      </p:to>
                                    </p:set>
                                  </p:childTnLst>
                                </p:cTn>
                              </p:par>
                              <p:par>
                                <p:cTn id="1676" nodeType="withEffect" fill="hold" presetClass="entr" presetID="1">
                                  <p:stCondLst>
                                    <p:cond delay="0"/>
                                  </p:stCondLst>
                                  <p:childTnLst>
                                    <p:set>
                                      <p:cBhvr>
                                        <p:cTn id="1677" dur="1" fill="hold">
                                          <p:stCondLst>
                                            <p:cond delay="0"/>
                                          </p:stCondLst>
                                        </p:cTn>
                                        <p:tgtEl>
                                          <p:spTgt spid="5491">
                                            <p:txEl>
                                              <p:pRg st="2" end="2"/>
                                            </p:txEl>
                                          </p:spTgt>
                                        </p:tgtEl>
                                        <p:attrNameLst>
                                          <p:attrName>style.visibility</p:attrName>
                                        </p:attrNameLst>
                                      </p:cBhvr>
                                      <p:to>
                                        <p:strVal val="visible"/>
                                      </p:to>
                                    </p:set>
                                  </p:childTnLst>
                                </p:cTn>
                              </p:par>
                            </p:childTnLst>
                          </p:cTn>
                        </p:par>
                      </p:childTnLst>
                    </p:cTn>
                  </p:par>
                  <p:par>
                    <p:cTn id="1678" fill="hold">
                      <p:stCondLst>
                        <p:cond delay="indefinite"/>
                      </p:stCondLst>
                      <p:childTnLst>
                        <p:par>
                          <p:cTn id="1679" fill="hold">
                            <p:stCondLst>
                              <p:cond delay="0"/>
                            </p:stCondLst>
                            <p:childTnLst>
                              <p:par>
                                <p:cTn id="1680" nodeType="clickEffect" fill="hold" presetClass="entr" presetID="1">
                                  <p:stCondLst>
                                    <p:cond delay="0"/>
                                  </p:stCondLst>
                                  <p:childTnLst>
                                    <p:set>
                                      <p:cBhvr>
                                        <p:cTn id="1681" dur="1" fill="hold">
                                          <p:stCondLst>
                                            <p:cond delay="0"/>
                                          </p:stCondLst>
                                        </p:cTn>
                                        <p:tgtEl>
                                          <p:spTgt spid="5491">
                                            <p:txEl>
                                              <p:pRg st="4" end="4"/>
                                            </p:txEl>
                                          </p:spTgt>
                                        </p:tgtEl>
                                        <p:attrNameLst>
                                          <p:attrName>style.visibility</p:attrName>
                                        </p:attrNameLst>
                                      </p:cBhvr>
                                      <p:to>
                                        <p:strVal val="visible"/>
                                      </p:to>
                                    </p:set>
                                  </p:childTnLst>
                                </p:cTn>
                              </p:par>
                              <p:par>
                                <p:cTn id="1682" nodeType="withEffect" fill="hold" presetClass="entr" presetID="1">
                                  <p:stCondLst>
                                    <p:cond delay="0"/>
                                  </p:stCondLst>
                                  <p:childTnLst>
                                    <p:set>
                                      <p:cBhvr>
                                        <p:cTn id="1683" dur="1" fill="hold">
                                          <p:stCondLst>
                                            <p:cond delay="0"/>
                                          </p:stCondLst>
                                        </p:cTn>
                                        <p:tgtEl>
                                          <p:spTgt spid="5491">
                                            <p:txEl>
                                              <p:pRg st="5" end="5"/>
                                            </p:txEl>
                                          </p:spTgt>
                                        </p:tgtEl>
                                        <p:attrNameLst>
                                          <p:attrName>style.visibility</p:attrName>
                                        </p:attrNameLst>
                                      </p:cBhvr>
                                      <p:to>
                                        <p:strVal val="visible"/>
                                      </p:to>
                                    </p:set>
                                  </p:childTnLst>
                                </p:cTn>
                              </p:par>
                              <p:par>
                                <p:cTn id="1684" nodeType="withEffect" fill="hold" presetClass="entr" presetID="1">
                                  <p:stCondLst>
                                    <p:cond delay="0"/>
                                  </p:stCondLst>
                                  <p:childTnLst>
                                    <p:set>
                                      <p:cBhvr>
                                        <p:cTn id="1685" dur="1" fill="hold">
                                          <p:stCondLst>
                                            <p:cond delay="0"/>
                                          </p:stCondLst>
                                        </p:cTn>
                                        <p:tgtEl>
                                          <p:spTgt spid="5491">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3" name="TextShape 1"/>
          <p:cNvSpPr txBox="1"/>
          <p:nvPr/>
        </p:nvSpPr>
        <p:spPr>
          <a:xfrm>
            <a:off x="838080" y="34596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rPr>
              <a:t>OpenFlow example</a:t>
            </a:r>
            <a:endParaRPr b="0" lang="en-US" sz="4800" spc="-1" strike="noStrike">
              <a:solidFill>
                <a:srgbClr val="000000"/>
              </a:solidFill>
              <a:latin typeface="Calibri"/>
            </a:endParaRPr>
          </a:p>
        </p:txBody>
      </p:sp>
      <p:sp>
        <p:nvSpPr>
          <p:cNvPr id="5494" name="Line 2"/>
          <p:cNvSpPr/>
          <p:nvPr/>
        </p:nvSpPr>
        <p:spPr>
          <a:xfrm>
            <a:off x="4145040" y="2562120"/>
            <a:ext cx="2157120" cy="1846080"/>
          </a:xfrm>
          <a:prstGeom prst="line">
            <a:avLst/>
          </a:prstGeom>
          <a:ln w="9525">
            <a:solidFill>
              <a:srgbClr val="000000"/>
            </a:solidFill>
            <a:round/>
          </a:ln>
        </p:spPr>
        <p:style>
          <a:lnRef idx="0"/>
          <a:fillRef idx="0"/>
          <a:effectRef idx="0"/>
          <a:fontRef idx="minor"/>
        </p:style>
      </p:sp>
      <p:sp>
        <p:nvSpPr>
          <p:cNvPr id="5495" name="Line 3"/>
          <p:cNvSpPr/>
          <p:nvPr/>
        </p:nvSpPr>
        <p:spPr>
          <a:xfrm>
            <a:off x="4424400" y="4497120"/>
            <a:ext cx="2046240" cy="360"/>
          </a:xfrm>
          <a:prstGeom prst="line">
            <a:avLst/>
          </a:prstGeom>
          <a:ln w="9525">
            <a:solidFill>
              <a:srgbClr val="000000"/>
            </a:solidFill>
            <a:round/>
          </a:ln>
        </p:spPr>
        <p:style>
          <a:lnRef idx="0"/>
          <a:fillRef idx="0"/>
          <a:effectRef idx="0"/>
          <a:fontRef idx="minor"/>
        </p:style>
      </p:sp>
      <p:sp>
        <p:nvSpPr>
          <p:cNvPr id="5496" name="Line 4"/>
          <p:cNvSpPr/>
          <p:nvPr/>
        </p:nvSpPr>
        <p:spPr>
          <a:xfrm>
            <a:off x="4226040" y="2690640"/>
            <a:ext cx="360" cy="1574640"/>
          </a:xfrm>
          <a:prstGeom prst="line">
            <a:avLst/>
          </a:prstGeom>
          <a:ln w="9525">
            <a:solidFill>
              <a:srgbClr val="000000"/>
            </a:solidFill>
            <a:round/>
          </a:ln>
        </p:spPr>
        <p:style>
          <a:lnRef idx="0"/>
          <a:fillRef idx="0"/>
          <a:effectRef idx="0"/>
          <a:fontRef idx="minor"/>
        </p:style>
      </p:sp>
      <p:sp>
        <p:nvSpPr>
          <p:cNvPr id="5497" name="Line 5"/>
          <p:cNvSpPr/>
          <p:nvPr/>
        </p:nvSpPr>
        <p:spPr>
          <a:xfrm flipH="1">
            <a:off x="4346640" y="3154320"/>
            <a:ext cx="1477800" cy="1311120"/>
          </a:xfrm>
          <a:prstGeom prst="line">
            <a:avLst/>
          </a:prstGeom>
          <a:ln w="12700">
            <a:solidFill>
              <a:srgbClr val="cc0000">
                <a:alpha val="50000"/>
              </a:srgbClr>
            </a:solidFill>
            <a:prstDash val="dash"/>
            <a:round/>
          </a:ln>
        </p:spPr>
        <p:style>
          <a:lnRef idx="0"/>
          <a:fillRef idx="0"/>
          <a:effectRef idx="0"/>
          <a:fontRef idx="minor"/>
        </p:style>
      </p:sp>
      <p:sp>
        <p:nvSpPr>
          <p:cNvPr id="5498" name="Line 6"/>
          <p:cNvSpPr/>
          <p:nvPr/>
        </p:nvSpPr>
        <p:spPr>
          <a:xfrm flipH="1" flipV="1">
            <a:off x="4294080" y="4566960"/>
            <a:ext cx="6480" cy="657360"/>
          </a:xfrm>
          <a:prstGeom prst="line">
            <a:avLst/>
          </a:prstGeom>
          <a:ln w="25400">
            <a:solidFill>
              <a:srgbClr val="000000"/>
            </a:solidFill>
            <a:round/>
          </a:ln>
        </p:spPr>
        <p:style>
          <a:lnRef idx="0"/>
          <a:fillRef idx="0"/>
          <a:effectRef idx="0"/>
          <a:fontRef idx="minor"/>
        </p:style>
      </p:sp>
      <p:sp>
        <p:nvSpPr>
          <p:cNvPr id="5499" name="Line 7"/>
          <p:cNvSpPr/>
          <p:nvPr/>
        </p:nvSpPr>
        <p:spPr>
          <a:xfrm>
            <a:off x="3338640" y="4524120"/>
            <a:ext cx="531720" cy="360"/>
          </a:xfrm>
          <a:prstGeom prst="line">
            <a:avLst/>
          </a:prstGeom>
          <a:ln w="25400">
            <a:solidFill>
              <a:srgbClr val="000000"/>
            </a:solidFill>
            <a:round/>
          </a:ln>
        </p:spPr>
        <p:style>
          <a:lnRef idx="0"/>
          <a:fillRef idx="0"/>
          <a:effectRef idx="0"/>
          <a:fontRef idx="minor"/>
        </p:style>
      </p:sp>
      <p:grpSp>
        <p:nvGrpSpPr>
          <p:cNvPr id="5500" name="Group 8"/>
          <p:cNvGrpSpPr/>
          <p:nvPr/>
        </p:nvGrpSpPr>
        <p:grpSpPr>
          <a:xfrm>
            <a:off x="2740680" y="4043520"/>
            <a:ext cx="756720" cy="628200"/>
            <a:chOff x="2740680" y="4043520"/>
            <a:chExt cx="756720" cy="628200"/>
          </a:xfrm>
        </p:grpSpPr>
        <p:pic>
          <p:nvPicPr>
            <p:cNvPr id="5501" name="Picture 45" descr="desktop_computer_stylized_medium"/>
            <p:cNvPicPr/>
            <p:nvPr/>
          </p:nvPicPr>
          <p:blipFill>
            <a:blip r:embed="rId1"/>
            <a:stretch/>
          </p:blipFill>
          <p:spPr>
            <a:xfrm flipH="1">
              <a:off x="2740680" y="4043520"/>
              <a:ext cx="756720" cy="628200"/>
            </a:xfrm>
            <a:prstGeom prst="rect">
              <a:avLst/>
            </a:prstGeom>
            <a:ln w="0">
              <a:noFill/>
            </a:ln>
          </p:spPr>
        </p:pic>
        <p:sp>
          <p:nvSpPr>
            <p:cNvPr id="5502" name="CustomShape 9"/>
            <p:cNvSpPr/>
            <p:nvPr/>
          </p:nvSpPr>
          <p:spPr>
            <a:xfrm flipH="1">
              <a:off x="3062880" y="4103640"/>
              <a:ext cx="367920" cy="2876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5503" name="Group 10"/>
          <p:cNvGrpSpPr/>
          <p:nvPr/>
        </p:nvGrpSpPr>
        <p:grpSpPr>
          <a:xfrm>
            <a:off x="3804480" y="4892760"/>
            <a:ext cx="756720" cy="628200"/>
            <a:chOff x="3804480" y="4892760"/>
            <a:chExt cx="756720" cy="628200"/>
          </a:xfrm>
        </p:grpSpPr>
        <p:pic>
          <p:nvPicPr>
            <p:cNvPr id="5504" name="Picture 45" descr="desktop_computer_stylized_medium"/>
            <p:cNvPicPr/>
            <p:nvPr/>
          </p:nvPicPr>
          <p:blipFill>
            <a:blip r:embed="rId2"/>
            <a:stretch/>
          </p:blipFill>
          <p:spPr>
            <a:xfrm flipH="1">
              <a:off x="3804480" y="4892760"/>
              <a:ext cx="756720" cy="628200"/>
            </a:xfrm>
            <a:prstGeom prst="rect">
              <a:avLst/>
            </a:prstGeom>
            <a:ln w="0">
              <a:noFill/>
            </a:ln>
          </p:spPr>
        </p:pic>
        <p:sp>
          <p:nvSpPr>
            <p:cNvPr id="5505" name="CustomShape 11"/>
            <p:cNvSpPr/>
            <p:nvPr/>
          </p:nvSpPr>
          <p:spPr>
            <a:xfrm flipH="1">
              <a:off x="4120200" y="4957560"/>
              <a:ext cx="367920" cy="2876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sp>
        <p:nvSpPr>
          <p:cNvPr id="5506" name="CustomShape 12"/>
          <p:cNvSpPr/>
          <p:nvPr/>
        </p:nvSpPr>
        <p:spPr>
          <a:xfrm>
            <a:off x="2148840" y="4217040"/>
            <a:ext cx="827280" cy="72972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a8"/>
                </a:solidFill>
                <a:latin typeface="Arial"/>
                <a:ea typeface="ＭＳ Ｐゴシック"/>
              </a:rPr>
              <a:t>Host h1</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10.1.0.1</a:t>
            </a:r>
            <a:endParaRPr b="0" lang="en-US" sz="1400" spc="-1" strike="noStrike">
              <a:latin typeface="Arial"/>
            </a:endParaRPr>
          </a:p>
          <a:p>
            <a:pPr algn="ctr">
              <a:lnSpc>
                <a:spcPct val="100000"/>
              </a:lnSpc>
              <a:tabLst>
                <a:tab algn="l" pos="0"/>
              </a:tabLst>
            </a:pPr>
            <a:endParaRPr b="0" lang="en-US" sz="1400" spc="-1" strike="noStrike">
              <a:latin typeface="Arial"/>
            </a:endParaRPr>
          </a:p>
        </p:txBody>
      </p:sp>
      <p:sp>
        <p:nvSpPr>
          <p:cNvPr id="5507" name="CustomShape 13"/>
          <p:cNvSpPr/>
          <p:nvPr/>
        </p:nvSpPr>
        <p:spPr>
          <a:xfrm>
            <a:off x="3906360" y="5453280"/>
            <a:ext cx="827280" cy="790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a8"/>
                </a:solidFill>
                <a:latin typeface="Arial"/>
                <a:ea typeface="ＭＳ Ｐゴシック"/>
              </a:rPr>
              <a:t>Host h2</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10.1.0.2</a:t>
            </a: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5508" name="Line 14"/>
          <p:cNvSpPr/>
          <p:nvPr/>
        </p:nvSpPr>
        <p:spPr>
          <a:xfrm flipV="1">
            <a:off x="5992920" y="4568760"/>
            <a:ext cx="306360" cy="490320"/>
          </a:xfrm>
          <a:prstGeom prst="line">
            <a:avLst/>
          </a:prstGeom>
          <a:ln w="25400">
            <a:solidFill>
              <a:srgbClr val="000000"/>
            </a:solidFill>
            <a:round/>
          </a:ln>
        </p:spPr>
        <p:style>
          <a:lnRef idx="0"/>
          <a:fillRef idx="0"/>
          <a:effectRef idx="0"/>
          <a:fontRef idx="minor"/>
        </p:style>
      </p:sp>
      <p:sp>
        <p:nvSpPr>
          <p:cNvPr id="5509" name="Line 15"/>
          <p:cNvSpPr/>
          <p:nvPr/>
        </p:nvSpPr>
        <p:spPr>
          <a:xfrm>
            <a:off x="6746760" y="4448160"/>
            <a:ext cx="531720" cy="360"/>
          </a:xfrm>
          <a:prstGeom prst="line">
            <a:avLst/>
          </a:prstGeom>
          <a:ln w="25400">
            <a:solidFill>
              <a:srgbClr val="000000"/>
            </a:solidFill>
            <a:round/>
          </a:ln>
        </p:spPr>
        <p:style>
          <a:lnRef idx="0"/>
          <a:fillRef idx="0"/>
          <a:effectRef idx="0"/>
          <a:fontRef idx="minor"/>
        </p:style>
      </p:sp>
      <p:grpSp>
        <p:nvGrpSpPr>
          <p:cNvPr id="5510" name="Group 16"/>
          <p:cNvGrpSpPr/>
          <p:nvPr/>
        </p:nvGrpSpPr>
        <p:grpSpPr>
          <a:xfrm>
            <a:off x="6953760" y="4221000"/>
            <a:ext cx="756720" cy="628200"/>
            <a:chOff x="6953760" y="4221000"/>
            <a:chExt cx="756720" cy="628200"/>
          </a:xfrm>
        </p:grpSpPr>
        <p:pic>
          <p:nvPicPr>
            <p:cNvPr id="5511" name="Picture 45" descr="desktop_computer_stylized_medium"/>
            <p:cNvPicPr/>
            <p:nvPr/>
          </p:nvPicPr>
          <p:blipFill>
            <a:blip r:embed="rId3"/>
            <a:stretch/>
          </p:blipFill>
          <p:spPr>
            <a:xfrm flipH="1">
              <a:off x="6953760" y="4221000"/>
              <a:ext cx="756720" cy="628200"/>
            </a:xfrm>
            <a:prstGeom prst="rect">
              <a:avLst/>
            </a:prstGeom>
            <a:ln w="0">
              <a:noFill/>
            </a:ln>
          </p:spPr>
        </p:pic>
        <p:sp>
          <p:nvSpPr>
            <p:cNvPr id="5512" name="CustomShape 17"/>
            <p:cNvSpPr/>
            <p:nvPr/>
          </p:nvSpPr>
          <p:spPr>
            <a:xfrm flipH="1">
              <a:off x="7275960" y="4281480"/>
              <a:ext cx="367920" cy="2876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5513" name="Group 18"/>
          <p:cNvGrpSpPr/>
          <p:nvPr/>
        </p:nvGrpSpPr>
        <p:grpSpPr>
          <a:xfrm>
            <a:off x="5475960" y="4835520"/>
            <a:ext cx="756720" cy="628200"/>
            <a:chOff x="5475960" y="4835520"/>
            <a:chExt cx="756720" cy="628200"/>
          </a:xfrm>
        </p:grpSpPr>
        <p:pic>
          <p:nvPicPr>
            <p:cNvPr id="5514" name="Picture 45" descr="desktop_computer_stylized_medium"/>
            <p:cNvPicPr/>
            <p:nvPr/>
          </p:nvPicPr>
          <p:blipFill>
            <a:blip r:embed="rId4"/>
            <a:stretch/>
          </p:blipFill>
          <p:spPr>
            <a:xfrm flipH="1">
              <a:off x="5475960" y="4835520"/>
              <a:ext cx="756720" cy="628200"/>
            </a:xfrm>
            <a:prstGeom prst="rect">
              <a:avLst/>
            </a:prstGeom>
            <a:ln w="0">
              <a:noFill/>
            </a:ln>
          </p:spPr>
        </p:pic>
        <p:sp>
          <p:nvSpPr>
            <p:cNvPr id="5515" name="CustomShape 19"/>
            <p:cNvSpPr/>
            <p:nvPr/>
          </p:nvSpPr>
          <p:spPr>
            <a:xfrm flipH="1">
              <a:off x="5798160" y="4896000"/>
              <a:ext cx="367920" cy="2876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sp>
        <p:nvSpPr>
          <p:cNvPr id="5516" name="CustomShape 20"/>
          <p:cNvSpPr/>
          <p:nvPr/>
        </p:nvSpPr>
        <p:spPr>
          <a:xfrm>
            <a:off x="7648920" y="4249800"/>
            <a:ext cx="827280" cy="790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a8"/>
                </a:solidFill>
                <a:latin typeface="Arial"/>
                <a:ea typeface="ＭＳ Ｐゴシック"/>
              </a:rPr>
              <a:t>Host h4</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10.2.0.4</a:t>
            </a: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5517" name="CustomShape 21"/>
          <p:cNvSpPr/>
          <p:nvPr/>
        </p:nvSpPr>
        <p:spPr>
          <a:xfrm>
            <a:off x="5527800" y="5349960"/>
            <a:ext cx="827280" cy="790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a8"/>
                </a:solidFill>
                <a:latin typeface="Arial"/>
                <a:ea typeface="ＭＳ Ｐゴシック"/>
              </a:rPr>
              <a:t>Host h3</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10.2.0.3</a:t>
            </a: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5518" name="Line 22"/>
          <p:cNvSpPr/>
          <p:nvPr/>
        </p:nvSpPr>
        <p:spPr>
          <a:xfrm>
            <a:off x="3349440" y="2681280"/>
            <a:ext cx="706680" cy="360"/>
          </a:xfrm>
          <a:prstGeom prst="line">
            <a:avLst/>
          </a:prstGeom>
          <a:ln w="25400">
            <a:solidFill>
              <a:srgbClr val="000000"/>
            </a:solidFill>
            <a:round/>
          </a:ln>
        </p:spPr>
        <p:style>
          <a:lnRef idx="0"/>
          <a:fillRef idx="0"/>
          <a:effectRef idx="0"/>
          <a:fontRef idx="minor"/>
        </p:style>
      </p:sp>
      <p:sp>
        <p:nvSpPr>
          <p:cNvPr id="5519" name="Line 23"/>
          <p:cNvSpPr/>
          <p:nvPr/>
        </p:nvSpPr>
        <p:spPr>
          <a:xfrm flipV="1">
            <a:off x="4327560" y="2014200"/>
            <a:ext cx="360" cy="474840"/>
          </a:xfrm>
          <a:prstGeom prst="line">
            <a:avLst/>
          </a:prstGeom>
          <a:ln w="25400">
            <a:solidFill>
              <a:srgbClr val="000000"/>
            </a:solidFill>
            <a:round/>
          </a:ln>
        </p:spPr>
        <p:style>
          <a:lnRef idx="0"/>
          <a:fillRef idx="0"/>
          <a:effectRef idx="0"/>
          <a:fontRef idx="minor"/>
        </p:style>
      </p:sp>
      <p:grpSp>
        <p:nvGrpSpPr>
          <p:cNvPr id="5520" name="Group 24"/>
          <p:cNvGrpSpPr/>
          <p:nvPr/>
        </p:nvGrpSpPr>
        <p:grpSpPr>
          <a:xfrm>
            <a:off x="3847320" y="1622520"/>
            <a:ext cx="756720" cy="628200"/>
            <a:chOff x="3847320" y="1622520"/>
            <a:chExt cx="756720" cy="628200"/>
          </a:xfrm>
        </p:grpSpPr>
        <p:pic>
          <p:nvPicPr>
            <p:cNvPr id="5521" name="Picture 45" descr="desktop_computer_stylized_medium"/>
            <p:cNvPicPr/>
            <p:nvPr/>
          </p:nvPicPr>
          <p:blipFill>
            <a:blip r:embed="rId5"/>
            <a:stretch/>
          </p:blipFill>
          <p:spPr>
            <a:xfrm flipH="1">
              <a:off x="3847320" y="1622520"/>
              <a:ext cx="756720" cy="628200"/>
            </a:xfrm>
            <a:prstGeom prst="rect">
              <a:avLst/>
            </a:prstGeom>
            <a:ln w="0">
              <a:noFill/>
            </a:ln>
          </p:spPr>
        </p:pic>
        <p:sp>
          <p:nvSpPr>
            <p:cNvPr id="5522" name="CustomShape 25"/>
            <p:cNvSpPr/>
            <p:nvPr/>
          </p:nvSpPr>
          <p:spPr>
            <a:xfrm flipH="1">
              <a:off x="4169160" y="1682640"/>
              <a:ext cx="367920" cy="2876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5523" name="Group 26"/>
          <p:cNvGrpSpPr/>
          <p:nvPr/>
        </p:nvGrpSpPr>
        <p:grpSpPr>
          <a:xfrm>
            <a:off x="2793240" y="2561760"/>
            <a:ext cx="756720" cy="628200"/>
            <a:chOff x="2793240" y="2561760"/>
            <a:chExt cx="756720" cy="628200"/>
          </a:xfrm>
        </p:grpSpPr>
        <p:pic>
          <p:nvPicPr>
            <p:cNvPr id="5524" name="Picture 45" descr="desktop_computer_stylized_medium"/>
            <p:cNvPicPr/>
            <p:nvPr/>
          </p:nvPicPr>
          <p:blipFill>
            <a:blip r:embed="rId6"/>
            <a:stretch/>
          </p:blipFill>
          <p:spPr>
            <a:xfrm flipH="1">
              <a:off x="2793240" y="2561760"/>
              <a:ext cx="756720" cy="628200"/>
            </a:xfrm>
            <a:prstGeom prst="rect">
              <a:avLst/>
            </a:prstGeom>
            <a:ln w="0">
              <a:noFill/>
            </a:ln>
          </p:spPr>
        </p:pic>
        <p:sp>
          <p:nvSpPr>
            <p:cNvPr id="5525" name="CustomShape 27"/>
            <p:cNvSpPr/>
            <p:nvPr/>
          </p:nvSpPr>
          <p:spPr>
            <a:xfrm flipH="1">
              <a:off x="3115080" y="2622240"/>
              <a:ext cx="367920" cy="2876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sp>
        <p:nvSpPr>
          <p:cNvPr id="5526" name="CustomShape 28"/>
          <p:cNvSpPr/>
          <p:nvPr/>
        </p:nvSpPr>
        <p:spPr>
          <a:xfrm>
            <a:off x="2884320" y="3065040"/>
            <a:ext cx="827280" cy="5166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a8"/>
                </a:solidFill>
                <a:latin typeface="Arial"/>
                <a:ea typeface="ＭＳ Ｐゴシック"/>
              </a:rPr>
              <a:t>Host h5</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10.3.0.5</a:t>
            </a:r>
            <a:endParaRPr b="0" lang="en-US" sz="1400" spc="-1" strike="noStrike">
              <a:latin typeface="Arial"/>
            </a:endParaRPr>
          </a:p>
        </p:txBody>
      </p:sp>
      <p:sp>
        <p:nvSpPr>
          <p:cNvPr id="5527" name="CustomShape 29"/>
          <p:cNvSpPr/>
          <p:nvPr/>
        </p:nvSpPr>
        <p:spPr>
          <a:xfrm>
            <a:off x="4292640" y="3949560"/>
            <a:ext cx="4219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c00000"/>
                </a:solidFill>
                <a:latin typeface="Arial"/>
                <a:ea typeface="ＭＳ Ｐゴシック"/>
              </a:rPr>
              <a:t>s1</a:t>
            </a:r>
            <a:endParaRPr b="0" lang="en-US" sz="1800" spc="-1" strike="noStrike">
              <a:latin typeface="Arial"/>
            </a:endParaRPr>
          </a:p>
        </p:txBody>
      </p:sp>
      <p:sp>
        <p:nvSpPr>
          <p:cNvPr id="5528" name="CustomShape 30"/>
          <p:cNvSpPr/>
          <p:nvPr/>
        </p:nvSpPr>
        <p:spPr>
          <a:xfrm>
            <a:off x="6453360" y="3976560"/>
            <a:ext cx="4219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c00000"/>
                </a:solidFill>
                <a:latin typeface="Arial"/>
                <a:ea typeface="ＭＳ Ｐゴシック"/>
              </a:rPr>
              <a:t>s2</a:t>
            </a:r>
            <a:endParaRPr b="0" lang="en-US" sz="1800" spc="-1" strike="noStrike">
              <a:latin typeface="Arial"/>
            </a:endParaRPr>
          </a:p>
        </p:txBody>
      </p:sp>
      <p:sp>
        <p:nvSpPr>
          <p:cNvPr id="5529" name="CustomShape 31"/>
          <p:cNvSpPr/>
          <p:nvPr/>
        </p:nvSpPr>
        <p:spPr>
          <a:xfrm>
            <a:off x="4510440" y="2168640"/>
            <a:ext cx="4219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c00000"/>
                </a:solidFill>
                <a:latin typeface="Arial"/>
                <a:ea typeface="ＭＳ Ｐゴシック"/>
              </a:rPr>
              <a:t>s3</a:t>
            </a:r>
            <a:endParaRPr b="0" lang="en-US" sz="1800" spc="-1" strike="noStrike">
              <a:latin typeface="Arial"/>
            </a:endParaRPr>
          </a:p>
        </p:txBody>
      </p:sp>
      <p:sp>
        <p:nvSpPr>
          <p:cNvPr id="5530" name="Line 32"/>
          <p:cNvSpPr/>
          <p:nvPr/>
        </p:nvSpPr>
        <p:spPr>
          <a:xfrm>
            <a:off x="4346640" y="2871720"/>
            <a:ext cx="1392120" cy="218880"/>
          </a:xfrm>
          <a:prstGeom prst="line">
            <a:avLst/>
          </a:prstGeom>
          <a:ln w="12700">
            <a:solidFill>
              <a:srgbClr val="cc0000">
                <a:alpha val="50000"/>
              </a:srgbClr>
            </a:solidFill>
            <a:prstDash val="dash"/>
            <a:round/>
          </a:ln>
        </p:spPr>
        <p:style>
          <a:lnRef idx="0"/>
          <a:fillRef idx="0"/>
          <a:effectRef idx="0"/>
          <a:fontRef idx="minor"/>
        </p:style>
      </p:sp>
      <p:sp>
        <p:nvSpPr>
          <p:cNvPr id="5531" name="Line 33"/>
          <p:cNvSpPr/>
          <p:nvPr/>
        </p:nvSpPr>
        <p:spPr>
          <a:xfrm>
            <a:off x="5824440" y="3154320"/>
            <a:ext cx="533520" cy="976320"/>
          </a:xfrm>
          <a:prstGeom prst="line">
            <a:avLst/>
          </a:prstGeom>
          <a:ln w="12700">
            <a:solidFill>
              <a:srgbClr val="cc0000">
                <a:alpha val="50000"/>
              </a:srgbClr>
            </a:solidFill>
            <a:prstDash val="dash"/>
            <a:round/>
          </a:ln>
        </p:spPr>
        <p:style>
          <a:lnRef idx="0"/>
          <a:fillRef idx="0"/>
          <a:effectRef idx="0"/>
          <a:fontRef idx="minor"/>
        </p:style>
      </p:sp>
      <p:sp>
        <p:nvSpPr>
          <p:cNvPr id="5532" name="CustomShape 34"/>
          <p:cNvSpPr/>
          <p:nvPr/>
        </p:nvSpPr>
        <p:spPr>
          <a:xfrm>
            <a:off x="4120200" y="2173320"/>
            <a:ext cx="2664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1</a:t>
            </a:r>
            <a:endParaRPr b="0" lang="en-US" sz="1200" spc="-1" strike="noStrike">
              <a:latin typeface="Arial"/>
            </a:endParaRPr>
          </a:p>
        </p:txBody>
      </p:sp>
      <p:sp>
        <p:nvSpPr>
          <p:cNvPr id="5533" name="CustomShape 35"/>
          <p:cNvSpPr/>
          <p:nvPr/>
        </p:nvSpPr>
        <p:spPr>
          <a:xfrm>
            <a:off x="3652560" y="2419200"/>
            <a:ext cx="2664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a:t>
            </a:r>
            <a:endParaRPr b="0" lang="en-US" sz="1200" spc="-1" strike="noStrike">
              <a:latin typeface="Arial"/>
            </a:endParaRPr>
          </a:p>
        </p:txBody>
      </p:sp>
      <p:sp>
        <p:nvSpPr>
          <p:cNvPr id="5534" name="CustomShape 36"/>
          <p:cNvSpPr/>
          <p:nvPr/>
        </p:nvSpPr>
        <p:spPr>
          <a:xfrm>
            <a:off x="4019400" y="2790720"/>
            <a:ext cx="2664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3</a:t>
            </a:r>
            <a:endParaRPr b="0" lang="en-US" sz="1200" spc="-1" strike="noStrike">
              <a:latin typeface="Arial"/>
            </a:endParaRPr>
          </a:p>
        </p:txBody>
      </p:sp>
      <p:sp>
        <p:nvSpPr>
          <p:cNvPr id="5535" name="CustomShape 37"/>
          <p:cNvSpPr/>
          <p:nvPr/>
        </p:nvSpPr>
        <p:spPr>
          <a:xfrm>
            <a:off x="4500000" y="2687760"/>
            <a:ext cx="2664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4</a:t>
            </a:r>
            <a:endParaRPr b="0" lang="en-US" sz="1200" spc="-1" strike="noStrike">
              <a:latin typeface="Arial"/>
            </a:endParaRPr>
          </a:p>
        </p:txBody>
      </p:sp>
      <p:sp>
        <p:nvSpPr>
          <p:cNvPr id="5536" name="CustomShape 38"/>
          <p:cNvSpPr/>
          <p:nvPr/>
        </p:nvSpPr>
        <p:spPr>
          <a:xfrm>
            <a:off x="4022640" y="4006800"/>
            <a:ext cx="2664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1</a:t>
            </a:r>
            <a:endParaRPr b="0" lang="en-US" sz="1200" spc="-1" strike="noStrike">
              <a:latin typeface="Arial"/>
            </a:endParaRPr>
          </a:p>
        </p:txBody>
      </p:sp>
      <p:sp>
        <p:nvSpPr>
          <p:cNvPr id="5537" name="CustomShape 39"/>
          <p:cNvSpPr/>
          <p:nvPr/>
        </p:nvSpPr>
        <p:spPr>
          <a:xfrm>
            <a:off x="3668040" y="4276800"/>
            <a:ext cx="2664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a:t>
            </a:r>
            <a:endParaRPr b="0" lang="en-US" sz="1200" spc="-1" strike="noStrike">
              <a:latin typeface="Arial"/>
            </a:endParaRPr>
          </a:p>
        </p:txBody>
      </p:sp>
      <p:sp>
        <p:nvSpPr>
          <p:cNvPr id="5538" name="CustomShape 40"/>
          <p:cNvSpPr/>
          <p:nvPr/>
        </p:nvSpPr>
        <p:spPr>
          <a:xfrm>
            <a:off x="4048200" y="4624560"/>
            <a:ext cx="2664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3</a:t>
            </a:r>
            <a:endParaRPr b="0" lang="en-US" sz="1200" spc="-1" strike="noStrike">
              <a:latin typeface="Arial"/>
            </a:endParaRPr>
          </a:p>
        </p:txBody>
      </p:sp>
      <p:sp>
        <p:nvSpPr>
          <p:cNvPr id="5539" name="CustomShape 41"/>
          <p:cNvSpPr/>
          <p:nvPr/>
        </p:nvSpPr>
        <p:spPr>
          <a:xfrm>
            <a:off x="4557600" y="4437000"/>
            <a:ext cx="2664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4</a:t>
            </a:r>
            <a:endParaRPr b="0" lang="en-US" sz="1200" spc="-1" strike="noStrike">
              <a:latin typeface="Arial"/>
            </a:endParaRPr>
          </a:p>
        </p:txBody>
      </p:sp>
      <p:sp>
        <p:nvSpPr>
          <p:cNvPr id="5540" name="CustomShape 42"/>
          <p:cNvSpPr/>
          <p:nvPr/>
        </p:nvSpPr>
        <p:spPr>
          <a:xfrm>
            <a:off x="5813280" y="4089240"/>
            <a:ext cx="2664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1</a:t>
            </a:r>
            <a:endParaRPr b="0" lang="en-US" sz="1200" spc="-1" strike="noStrike">
              <a:latin typeface="Arial"/>
            </a:endParaRPr>
          </a:p>
        </p:txBody>
      </p:sp>
      <p:sp>
        <p:nvSpPr>
          <p:cNvPr id="5541" name="CustomShape 43"/>
          <p:cNvSpPr/>
          <p:nvPr/>
        </p:nvSpPr>
        <p:spPr>
          <a:xfrm>
            <a:off x="5787360" y="4437000"/>
            <a:ext cx="2664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a:t>
            </a:r>
            <a:endParaRPr b="0" lang="en-US" sz="1200" spc="-1" strike="noStrike">
              <a:latin typeface="Arial"/>
            </a:endParaRPr>
          </a:p>
        </p:txBody>
      </p:sp>
      <p:sp>
        <p:nvSpPr>
          <p:cNvPr id="5542" name="CustomShape 44"/>
          <p:cNvSpPr/>
          <p:nvPr/>
        </p:nvSpPr>
        <p:spPr>
          <a:xfrm>
            <a:off x="6151680" y="4641840"/>
            <a:ext cx="2664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3</a:t>
            </a:r>
            <a:endParaRPr b="0" lang="en-US" sz="1200" spc="-1" strike="noStrike">
              <a:latin typeface="Arial"/>
            </a:endParaRPr>
          </a:p>
        </p:txBody>
      </p:sp>
      <p:sp>
        <p:nvSpPr>
          <p:cNvPr id="5543" name="CustomShape 45"/>
          <p:cNvSpPr/>
          <p:nvPr/>
        </p:nvSpPr>
        <p:spPr>
          <a:xfrm>
            <a:off x="6712920" y="4394160"/>
            <a:ext cx="2664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4</a:t>
            </a:r>
            <a:endParaRPr b="0" lang="en-US" sz="1200" spc="-1" strike="noStrike">
              <a:latin typeface="Arial"/>
            </a:endParaRPr>
          </a:p>
        </p:txBody>
      </p:sp>
      <p:sp>
        <p:nvSpPr>
          <p:cNvPr id="5544" name="CustomShape 46"/>
          <p:cNvSpPr/>
          <p:nvPr/>
        </p:nvSpPr>
        <p:spPr>
          <a:xfrm>
            <a:off x="4473000" y="1666440"/>
            <a:ext cx="827280" cy="5166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a8"/>
                </a:solidFill>
                <a:latin typeface="Arial"/>
                <a:ea typeface="ＭＳ Ｐゴシック"/>
              </a:rPr>
              <a:t>Host h6</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10.3.0.6</a:t>
            </a:r>
            <a:endParaRPr b="0" lang="en-US" sz="1400" spc="-1" strike="noStrike">
              <a:latin typeface="Arial"/>
            </a:endParaRPr>
          </a:p>
        </p:txBody>
      </p:sp>
      <p:grpSp>
        <p:nvGrpSpPr>
          <p:cNvPr id="5545" name="Group 47"/>
          <p:cNvGrpSpPr/>
          <p:nvPr/>
        </p:nvGrpSpPr>
        <p:grpSpPr>
          <a:xfrm>
            <a:off x="5400720" y="1862280"/>
            <a:ext cx="1269720" cy="1482480"/>
            <a:chOff x="5400720" y="1862280"/>
            <a:chExt cx="1269720" cy="1482480"/>
          </a:xfrm>
        </p:grpSpPr>
        <p:grpSp>
          <p:nvGrpSpPr>
            <p:cNvPr id="5546" name="Group 48"/>
            <p:cNvGrpSpPr/>
            <p:nvPr/>
          </p:nvGrpSpPr>
          <p:grpSpPr>
            <a:xfrm>
              <a:off x="5422320" y="2017080"/>
              <a:ext cx="1040400" cy="1163880"/>
              <a:chOff x="5422320" y="2017080"/>
              <a:chExt cx="1040400" cy="1163880"/>
            </a:xfrm>
          </p:grpSpPr>
          <p:grpSp>
            <p:nvGrpSpPr>
              <p:cNvPr id="5547" name="Group 49"/>
              <p:cNvGrpSpPr/>
              <p:nvPr/>
            </p:nvGrpSpPr>
            <p:grpSpPr>
              <a:xfrm>
                <a:off x="5820480" y="2548440"/>
                <a:ext cx="349920" cy="632520"/>
                <a:chOff x="5820480" y="2548440"/>
                <a:chExt cx="349920" cy="632520"/>
              </a:xfrm>
            </p:grpSpPr>
            <p:sp>
              <p:nvSpPr>
                <p:cNvPr id="5548" name="CustomShape 50"/>
                <p:cNvSpPr/>
                <p:nvPr/>
              </p:nvSpPr>
              <p:spPr>
                <a:xfrm>
                  <a:off x="6097680" y="2549520"/>
                  <a:ext cx="69120" cy="60336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5549" name="CustomShape 51"/>
                <p:cNvSpPr/>
                <p:nvPr/>
              </p:nvSpPr>
              <p:spPr>
                <a:xfrm>
                  <a:off x="5837760" y="2548440"/>
                  <a:ext cx="256680" cy="60300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5550" name="CustomShape 52"/>
                <p:cNvSpPr/>
                <p:nvPr/>
              </p:nvSpPr>
              <p:spPr>
                <a:xfrm>
                  <a:off x="6111000" y="2585880"/>
                  <a:ext cx="41040" cy="55836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5551" name="CustomShape 53"/>
                <p:cNvSpPr/>
                <p:nvPr/>
              </p:nvSpPr>
              <p:spPr>
                <a:xfrm>
                  <a:off x="6101640" y="2868480"/>
                  <a:ext cx="64440" cy="496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552" name="CustomShape 54"/>
                <p:cNvSpPr/>
                <p:nvPr/>
              </p:nvSpPr>
              <p:spPr>
                <a:xfrm>
                  <a:off x="5837760" y="2617560"/>
                  <a:ext cx="146520" cy="11880"/>
                </a:xfrm>
                <a:prstGeom prst="rect">
                  <a:avLst/>
                </a:prstGeom>
                <a:solidFill>
                  <a:srgbClr val="000000"/>
                </a:solidFill>
                <a:ln w="9525">
                  <a:solidFill>
                    <a:srgbClr val="000000"/>
                  </a:solidFill>
                  <a:miter/>
                </a:ln>
              </p:spPr>
              <p:style>
                <a:lnRef idx="0"/>
                <a:fillRef idx="0"/>
                <a:effectRef idx="0"/>
                <a:fontRef idx="minor"/>
              </p:style>
            </p:sp>
            <p:grpSp>
              <p:nvGrpSpPr>
                <p:cNvPr id="5553" name="Group 55"/>
                <p:cNvGrpSpPr/>
                <p:nvPr/>
              </p:nvGrpSpPr>
              <p:grpSpPr>
                <a:xfrm>
                  <a:off x="5970240" y="2611080"/>
                  <a:ext cx="141840" cy="39240"/>
                  <a:chOff x="5970240" y="2611080"/>
                  <a:chExt cx="141840" cy="39240"/>
                </a:xfrm>
              </p:grpSpPr>
              <p:sp>
                <p:nvSpPr>
                  <p:cNvPr id="5554" name="CustomShape 56"/>
                  <p:cNvSpPr/>
                  <p:nvPr/>
                </p:nvSpPr>
                <p:spPr>
                  <a:xfrm>
                    <a:off x="5970240" y="2611080"/>
                    <a:ext cx="141840" cy="39240"/>
                  </a:xfrm>
                  <a:prstGeom prst="roundRect">
                    <a:avLst>
                      <a:gd name="adj" fmla="val 50000"/>
                    </a:avLst>
                  </a:prstGeom>
                  <a:solidFill>
                    <a:srgbClr val="000000"/>
                  </a:solidFill>
                  <a:ln w="0">
                    <a:noFill/>
                  </a:ln>
                </p:spPr>
                <p:style>
                  <a:lnRef idx="0"/>
                  <a:fillRef idx="0"/>
                  <a:effectRef idx="0"/>
                  <a:fontRef idx="minor"/>
                </p:style>
              </p:sp>
              <p:sp>
                <p:nvSpPr>
                  <p:cNvPr id="5555" name="CustomShape 57"/>
                  <p:cNvSpPr/>
                  <p:nvPr/>
                </p:nvSpPr>
                <p:spPr>
                  <a:xfrm>
                    <a:off x="5972400" y="2615040"/>
                    <a:ext cx="136800" cy="309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556" name="CustomShape 58"/>
                <p:cNvSpPr/>
                <p:nvPr/>
              </p:nvSpPr>
              <p:spPr>
                <a:xfrm>
                  <a:off x="5840280" y="2705040"/>
                  <a:ext cx="146520" cy="11880"/>
                </a:xfrm>
                <a:prstGeom prst="rect">
                  <a:avLst/>
                </a:prstGeom>
                <a:solidFill>
                  <a:srgbClr val="000000"/>
                </a:solidFill>
                <a:ln w="9525">
                  <a:solidFill>
                    <a:srgbClr val="000000"/>
                  </a:solidFill>
                  <a:miter/>
                </a:ln>
              </p:spPr>
              <p:style>
                <a:lnRef idx="0"/>
                <a:fillRef idx="0"/>
                <a:effectRef idx="0"/>
                <a:fontRef idx="minor"/>
              </p:style>
            </p:sp>
            <p:grpSp>
              <p:nvGrpSpPr>
                <p:cNvPr id="5557" name="Group 59"/>
                <p:cNvGrpSpPr/>
                <p:nvPr/>
              </p:nvGrpSpPr>
              <p:grpSpPr>
                <a:xfrm>
                  <a:off x="5969880" y="2696760"/>
                  <a:ext cx="141840" cy="34920"/>
                  <a:chOff x="5969880" y="2696760"/>
                  <a:chExt cx="141840" cy="34920"/>
                </a:xfrm>
              </p:grpSpPr>
              <p:sp>
                <p:nvSpPr>
                  <p:cNvPr id="5558" name="CustomShape 60"/>
                  <p:cNvSpPr/>
                  <p:nvPr/>
                </p:nvSpPr>
                <p:spPr>
                  <a:xfrm>
                    <a:off x="5969880" y="2696760"/>
                    <a:ext cx="141840" cy="34920"/>
                  </a:xfrm>
                  <a:prstGeom prst="roundRect">
                    <a:avLst>
                      <a:gd name="adj" fmla="val 50000"/>
                    </a:avLst>
                  </a:prstGeom>
                  <a:solidFill>
                    <a:srgbClr val="000000"/>
                  </a:solidFill>
                  <a:ln w="0">
                    <a:noFill/>
                  </a:ln>
                </p:spPr>
                <p:style>
                  <a:lnRef idx="0"/>
                  <a:fillRef idx="0"/>
                  <a:effectRef idx="0"/>
                  <a:fontRef idx="minor"/>
                </p:style>
              </p:sp>
              <p:sp>
                <p:nvSpPr>
                  <p:cNvPr id="5559" name="CustomShape 61"/>
                  <p:cNvSpPr/>
                  <p:nvPr/>
                </p:nvSpPr>
                <p:spPr>
                  <a:xfrm>
                    <a:off x="5972400" y="2701080"/>
                    <a:ext cx="136800" cy="270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560" name="CustomShape 62"/>
                <p:cNvSpPr/>
                <p:nvPr/>
              </p:nvSpPr>
              <p:spPr>
                <a:xfrm>
                  <a:off x="5840280" y="2792880"/>
                  <a:ext cx="146520" cy="11880"/>
                </a:xfrm>
                <a:prstGeom prst="rect">
                  <a:avLst/>
                </a:prstGeom>
                <a:solidFill>
                  <a:srgbClr val="000000"/>
                </a:solidFill>
                <a:ln w="9525">
                  <a:solidFill>
                    <a:srgbClr val="000000"/>
                  </a:solidFill>
                  <a:miter/>
                </a:ln>
              </p:spPr>
              <p:style>
                <a:lnRef idx="0"/>
                <a:fillRef idx="0"/>
                <a:effectRef idx="0"/>
                <a:fontRef idx="minor"/>
              </p:style>
            </p:sp>
            <p:sp>
              <p:nvSpPr>
                <p:cNvPr id="5561" name="CustomShape 63"/>
                <p:cNvSpPr/>
                <p:nvPr/>
              </p:nvSpPr>
              <p:spPr>
                <a:xfrm>
                  <a:off x="5842800" y="2872440"/>
                  <a:ext cx="146520" cy="11880"/>
                </a:xfrm>
                <a:prstGeom prst="rect">
                  <a:avLst/>
                </a:prstGeom>
                <a:solidFill>
                  <a:srgbClr val="000000"/>
                </a:solidFill>
                <a:ln w="9525">
                  <a:solidFill>
                    <a:srgbClr val="000000"/>
                  </a:solidFill>
                  <a:miter/>
                </a:ln>
              </p:spPr>
              <p:style>
                <a:lnRef idx="0"/>
                <a:fillRef idx="0"/>
                <a:effectRef idx="0"/>
                <a:fontRef idx="minor"/>
              </p:style>
            </p:sp>
            <p:grpSp>
              <p:nvGrpSpPr>
                <p:cNvPr id="5562" name="Group 64"/>
                <p:cNvGrpSpPr/>
                <p:nvPr/>
              </p:nvGrpSpPr>
              <p:grpSpPr>
                <a:xfrm>
                  <a:off x="5967720" y="2869920"/>
                  <a:ext cx="141840" cy="35280"/>
                  <a:chOff x="5967720" y="2869920"/>
                  <a:chExt cx="141840" cy="35280"/>
                </a:xfrm>
              </p:grpSpPr>
              <p:sp>
                <p:nvSpPr>
                  <p:cNvPr id="5563" name="CustomShape 65"/>
                  <p:cNvSpPr/>
                  <p:nvPr/>
                </p:nvSpPr>
                <p:spPr>
                  <a:xfrm>
                    <a:off x="5967720" y="2869920"/>
                    <a:ext cx="141840" cy="35280"/>
                  </a:xfrm>
                  <a:prstGeom prst="roundRect">
                    <a:avLst>
                      <a:gd name="adj" fmla="val 50000"/>
                    </a:avLst>
                  </a:prstGeom>
                  <a:solidFill>
                    <a:srgbClr val="000000"/>
                  </a:solidFill>
                  <a:ln w="0">
                    <a:noFill/>
                  </a:ln>
                </p:spPr>
                <p:style>
                  <a:lnRef idx="0"/>
                  <a:fillRef idx="0"/>
                  <a:effectRef idx="0"/>
                  <a:fontRef idx="minor"/>
                </p:style>
              </p:sp>
              <p:sp>
                <p:nvSpPr>
                  <p:cNvPr id="5564" name="CustomShape 66"/>
                  <p:cNvSpPr/>
                  <p:nvPr/>
                </p:nvSpPr>
                <p:spPr>
                  <a:xfrm>
                    <a:off x="5969880" y="2869920"/>
                    <a:ext cx="136800" cy="309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565" name="CustomShape 67"/>
                <p:cNvSpPr/>
                <p:nvPr/>
              </p:nvSpPr>
              <p:spPr>
                <a:xfrm>
                  <a:off x="6102720" y="2792880"/>
                  <a:ext cx="64440" cy="4932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5566" name="Group 68"/>
                <p:cNvGrpSpPr/>
                <p:nvPr/>
              </p:nvGrpSpPr>
              <p:grpSpPr>
                <a:xfrm>
                  <a:off x="5967720" y="2786400"/>
                  <a:ext cx="144000" cy="34920"/>
                  <a:chOff x="5967720" y="2786400"/>
                  <a:chExt cx="144000" cy="34920"/>
                </a:xfrm>
              </p:grpSpPr>
              <p:sp>
                <p:nvSpPr>
                  <p:cNvPr id="5567" name="CustomShape 69"/>
                  <p:cNvSpPr/>
                  <p:nvPr/>
                </p:nvSpPr>
                <p:spPr>
                  <a:xfrm>
                    <a:off x="5967720" y="2786400"/>
                    <a:ext cx="144000" cy="34920"/>
                  </a:xfrm>
                  <a:prstGeom prst="roundRect">
                    <a:avLst>
                      <a:gd name="adj" fmla="val 50000"/>
                    </a:avLst>
                  </a:prstGeom>
                  <a:solidFill>
                    <a:srgbClr val="000000"/>
                  </a:solidFill>
                  <a:ln w="0">
                    <a:noFill/>
                  </a:ln>
                </p:spPr>
                <p:style>
                  <a:lnRef idx="0"/>
                  <a:fillRef idx="0"/>
                  <a:effectRef idx="0"/>
                  <a:fontRef idx="minor"/>
                </p:style>
              </p:sp>
              <p:sp>
                <p:nvSpPr>
                  <p:cNvPr id="5568" name="CustomShape 70"/>
                  <p:cNvSpPr/>
                  <p:nvPr/>
                </p:nvSpPr>
                <p:spPr>
                  <a:xfrm>
                    <a:off x="5969880" y="2790720"/>
                    <a:ext cx="141840" cy="270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569" name="CustomShape 71"/>
                <p:cNvSpPr/>
                <p:nvPr/>
              </p:nvSpPr>
              <p:spPr>
                <a:xfrm>
                  <a:off x="6092280" y="2548440"/>
                  <a:ext cx="16920" cy="60300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5570" name="CustomShape 72"/>
                <p:cNvSpPr/>
                <p:nvPr/>
              </p:nvSpPr>
              <p:spPr>
                <a:xfrm>
                  <a:off x="6108840" y="2701080"/>
                  <a:ext cx="57960" cy="5580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571" name="CustomShape 73"/>
                <p:cNvSpPr/>
                <p:nvPr/>
              </p:nvSpPr>
              <p:spPr>
                <a:xfrm>
                  <a:off x="6109560" y="2614680"/>
                  <a:ext cx="59760" cy="6300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572" name="CustomShape 74"/>
                <p:cNvSpPr/>
                <p:nvPr/>
              </p:nvSpPr>
              <p:spPr>
                <a:xfrm>
                  <a:off x="6158520" y="3124800"/>
                  <a:ext cx="11880" cy="24840"/>
                </a:xfrm>
                <a:prstGeom prst="ellipse">
                  <a:avLst/>
                </a:prstGeom>
                <a:solidFill>
                  <a:srgbClr val="333333"/>
                </a:solidFill>
                <a:ln w="0">
                  <a:noFill/>
                </a:ln>
              </p:spPr>
              <p:style>
                <a:lnRef idx="0"/>
                <a:fillRef idx="0"/>
                <a:effectRef idx="0"/>
                <a:fontRef idx="minor"/>
              </p:style>
            </p:sp>
            <p:sp>
              <p:nvSpPr>
                <p:cNvPr id="5573" name="CustomShape 75"/>
                <p:cNvSpPr/>
                <p:nvPr/>
              </p:nvSpPr>
              <p:spPr>
                <a:xfrm>
                  <a:off x="6106320" y="3125520"/>
                  <a:ext cx="59760" cy="525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5574" name="CustomShape 76"/>
                <p:cNvSpPr/>
                <p:nvPr/>
              </p:nvSpPr>
              <p:spPr>
                <a:xfrm>
                  <a:off x="5820480" y="3141720"/>
                  <a:ext cx="293760" cy="3924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5575" name="CustomShape 77"/>
                <p:cNvSpPr/>
                <p:nvPr/>
              </p:nvSpPr>
              <p:spPr>
                <a:xfrm>
                  <a:off x="5837760" y="3152160"/>
                  <a:ext cx="261720" cy="2052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5576" name="CustomShape 78"/>
                <p:cNvSpPr/>
                <p:nvPr/>
              </p:nvSpPr>
              <p:spPr>
                <a:xfrm>
                  <a:off x="5862240" y="3064320"/>
                  <a:ext cx="38880" cy="37080"/>
                </a:xfrm>
                <a:prstGeom prst="ellipse">
                  <a:avLst/>
                </a:prstGeom>
                <a:solidFill>
                  <a:srgbClr val="33cc33"/>
                </a:solidFill>
                <a:ln w="0">
                  <a:noFill/>
                </a:ln>
              </p:spPr>
              <p:style>
                <a:lnRef idx="0"/>
                <a:fillRef idx="0"/>
                <a:effectRef idx="0"/>
                <a:fontRef idx="minor"/>
              </p:style>
            </p:sp>
            <p:sp>
              <p:nvSpPr>
                <p:cNvPr id="5577" name="CustomShape 79"/>
                <p:cNvSpPr/>
                <p:nvPr/>
              </p:nvSpPr>
              <p:spPr>
                <a:xfrm>
                  <a:off x="5906160" y="3064320"/>
                  <a:ext cx="38880" cy="37080"/>
                </a:xfrm>
                <a:prstGeom prst="ellipse">
                  <a:avLst/>
                </a:prstGeom>
                <a:solidFill>
                  <a:srgbClr val="ff0000"/>
                </a:solidFill>
                <a:ln w="0">
                  <a:noFill/>
                </a:ln>
              </p:spPr>
              <p:style>
                <a:lnRef idx="0"/>
                <a:fillRef idx="0"/>
                <a:effectRef idx="0"/>
                <a:fontRef idx="minor"/>
              </p:style>
            </p:sp>
            <p:sp>
              <p:nvSpPr>
                <p:cNvPr id="5578" name="CustomShape 80"/>
                <p:cNvSpPr/>
                <p:nvPr/>
              </p:nvSpPr>
              <p:spPr>
                <a:xfrm>
                  <a:off x="5947920" y="3064320"/>
                  <a:ext cx="38880" cy="37080"/>
                </a:xfrm>
                <a:prstGeom prst="ellipse">
                  <a:avLst/>
                </a:prstGeom>
                <a:solidFill>
                  <a:srgbClr val="33cc33"/>
                </a:solidFill>
                <a:ln w="0">
                  <a:noFill/>
                </a:ln>
              </p:spPr>
              <p:style>
                <a:lnRef idx="0"/>
                <a:fillRef idx="0"/>
                <a:effectRef idx="0"/>
                <a:fontRef idx="minor"/>
              </p:style>
            </p:sp>
            <p:sp>
              <p:nvSpPr>
                <p:cNvPr id="5579" name="CustomShape 81"/>
                <p:cNvSpPr/>
                <p:nvPr/>
              </p:nvSpPr>
              <p:spPr>
                <a:xfrm>
                  <a:off x="6048360" y="2920320"/>
                  <a:ext cx="19440" cy="200160"/>
                </a:xfrm>
                <a:prstGeom prst="rect">
                  <a:avLst/>
                </a:prstGeom>
                <a:solidFill>
                  <a:srgbClr val="292929"/>
                </a:solidFill>
                <a:ln w="9525">
                  <a:solidFill>
                    <a:srgbClr val="000000"/>
                  </a:solidFill>
                  <a:miter/>
                </a:ln>
              </p:spPr>
              <p:style>
                <a:lnRef idx="0"/>
                <a:fillRef idx="0"/>
                <a:effectRef idx="0"/>
                <a:fontRef idx="minor"/>
              </p:style>
            </p:sp>
          </p:grpSp>
          <p:pic>
            <p:nvPicPr>
              <p:cNvPr id="5580" name="Picture 4" descr=""/>
              <p:cNvPicPr/>
              <p:nvPr/>
            </p:nvPicPr>
            <p:blipFill>
              <a:blip r:embed="rId7"/>
              <a:stretch/>
            </p:blipFill>
            <p:spPr>
              <a:xfrm>
                <a:off x="5422320" y="2017080"/>
                <a:ext cx="1039320" cy="309600"/>
              </a:xfrm>
              <a:prstGeom prst="rect">
                <a:avLst/>
              </a:prstGeom>
              <a:ln w="0">
                <a:noFill/>
              </a:ln>
            </p:spPr>
          </p:pic>
          <p:sp>
            <p:nvSpPr>
              <p:cNvPr id="5581" name="CustomShape 82"/>
              <p:cNvSpPr/>
              <p:nvPr/>
            </p:nvSpPr>
            <p:spPr>
              <a:xfrm>
                <a:off x="5547240" y="2221920"/>
                <a:ext cx="915480" cy="5778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controller</a:t>
                </a:r>
                <a:endParaRPr b="0" lang="en-US" sz="1400" spc="-1" strike="noStrike">
                  <a:latin typeface="Arial"/>
                </a:endParaRPr>
              </a:p>
              <a:p>
                <a:pPr>
                  <a:lnSpc>
                    <a:spcPct val="100000"/>
                  </a:lnSpc>
                  <a:tabLst>
                    <a:tab algn="l" pos="0"/>
                  </a:tabLst>
                </a:pPr>
                <a:endParaRPr b="0" lang="en-US" sz="1400" spc="-1" strike="noStrike">
                  <a:latin typeface="Arial"/>
                </a:endParaRPr>
              </a:p>
            </p:txBody>
          </p:sp>
        </p:grpSp>
        <p:sp>
          <p:nvSpPr>
            <p:cNvPr id="5582" name="CustomShape 83"/>
            <p:cNvSpPr/>
            <p:nvPr/>
          </p:nvSpPr>
          <p:spPr>
            <a:xfrm>
              <a:off x="5400720" y="1862280"/>
              <a:ext cx="1269720" cy="1482480"/>
            </a:xfrm>
            <a:prstGeom prst="rect">
              <a:avLst/>
            </a:prstGeom>
            <a:solidFill>
              <a:srgbClr val="ffffff">
                <a:alpha val="66000"/>
              </a:srgbClr>
            </a:solidFill>
            <a:ln w="0">
              <a:noFill/>
            </a:ln>
          </p:spPr>
          <p:style>
            <a:lnRef idx="0"/>
            <a:fillRef idx="0"/>
            <a:effectRef idx="0"/>
            <a:fontRef idx="minor"/>
          </p:style>
        </p:sp>
      </p:grpSp>
      <p:sp>
        <p:nvSpPr>
          <p:cNvPr id="5583" name="CustomShape 84"/>
          <p:cNvSpPr/>
          <p:nvPr/>
        </p:nvSpPr>
        <p:spPr>
          <a:xfrm>
            <a:off x="7200360" y="1519560"/>
            <a:ext cx="4619520" cy="20890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800" spc="-1" strike="noStrike">
                <a:solidFill>
                  <a:srgbClr val="000000"/>
                </a:solidFill>
                <a:latin typeface="Calibri"/>
                <a:ea typeface="ＭＳ Ｐゴシック"/>
              </a:rPr>
              <a:t>Orchestrated tables can create </a:t>
            </a:r>
            <a:r>
              <a:rPr b="0" i="1" lang="en-US" sz="2800" spc="-1" strike="noStrike">
                <a:solidFill>
                  <a:srgbClr val="cc0000"/>
                </a:solidFill>
                <a:latin typeface="Calibri"/>
                <a:ea typeface="ＭＳ Ｐゴシック"/>
              </a:rPr>
              <a:t>network-wide</a:t>
            </a:r>
            <a:r>
              <a:rPr b="0" lang="en-US" sz="2800" spc="-1" strike="noStrike">
                <a:solidFill>
                  <a:srgbClr val="cc0000"/>
                </a:solidFill>
                <a:latin typeface="Calibri"/>
                <a:ea typeface="ＭＳ Ｐゴシック"/>
              </a:rPr>
              <a:t> </a:t>
            </a:r>
            <a:r>
              <a:rPr b="0" lang="en-US" sz="2800" spc="-1" strike="noStrike">
                <a:solidFill>
                  <a:srgbClr val="000000"/>
                </a:solidFill>
                <a:latin typeface="Calibri"/>
                <a:ea typeface="ＭＳ Ｐゴシック"/>
              </a:rPr>
              <a:t>behavior, e.g.,:</a:t>
            </a:r>
            <a:endParaRPr b="0" lang="en-US" sz="2800" spc="-1" strike="noStrike">
              <a:latin typeface="Arial"/>
            </a:endParaRPr>
          </a:p>
          <a:p>
            <a:pPr marL="343080" indent="-225000">
              <a:lnSpc>
                <a:spcPct val="90000"/>
              </a:lnSpc>
              <a:spcBef>
                <a:spcPts val="601"/>
              </a:spcBef>
              <a:buClr>
                <a:srgbClr val="0000a8"/>
              </a:buClr>
              <a:buFont typeface="Wingdings" charset="2"/>
              <a:buChar char=""/>
              <a:tabLst>
                <a:tab algn="l" pos="0"/>
              </a:tabLst>
            </a:pPr>
            <a:r>
              <a:rPr b="0" lang="en-US" sz="2600" spc="-1" strike="noStrike">
                <a:solidFill>
                  <a:srgbClr val="000000"/>
                </a:solidFill>
                <a:latin typeface="Calibri"/>
                <a:ea typeface="ＭＳ Ｐゴシック"/>
              </a:rPr>
              <a:t>datagrams from hosts h5 and h6 should be sent to h3 or h4, via s1 and from there to s2</a:t>
            </a:r>
            <a:endParaRPr b="0" lang="en-US" sz="2600" spc="-1" strike="noStrike">
              <a:latin typeface="Arial"/>
            </a:endParaRPr>
          </a:p>
        </p:txBody>
      </p:sp>
      <p:grpSp>
        <p:nvGrpSpPr>
          <p:cNvPr id="5584" name="Group 85"/>
          <p:cNvGrpSpPr/>
          <p:nvPr/>
        </p:nvGrpSpPr>
        <p:grpSpPr>
          <a:xfrm>
            <a:off x="3869640" y="4254120"/>
            <a:ext cx="728640" cy="410400"/>
            <a:chOff x="3869640" y="4254120"/>
            <a:chExt cx="728640" cy="410400"/>
          </a:xfrm>
        </p:grpSpPr>
        <p:sp>
          <p:nvSpPr>
            <p:cNvPr id="5585" name="CustomShape 86"/>
            <p:cNvSpPr/>
            <p:nvPr/>
          </p:nvSpPr>
          <p:spPr>
            <a:xfrm>
              <a:off x="3869640" y="4396320"/>
              <a:ext cx="728640" cy="268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5586" name="CustomShape 87"/>
            <p:cNvSpPr/>
            <p:nvPr/>
          </p:nvSpPr>
          <p:spPr>
            <a:xfrm>
              <a:off x="3870000" y="4254120"/>
              <a:ext cx="727560" cy="26568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5587" name="Group 88"/>
            <p:cNvGrpSpPr/>
            <p:nvPr/>
          </p:nvGrpSpPr>
          <p:grpSpPr>
            <a:xfrm>
              <a:off x="3977640" y="4287600"/>
              <a:ext cx="512280" cy="195480"/>
              <a:chOff x="3977640" y="4287600"/>
              <a:chExt cx="512280" cy="195480"/>
            </a:xfrm>
          </p:grpSpPr>
          <p:sp>
            <p:nvSpPr>
              <p:cNvPr id="5588" name="CustomShape 89"/>
              <p:cNvSpPr/>
              <p:nvPr/>
            </p:nvSpPr>
            <p:spPr>
              <a:xfrm>
                <a:off x="3992040" y="4287600"/>
                <a:ext cx="484560" cy="109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589" name="CustomShape 90"/>
              <p:cNvSpPr/>
              <p:nvPr/>
            </p:nvSpPr>
            <p:spPr>
              <a:xfrm>
                <a:off x="4309200" y="4381200"/>
                <a:ext cx="180720" cy="939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590" name="CustomShape 91"/>
              <p:cNvSpPr/>
              <p:nvPr/>
            </p:nvSpPr>
            <p:spPr>
              <a:xfrm>
                <a:off x="3977640" y="4381200"/>
                <a:ext cx="177480" cy="928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591" name="CustomShape 92"/>
              <p:cNvSpPr/>
              <p:nvPr/>
            </p:nvSpPr>
            <p:spPr>
              <a:xfrm>
                <a:off x="4039560" y="4335480"/>
                <a:ext cx="386280" cy="1476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592" name="Group 93"/>
          <p:cNvGrpSpPr/>
          <p:nvPr/>
        </p:nvGrpSpPr>
        <p:grpSpPr>
          <a:xfrm>
            <a:off x="6009840" y="4287240"/>
            <a:ext cx="728640" cy="410400"/>
            <a:chOff x="6009840" y="4287240"/>
            <a:chExt cx="728640" cy="410400"/>
          </a:xfrm>
        </p:grpSpPr>
        <p:sp>
          <p:nvSpPr>
            <p:cNvPr id="5593" name="CustomShape 94"/>
            <p:cNvSpPr/>
            <p:nvPr/>
          </p:nvSpPr>
          <p:spPr>
            <a:xfrm>
              <a:off x="6009840" y="4429440"/>
              <a:ext cx="728640" cy="268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5594" name="CustomShape 95"/>
            <p:cNvSpPr/>
            <p:nvPr/>
          </p:nvSpPr>
          <p:spPr>
            <a:xfrm>
              <a:off x="6010200" y="4287240"/>
              <a:ext cx="727560" cy="26568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5595" name="Group 96"/>
            <p:cNvGrpSpPr/>
            <p:nvPr/>
          </p:nvGrpSpPr>
          <p:grpSpPr>
            <a:xfrm>
              <a:off x="6117840" y="4320720"/>
              <a:ext cx="512280" cy="195480"/>
              <a:chOff x="6117840" y="4320720"/>
              <a:chExt cx="512280" cy="195480"/>
            </a:xfrm>
          </p:grpSpPr>
          <p:sp>
            <p:nvSpPr>
              <p:cNvPr id="5596" name="CustomShape 97"/>
              <p:cNvSpPr/>
              <p:nvPr/>
            </p:nvSpPr>
            <p:spPr>
              <a:xfrm>
                <a:off x="6132240" y="4320720"/>
                <a:ext cx="484560" cy="109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597" name="CustomShape 98"/>
              <p:cNvSpPr/>
              <p:nvPr/>
            </p:nvSpPr>
            <p:spPr>
              <a:xfrm>
                <a:off x="6449400" y="4414320"/>
                <a:ext cx="180720" cy="939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598" name="CustomShape 99"/>
              <p:cNvSpPr/>
              <p:nvPr/>
            </p:nvSpPr>
            <p:spPr>
              <a:xfrm>
                <a:off x="6117840" y="4414320"/>
                <a:ext cx="177480" cy="928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599" name="CustomShape 100"/>
              <p:cNvSpPr/>
              <p:nvPr/>
            </p:nvSpPr>
            <p:spPr>
              <a:xfrm>
                <a:off x="6179760" y="4368600"/>
                <a:ext cx="386280" cy="1476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600" name="Group 101"/>
          <p:cNvGrpSpPr/>
          <p:nvPr/>
        </p:nvGrpSpPr>
        <p:grpSpPr>
          <a:xfrm>
            <a:off x="3882960" y="2412000"/>
            <a:ext cx="728640" cy="410400"/>
            <a:chOff x="3882960" y="2412000"/>
            <a:chExt cx="728640" cy="410400"/>
          </a:xfrm>
        </p:grpSpPr>
        <p:sp>
          <p:nvSpPr>
            <p:cNvPr id="5601" name="CustomShape 102"/>
            <p:cNvSpPr/>
            <p:nvPr/>
          </p:nvSpPr>
          <p:spPr>
            <a:xfrm>
              <a:off x="3882960" y="2554200"/>
              <a:ext cx="728640" cy="268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5602" name="CustomShape 103"/>
            <p:cNvSpPr/>
            <p:nvPr/>
          </p:nvSpPr>
          <p:spPr>
            <a:xfrm>
              <a:off x="3883320" y="2412000"/>
              <a:ext cx="727560" cy="26568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5603" name="Group 104"/>
            <p:cNvGrpSpPr/>
            <p:nvPr/>
          </p:nvGrpSpPr>
          <p:grpSpPr>
            <a:xfrm>
              <a:off x="3990960" y="2445840"/>
              <a:ext cx="512280" cy="195120"/>
              <a:chOff x="3990960" y="2445840"/>
              <a:chExt cx="512280" cy="195120"/>
            </a:xfrm>
          </p:grpSpPr>
          <p:sp>
            <p:nvSpPr>
              <p:cNvPr id="5604" name="CustomShape 105"/>
              <p:cNvSpPr/>
              <p:nvPr/>
            </p:nvSpPr>
            <p:spPr>
              <a:xfrm>
                <a:off x="4005000" y="2445840"/>
                <a:ext cx="484560" cy="109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605" name="CustomShape 106"/>
              <p:cNvSpPr/>
              <p:nvPr/>
            </p:nvSpPr>
            <p:spPr>
              <a:xfrm>
                <a:off x="4322520" y="2539440"/>
                <a:ext cx="180720" cy="939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606" name="CustomShape 107"/>
              <p:cNvSpPr/>
              <p:nvPr/>
            </p:nvSpPr>
            <p:spPr>
              <a:xfrm>
                <a:off x="3990960" y="2539440"/>
                <a:ext cx="177480" cy="928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607" name="CustomShape 108"/>
              <p:cNvSpPr/>
              <p:nvPr/>
            </p:nvSpPr>
            <p:spPr>
              <a:xfrm>
                <a:off x="4052520" y="2493360"/>
                <a:ext cx="386280" cy="1476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608" name="Group 109"/>
          <p:cNvGrpSpPr/>
          <p:nvPr/>
        </p:nvGrpSpPr>
        <p:grpSpPr>
          <a:xfrm>
            <a:off x="3414600" y="2789640"/>
            <a:ext cx="3842280" cy="2464920"/>
            <a:chOff x="3414600" y="2789640"/>
            <a:chExt cx="3842280" cy="2464920"/>
          </a:xfrm>
        </p:grpSpPr>
        <p:sp>
          <p:nvSpPr>
            <p:cNvPr id="5609" name="CustomShape 110"/>
            <p:cNvSpPr/>
            <p:nvPr/>
          </p:nvSpPr>
          <p:spPr>
            <a:xfrm>
              <a:off x="3414600" y="2789640"/>
              <a:ext cx="3842280" cy="1937520"/>
            </a:xfrm>
            <a:custGeom>
              <a:avLst/>
              <a:gdLst/>
              <a:ahLst/>
              <a:rect l="l" t="t" r="r" b="b"/>
              <a:pathLst>
                <a:path w="3842795" h="2040239">
                  <a:moveTo>
                    <a:pt x="0" y="3032"/>
                  </a:moveTo>
                  <a:cubicBezTo>
                    <a:pt x="381965" y="14606"/>
                    <a:pt x="571192" y="-50652"/>
                    <a:pt x="658002" y="119110"/>
                  </a:cubicBezTo>
                  <a:cubicBezTo>
                    <a:pt x="744812" y="288872"/>
                    <a:pt x="538223" y="1604196"/>
                    <a:pt x="729205" y="1924429"/>
                  </a:cubicBezTo>
                  <a:cubicBezTo>
                    <a:pt x="844952" y="2152065"/>
                    <a:pt x="2812648" y="1974585"/>
                    <a:pt x="3842795" y="1970727"/>
                  </a:cubicBezTo>
                </a:path>
              </a:pathLst>
            </a:custGeom>
            <a:noFill/>
            <a:ln w="73025">
              <a:solidFill>
                <a:srgbClr val="c00000"/>
              </a:solidFill>
              <a:tailEnd len="med" type="triangle" w="med"/>
            </a:ln>
          </p:spPr>
          <p:style>
            <a:lnRef idx="2">
              <a:schemeClr val="accent1">
                <a:shade val="50000"/>
              </a:schemeClr>
            </a:lnRef>
            <a:fillRef idx="1">
              <a:schemeClr val="accent1"/>
            </a:fillRef>
            <a:effectRef idx="0">
              <a:schemeClr val="accent1"/>
            </a:effectRef>
            <a:fontRef idx="minor"/>
          </p:style>
        </p:sp>
        <p:sp>
          <p:nvSpPr>
            <p:cNvPr id="5610" name="CustomShape 111"/>
            <p:cNvSpPr/>
            <p:nvPr/>
          </p:nvSpPr>
          <p:spPr>
            <a:xfrm>
              <a:off x="5465160" y="4716720"/>
              <a:ext cx="823320" cy="537840"/>
            </a:xfrm>
            <a:custGeom>
              <a:avLst/>
              <a:gdLst/>
              <a:ahLst/>
              <a:rect l="l" t="t" r="r" b="b"/>
              <a:pathLst>
                <a:path w="823595" h="566827">
                  <a:moveTo>
                    <a:pt x="0" y="0"/>
                  </a:moveTo>
                  <a:cubicBezTo>
                    <a:pt x="281651" y="46299"/>
                    <a:pt x="669592" y="55668"/>
                    <a:pt x="784991" y="150139"/>
                  </a:cubicBezTo>
                  <a:cubicBezTo>
                    <a:pt x="900390" y="244610"/>
                    <a:pt x="723260" y="427931"/>
                    <a:pt x="692394" y="566827"/>
                  </a:cubicBezTo>
                </a:path>
              </a:pathLst>
            </a:custGeom>
            <a:noFill/>
            <a:ln w="73025">
              <a:solidFill>
                <a:srgbClr val="c00000"/>
              </a:solidFill>
              <a:tailEnd len="med" type="triangle" w="med"/>
            </a:ln>
          </p:spPr>
          <p:style>
            <a:lnRef idx="2">
              <a:schemeClr val="accent1">
                <a:shade val="50000"/>
              </a:schemeClr>
            </a:lnRef>
            <a:fillRef idx="1">
              <a:schemeClr val="accent1"/>
            </a:fillRef>
            <a:effectRef idx="0">
              <a:schemeClr val="accent1"/>
            </a:effectRef>
            <a:fontRef idx="minor"/>
          </p:style>
        </p:sp>
      </p:grpSp>
      <p:grpSp>
        <p:nvGrpSpPr>
          <p:cNvPr id="5611" name="Group 112"/>
          <p:cNvGrpSpPr/>
          <p:nvPr/>
        </p:nvGrpSpPr>
        <p:grpSpPr>
          <a:xfrm>
            <a:off x="4311360" y="1958400"/>
            <a:ext cx="3142800" cy="3158280"/>
            <a:chOff x="4311360" y="1958400"/>
            <a:chExt cx="3142800" cy="3158280"/>
          </a:xfrm>
        </p:grpSpPr>
        <p:sp>
          <p:nvSpPr>
            <p:cNvPr id="5612" name="CustomShape 113"/>
            <p:cNvSpPr/>
            <p:nvPr/>
          </p:nvSpPr>
          <p:spPr>
            <a:xfrm>
              <a:off x="4311360" y="1958400"/>
              <a:ext cx="3142800" cy="2415960"/>
            </a:xfrm>
            <a:custGeom>
              <a:avLst/>
              <a:gdLst/>
              <a:ahLst/>
              <a:rect l="l" t="t" r="r" b="b"/>
              <a:pathLst>
                <a:path w="3143235" h="2416160">
                  <a:moveTo>
                    <a:pt x="33392" y="0"/>
                  </a:moveTo>
                  <a:cubicBezTo>
                    <a:pt x="30261" y="244713"/>
                    <a:pt x="-37668" y="2215855"/>
                    <a:pt x="29645" y="2314984"/>
                  </a:cubicBezTo>
                  <a:cubicBezTo>
                    <a:pt x="175372" y="2508892"/>
                    <a:pt x="2113088" y="2365140"/>
                    <a:pt x="3143235" y="2361282"/>
                  </a:cubicBezTo>
                </a:path>
              </a:pathLst>
            </a:custGeom>
            <a:noFill/>
            <a:ln w="73025">
              <a:solidFill>
                <a:srgbClr val="c00000"/>
              </a:solidFill>
              <a:tailEnd len="med" type="triangle" w="med"/>
            </a:ln>
          </p:spPr>
          <p:style>
            <a:lnRef idx="2">
              <a:schemeClr val="accent1">
                <a:shade val="50000"/>
              </a:schemeClr>
            </a:lnRef>
            <a:fillRef idx="1">
              <a:schemeClr val="accent1"/>
            </a:fillRef>
            <a:effectRef idx="0">
              <a:schemeClr val="accent1"/>
            </a:effectRef>
            <a:fontRef idx="minor"/>
          </p:style>
        </p:sp>
        <p:sp>
          <p:nvSpPr>
            <p:cNvPr id="5613" name="CustomShape 114"/>
            <p:cNvSpPr/>
            <p:nvPr/>
          </p:nvSpPr>
          <p:spPr>
            <a:xfrm>
              <a:off x="5104440" y="4370400"/>
              <a:ext cx="814320" cy="746280"/>
            </a:xfrm>
            <a:custGeom>
              <a:avLst/>
              <a:gdLst/>
              <a:ahLst/>
              <a:rect l="l" t="t" r="r" b="b"/>
              <a:pathLst>
                <a:path w="814542" h="746709">
                  <a:moveTo>
                    <a:pt x="0" y="0"/>
                  </a:moveTo>
                  <a:cubicBezTo>
                    <a:pt x="281651" y="46299"/>
                    <a:pt x="680835" y="25688"/>
                    <a:pt x="784991" y="150139"/>
                  </a:cubicBezTo>
                  <a:cubicBezTo>
                    <a:pt x="889147" y="274590"/>
                    <a:pt x="689533" y="604065"/>
                    <a:pt x="624939" y="746709"/>
                  </a:cubicBezTo>
                </a:path>
              </a:pathLst>
            </a:custGeom>
            <a:noFill/>
            <a:ln w="73025">
              <a:solidFill>
                <a:srgbClr val="c00000"/>
              </a:solidFill>
              <a:tailEnd len="med" type="triangle" w="med"/>
            </a:ln>
          </p:spPr>
          <p:style>
            <a:lnRef idx="2">
              <a:schemeClr val="accent1">
                <a:shade val="50000"/>
              </a:schemeClr>
            </a:lnRef>
            <a:fillRef idx="1">
              <a:schemeClr val="accent1"/>
            </a:fillRef>
            <a:effectRef idx="0">
              <a:schemeClr val="accent1"/>
            </a:effectRef>
            <a:fontRef idx="minor"/>
          </p:style>
        </p:sp>
      </p:grpSp>
      <p:sp>
        <p:nvSpPr>
          <p:cNvPr id="5614" name="TextShape 115"/>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AFC31072-FD3D-4CA6-88A1-011650C4B850}"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1686" dur="indefinite" restart="never" nodeType="tmRoot">
          <p:childTnLst>
            <p:seq>
              <p:cTn id="1687" dur="indefinite" nodeType="mainSeq">
                <p:childTnLst>
                  <p:par>
                    <p:cTn id="1688" fill="hold">
                      <p:stCondLst>
                        <p:cond delay="indefinite"/>
                      </p:stCondLst>
                      <p:childTnLst>
                        <p:par>
                          <p:cTn id="1689" fill="hold">
                            <p:stCondLst>
                              <p:cond delay="0"/>
                            </p:stCondLst>
                            <p:childTnLst>
                              <p:par>
                                <p:cTn id="1690" nodeType="clickEffect" fill="hold" presetClass="entr" presetID="9">
                                  <p:stCondLst>
                                    <p:cond delay="0"/>
                                  </p:stCondLst>
                                  <p:childTnLst>
                                    <p:set>
                                      <p:cBhvr>
                                        <p:cTn id="1691" dur="1" fill="hold">
                                          <p:stCondLst>
                                            <p:cond delay="0"/>
                                          </p:stCondLst>
                                        </p:cTn>
                                        <p:tgtEl>
                                          <p:spTgt spid="5583"/>
                                        </p:tgtEl>
                                        <p:attrNameLst>
                                          <p:attrName>style.visibility</p:attrName>
                                        </p:attrNameLst>
                                      </p:cBhvr>
                                      <p:to>
                                        <p:strVal val="visible"/>
                                      </p:to>
                                    </p:set>
                                    <p:animEffect filter="dissolve" transition="in">
                                      <p:cBhvr additive="repl">
                                        <p:cTn id="1692" dur="500"/>
                                        <p:tgtEl>
                                          <p:spTgt spid="5583"/>
                                        </p:tgtEl>
                                      </p:cBhvr>
                                    </p:animEffect>
                                  </p:childTnLst>
                                </p:cTn>
                              </p:par>
                            </p:childTnLst>
                          </p:cTn>
                        </p:par>
                      </p:childTnLst>
                    </p:cTn>
                  </p:par>
                  <p:par>
                    <p:cTn id="1693" fill="hold">
                      <p:stCondLst>
                        <p:cond delay="indefinite"/>
                      </p:stCondLst>
                      <p:childTnLst>
                        <p:par>
                          <p:cTn id="1694" fill="hold">
                            <p:stCondLst>
                              <p:cond delay="0"/>
                            </p:stCondLst>
                            <p:childTnLst>
                              <p:par>
                                <p:cTn id="1695" nodeType="clickEffect" fill="hold" presetClass="entr" presetID="22" presetSubtype="8">
                                  <p:stCondLst>
                                    <p:cond delay="0"/>
                                  </p:stCondLst>
                                  <p:childTnLst>
                                    <p:set>
                                      <p:cBhvr>
                                        <p:cTn id="1696" dur="1" fill="hold">
                                          <p:stCondLst>
                                            <p:cond delay="0"/>
                                          </p:stCondLst>
                                        </p:cTn>
                                        <p:tgtEl>
                                          <p:spTgt spid="5608"/>
                                        </p:tgtEl>
                                        <p:attrNameLst>
                                          <p:attrName>style.visibility</p:attrName>
                                        </p:attrNameLst>
                                      </p:cBhvr>
                                      <p:to>
                                        <p:strVal val="visible"/>
                                      </p:to>
                                    </p:set>
                                    <p:animEffect filter="wipe(left)" transition="in">
                                      <p:cBhvr additive="repl">
                                        <p:cTn id="1697" dur="500"/>
                                        <p:tgtEl>
                                          <p:spTgt spid="5608"/>
                                        </p:tgtEl>
                                      </p:cBhvr>
                                    </p:animEffect>
                                  </p:childTnLst>
                                </p:cTn>
                              </p:par>
                            </p:childTnLst>
                          </p:cTn>
                        </p:par>
                        <p:par>
                          <p:cTn id="1698" fill="hold">
                            <p:stCondLst>
                              <p:cond delay="500"/>
                            </p:stCondLst>
                            <p:childTnLst>
                              <p:par>
                                <p:cTn id="1699" nodeType="afterEffect" fill="hold" presetClass="entr" presetID="22" presetSubtype="1">
                                  <p:stCondLst>
                                    <p:cond delay="0"/>
                                  </p:stCondLst>
                                  <p:childTnLst>
                                    <p:set>
                                      <p:cBhvr>
                                        <p:cTn id="1700" dur="1" fill="hold">
                                          <p:stCondLst>
                                            <p:cond delay="0"/>
                                          </p:stCondLst>
                                        </p:cTn>
                                        <p:tgtEl>
                                          <p:spTgt spid="5611"/>
                                        </p:tgtEl>
                                        <p:attrNameLst>
                                          <p:attrName>style.visibility</p:attrName>
                                        </p:attrNameLst>
                                      </p:cBhvr>
                                      <p:to>
                                        <p:strVal val="visible"/>
                                      </p:to>
                                    </p:set>
                                    <p:animEffect filter="wipe(up)" transition="in">
                                      <p:cBhvr additive="repl">
                                        <p:cTn id="1701" dur="500"/>
                                        <p:tgtEl>
                                          <p:spTgt spid="56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5" name="TextShape 1"/>
          <p:cNvSpPr txBox="1"/>
          <p:nvPr/>
        </p:nvSpPr>
        <p:spPr>
          <a:xfrm>
            <a:off x="838080" y="34596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rPr>
              <a:t>OpenFlow example</a:t>
            </a:r>
            <a:endParaRPr b="0" lang="en-US" sz="4800" spc="-1" strike="noStrike">
              <a:solidFill>
                <a:srgbClr val="000000"/>
              </a:solidFill>
              <a:latin typeface="Calibri"/>
            </a:endParaRPr>
          </a:p>
        </p:txBody>
      </p:sp>
      <p:grpSp>
        <p:nvGrpSpPr>
          <p:cNvPr id="5616" name="Group 2"/>
          <p:cNvGrpSpPr/>
          <p:nvPr/>
        </p:nvGrpSpPr>
        <p:grpSpPr>
          <a:xfrm>
            <a:off x="1022400" y="1382760"/>
            <a:ext cx="2997000" cy="1261440"/>
            <a:chOff x="1022400" y="1382760"/>
            <a:chExt cx="2997000" cy="1261440"/>
          </a:xfrm>
        </p:grpSpPr>
        <p:sp>
          <p:nvSpPr>
            <p:cNvPr id="5617" name="CustomShape 3"/>
            <p:cNvSpPr/>
            <p:nvPr/>
          </p:nvSpPr>
          <p:spPr>
            <a:xfrm flipV="1">
              <a:off x="1063800" y="2278800"/>
              <a:ext cx="2955600" cy="364680"/>
            </a:xfrm>
            <a:custGeom>
              <a:avLst/>
              <a:gdLst/>
              <a:ahLst/>
              <a:rect l="l" t="t" r="r" b="b"/>
              <a:pathLst>
                <a:path w="2957279" h="364586">
                  <a:moveTo>
                    <a:pt x="3018" y="364586"/>
                  </a:moveTo>
                  <a:cubicBezTo>
                    <a:pt x="-83949" y="327008"/>
                    <a:pt x="1733141" y="192516"/>
                    <a:pt x="2225518" y="131752"/>
                  </a:cubicBezTo>
                  <a:cubicBezTo>
                    <a:pt x="2717895" y="70988"/>
                    <a:pt x="2402554" y="114689"/>
                    <a:pt x="2957279" y="0"/>
                  </a:cubicBezTo>
                  <a:cubicBezTo>
                    <a:pt x="2832942" y="71922"/>
                    <a:pt x="2815596" y="78695"/>
                    <a:pt x="2780603" y="138232"/>
                  </a:cubicBezTo>
                  <a:cubicBezTo>
                    <a:pt x="2745610" y="197769"/>
                    <a:pt x="2727394" y="213043"/>
                    <a:pt x="2747322" y="357223"/>
                  </a:cubicBezTo>
                  <a:lnTo>
                    <a:pt x="3018" y="364586"/>
                  </a:lnTo>
                  <a:close/>
                </a:path>
              </a:pathLst>
            </a:custGeom>
            <a:gradFill rotWithShape="0">
              <a:gsLst>
                <a:gs pos="0">
                  <a:srgbClr val="ffffff"/>
                </a:gs>
                <a:gs pos="100000">
                  <a:srgbClr val="bfbfbf"/>
                </a:gs>
              </a:gsLst>
              <a:lin ang="16200000"/>
            </a:gradFill>
            <a:ln w="0">
              <a:noFill/>
            </a:ln>
          </p:spPr>
          <p:style>
            <a:lnRef idx="0"/>
            <a:fillRef idx="0"/>
            <a:effectRef idx="0"/>
            <a:fontRef idx="minor"/>
          </p:style>
        </p:sp>
        <p:grpSp>
          <p:nvGrpSpPr>
            <p:cNvPr id="5618" name="Group 4"/>
            <p:cNvGrpSpPr/>
            <p:nvPr/>
          </p:nvGrpSpPr>
          <p:grpSpPr>
            <a:xfrm>
              <a:off x="1022400" y="1382760"/>
              <a:ext cx="2824200" cy="915480"/>
              <a:chOff x="1022400" y="1382760"/>
              <a:chExt cx="2824200" cy="915480"/>
            </a:xfrm>
          </p:grpSpPr>
          <p:sp>
            <p:nvSpPr>
              <p:cNvPr id="5619" name="CustomShape 5"/>
              <p:cNvSpPr/>
              <p:nvPr/>
            </p:nvSpPr>
            <p:spPr>
              <a:xfrm>
                <a:off x="1040040" y="1382760"/>
                <a:ext cx="2774520" cy="915480"/>
              </a:xfrm>
              <a:prstGeom prst="rect">
                <a:avLst/>
              </a:prstGeom>
              <a:solidFill>
                <a:schemeClr val="bg1">
                  <a:lumMod val="95000"/>
                </a:schemeClr>
              </a:solidFill>
              <a:ln w="9525">
                <a:solidFill>
                  <a:schemeClr val="tx1"/>
                </a:solidFill>
                <a:round/>
              </a:ln>
              <a:effectLst>
                <a:outerShdw algn="bl" blurRad="50800" dir="18900000" dist="37674" rotWithShape="0">
                  <a:srgbClr val="000000">
                    <a:alpha val="40000"/>
                  </a:srgbClr>
                </a:outerShdw>
              </a:effectLst>
            </p:spPr>
            <p:style>
              <a:lnRef idx="0"/>
              <a:fillRef idx="0"/>
              <a:effectRef idx="0"/>
              <a:fontRef idx="minor"/>
            </p:style>
          </p:sp>
          <p:sp>
            <p:nvSpPr>
              <p:cNvPr id="5620" name="CustomShape 6"/>
              <p:cNvSpPr/>
              <p:nvPr/>
            </p:nvSpPr>
            <p:spPr>
              <a:xfrm>
                <a:off x="1095120" y="1700280"/>
                <a:ext cx="1627200" cy="5770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 Src = 10.3.*.*</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IP Dst = 10.2.*.*</a:t>
                </a:r>
                <a:endParaRPr b="0" lang="en-US" sz="1600" spc="-1" strike="noStrike">
                  <a:latin typeface="Arial"/>
                </a:endParaRPr>
              </a:p>
            </p:txBody>
          </p:sp>
          <p:sp>
            <p:nvSpPr>
              <p:cNvPr id="5621" name="CustomShape 7"/>
              <p:cNvSpPr/>
              <p:nvPr/>
            </p:nvSpPr>
            <p:spPr>
              <a:xfrm>
                <a:off x="2743560" y="1831680"/>
                <a:ext cx="110304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forward(3)</a:t>
                </a:r>
                <a:endParaRPr b="0" lang="en-US" sz="1600" spc="-1" strike="noStrike">
                  <a:latin typeface="Arial"/>
                </a:endParaRPr>
              </a:p>
            </p:txBody>
          </p:sp>
          <p:sp>
            <p:nvSpPr>
              <p:cNvPr id="5622" name="Line 8"/>
              <p:cNvSpPr/>
              <p:nvPr/>
            </p:nvSpPr>
            <p:spPr>
              <a:xfrm>
                <a:off x="1022400" y="1742760"/>
                <a:ext cx="2792880" cy="360"/>
              </a:xfrm>
              <a:prstGeom prst="line">
                <a:avLst/>
              </a:prstGeom>
              <a:ln w="9525">
                <a:solidFill>
                  <a:srgbClr val="000000"/>
                </a:solidFill>
                <a:round/>
              </a:ln>
            </p:spPr>
            <p:style>
              <a:lnRef idx="0"/>
              <a:fillRef idx="0"/>
              <a:effectRef idx="0"/>
              <a:fontRef idx="minor"/>
            </p:style>
          </p:sp>
          <p:sp>
            <p:nvSpPr>
              <p:cNvPr id="5623" name="CustomShape 9"/>
              <p:cNvSpPr/>
              <p:nvPr/>
            </p:nvSpPr>
            <p:spPr>
              <a:xfrm>
                <a:off x="1347120" y="1391400"/>
                <a:ext cx="73440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match</a:t>
                </a:r>
                <a:endParaRPr b="0" lang="en-US" sz="1600" spc="-1" strike="noStrike">
                  <a:latin typeface="Arial"/>
                </a:endParaRPr>
              </a:p>
            </p:txBody>
          </p:sp>
          <p:sp>
            <p:nvSpPr>
              <p:cNvPr id="5624" name="CustomShape 10"/>
              <p:cNvSpPr/>
              <p:nvPr/>
            </p:nvSpPr>
            <p:spPr>
              <a:xfrm>
                <a:off x="2895840" y="1395720"/>
                <a:ext cx="72360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action</a:t>
                </a:r>
                <a:endParaRPr b="0" lang="en-US" sz="1600" spc="-1" strike="noStrike">
                  <a:latin typeface="Arial"/>
                </a:endParaRPr>
              </a:p>
            </p:txBody>
          </p:sp>
          <p:sp>
            <p:nvSpPr>
              <p:cNvPr id="5625" name="Line 11"/>
              <p:cNvSpPr/>
              <p:nvPr/>
            </p:nvSpPr>
            <p:spPr>
              <a:xfrm>
                <a:off x="2754720" y="1389240"/>
                <a:ext cx="0" cy="904680"/>
              </a:xfrm>
              <a:prstGeom prst="line">
                <a:avLst/>
              </a:prstGeom>
              <a:ln w="9525">
                <a:solidFill>
                  <a:srgbClr val="000000"/>
                </a:solidFill>
                <a:round/>
              </a:ln>
            </p:spPr>
            <p:style>
              <a:lnRef idx="0"/>
              <a:fillRef idx="0"/>
              <a:effectRef idx="0"/>
              <a:fontRef idx="minor"/>
            </p:style>
          </p:sp>
        </p:grpSp>
      </p:grpSp>
      <p:grpSp>
        <p:nvGrpSpPr>
          <p:cNvPr id="5626" name="Group 12"/>
          <p:cNvGrpSpPr/>
          <p:nvPr/>
        </p:nvGrpSpPr>
        <p:grpSpPr>
          <a:xfrm>
            <a:off x="6340680" y="4510080"/>
            <a:ext cx="2893680" cy="2008800"/>
            <a:chOff x="6340680" y="4510080"/>
            <a:chExt cx="2893680" cy="2008800"/>
          </a:xfrm>
        </p:grpSpPr>
        <p:sp>
          <p:nvSpPr>
            <p:cNvPr id="5627" name="CustomShape 13"/>
            <p:cNvSpPr/>
            <p:nvPr/>
          </p:nvSpPr>
          <p:spPr>
            <a:xfrm flipH="1">
              <a:off x="6340680" y="4510080"/>
              <a:ext cx="2838240" cy="630000"/>
            </a:xfrm>
            <a:custGeom>
              <a:avLst/>
              <a:gdLst/>
              <a:ahLst/>
              <a:rect l="l" t="t" r="r" b="b"/>
              <a:pathLst>
                <a:path w="2839117" h="630630">
                  <a:moveTo>
                    <a:pt x="2979" y="630630"/>
                  </a:moveTo>
                  <a:cubicBezTo>
                    <a:pt x="-83988" y="593052"/>
                    <a:pt x="1757818" y="502095"/>
                    <a:pt x="2225479" y="397796"/>
                  </a:cubicBezTo>
                  <a:cubicBezTo>
                    <a:pt x="2693140" y="293497"/>
                    <a:pt x="2720754" y="36586"/>
                    <a:pt x="2808948" y="4836"/>
                  </a:cubicBezTo>
                  <a:cubicBezTo>
                    <a:pt x="2897142" y="-26914"/>
                    <a:pt x="2764923" y="104224"/>
                    <a:pt x="2754646" y="207296"/>
                  </a:cubicBezTo>
                  <a:cubicBezTo>
                    <a:pt x="2744369" y="310368"/>
                    <a:pt x="2727355" y="479087"/>
                    <a:pt x="2747283" y="623267"/>
                  </a:cubicBezTo>
                  <a:lnTo>
                    <a:pt x="2979" y="630630"/>
                  </a:lnTo>
                  <a:close/>
                </a:path>
              </a:pathLst>
            </a:custGeom>
            <a:gradFill rotWithShape="0">
              <a:gsLst>
                <a:gs pos="0">
                  <a:srgbClr val="ffffff"/>
                </a:gs>
                <a:gs pos="100000">
                  <a:srgbClr val="bfbfbf"/>
                </a:gs>
              </a:gsLst>
              <a:lin ang="5400000"/>
            </a:gradFill>
            <a:ln w="0">
              <a:noFill/>
            </a:ln>
          </p:spPr>
          <p:style>
            <a:lnRef idx="0"/>
            <a:fillRef idx="0"/>
            <a:effectRef idx="0"/>
            <a:fontRef idx="minor"/>
          </p:style>
        </p:sp>
        <p:grpSp>
          <p:nvGrpSpPr>
            <p:cNvPr id="5628" name="Group 14"/>
            <p:cNvGrpSpPr/>
            <p:nvPr/>
          </p:nvGrpSpPr>
          <p:grpSpPr>
            <a:xfrm>
              <a:off x="6420600" y="5137200"/>
              <a:ext cx="2813760" cy="1381680"/>
              <a:chOff x="6420600" y="5137200"/>
              <a:chExt cx="2813760" cy="1381680"/>
            </a:xfrm>
          </p:grpSpPr>
          <p:sp>
            <p:nvSpPr>
              <p:cNvPr id="5629" name="CustomShape 15"/>
              <p:cNvSpPr/>
              <p:nvPr/>
            </p:nvSpPr>
            <p:spPr>
              <a:xfrm>
                <a:off x="6437520" y="5137200"/>
                <a:ext cx="2777760" cy="1344240"/>
              </a:xfrm>
              <a:prstGeom prst="rect">
                <a:avLst/>
              </a:prstGeom>
              <a:solidFill>
                <a:schemeClr val="bg1">
                  <a:lumMod val="95000"/>
                </a:schemeClr>
              </a:solidFill>
              <a:ln w="9525">
                <a:solidFill>
                  <a:schemeClr val="tx1">
                    <a:lumMod val="50000"/>
                    <a:lumOff val="50000"/>
                  </a:schemeClr>
                </a:solidFill>
                <a:round/>
              </a:ln>
              <a:effectLst>
                <a:outerShdw algn="tl" blurRad="50800" dir="2700000" dist="37674" rotWithShape="0">
                  <a:srgbClr val="000000">
                    <a:alpha val="40000"/>
                  </a:srgbClr>
                </a:outerShdw>
              </a:effectLst>
            </p:spPr>
            <p:style>
              <a:lnRef idx="0"/>
              <a:fillRef idx="0"/>
              <a:effectRef idx="0"/>
              <a:fontRef idx="minor"/>
            </p:style>
          </p:sp>
          <p:sp>
            <p:nvSpPr>
              <p:cNvPr id="5630" name="CustomShape 16"/>
              <p:cNvSpPr/>
              <p:nvPr/>
            </p:nvSpPr>
            <p:spPr>
              <a:xfrm>
                <a:off x="6425640" y="5455080"/>
                <a:ext cx="1694520" cy="10638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ingress port = 2</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IP Dst = 10.2.0.3</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ingress port = 2</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IP Dst = 10.2.0.4</a:t>
                </a:r>
                <a:endParaRPr b="0" lang="en-US" sz="1600" spc="-1" strike="noStrike">
                  <a:latin typeface="Arial"/>
                </a:endParaRPr>
              </a:p>
            </p:txBody>
          </p:sp>
          <p:sp>
            <p:nvSpPr>
              <p:cNvPr id="5631" name="CustomShape 17"/>
              <p:cNvSpPr/>
              <p:nvPr/>
            </p:nvSpPr>
            <p:spPr>
              <a:xfrm>
                <a:off x="8094960" y="5569200"/>
                <a:ext cx="110304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forward(3)</a:t>
                </a:r>
                <a:endParaRPr b="0" lang="en-US" sz="1600" spc="-1" strike="noStrike">
                  <a:latin typeface="Arial"/>
                </a:endParaRPr>
              </a:p>
            </p:txBody>
          </p:sp>
          <p:sp>
            <p:nvSpPr>
              <p:cNvPr id="5632" name="Line 18"/>
              <p:cNvSpPr/>
              <p:nvPr/>
            </p:nvSpPr>
            <p:spPr>
              <a:xfrm>
                <a:off x="6420600" y="5497200"/>
                <a:ext cx="2793960" cy="360"/>
              </a:xfrm>
              <a:prstGeom prst="line">
                <a:avLst/>
              </a:prstGeom>
              <a:ln w="9525">
                <a:solidFill>
                  <a:srgbClr val="000000"/>
                </a:solidFill>
                <a:round/>
              </a:ln>
            </p:spPr>
            <p:style>
              <a:lnRef idx="0"/>
              <a:fillRef idx="0"/>
              <a:effectRef idx="0"/>
              <a:fontRef idx="minor"/>
            </p:style>
          </p:sp>
          <p:sp>
            <p:nvSpPr>
              <p:cNvPr id="5633" name="CustomShape 19"/>
              <p:cNvSpPr/>
              <p:nvPr/>
            </p:nvSpPr>
            <p:spPr>
              <a:xfrm>
                <a:off x="6746040" y="5146200"/>
                <a:ext cx="73440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match</a:t>
                </a:r>
                <a:endParaRPr b="0" lang="en-US" sz="1600" spc="-1" strike="noStrike">
                  <a:latin typeface="Arial"/>
                </a:endParaRPr>
              </a:p>
            </p:txBody>
          </p:sp>
          <p:sp>
            <p:nvSpPr>
              <p:cNvPr id="5634" name="CustomShape 20"/>
              <p:cNvSpPr/>
              <p:nvPr/>
            </p:nvSpPr>
            <p:spPr>
              <a:xfrm>
                <a:off x="8295120" y="5150160"/>
                <a:ext cx="72360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action</a:t>
                </a:r>
                <a:endParaRPr b="0" lang="en-US" sz="1600" spc="-1" strike="noStrike">
                  <a:latin typeface="Arial"/>
                </a:endParaRPr>
              </a:p>
            </p:txBody>
          </p:sp>
          <p:sp>
            <p:nvSpPr>
              <p:cNvPr id="5635" name="Line 21"/>
              <p:cNvSpPr/>
              <p:nvPr/>
            </p:nvSpPr>
            <p:spPr>
              <a:xfrm>
                <a:off x="8075880" y="5137560"/>
                <a:ext cx="4680" cy="1349640"/>
              </a:xfrm>
              <a:prstGeom prst="line">
                <a:avLst/>
              </a:prstGeom>
              <a:ln w="9525">
                <a:solidFill>
                  <a:srgbClr val="000000"/>
                </a:solidFill>
                <a:round/>
              </a:ln>
            </p:spPr>
            <p:style>
              <a:lnRef idx="0"/>
              <a:fillRef idx="0"/>
              <a:effectRef idx="0"/>
              <a:fontRef idx="minor"/>
            </p:style>
          </p:sp>
          <p:sp>
            <p:nvSpPr>
              <p:cNvPr id="5636" name="Line 22"/>
              <p:cNvSpPr/>
              <p:nvPr/>
            </p:nvSpPr>
            <p:spPr>
              <a:xfrm>
                <a:off x="6440400" y="5991480"/>
                <a:ext cx="2793960" cy="360"/>
              </a:xfrm>
              <a:prstGeom prst="line">
                <a:avLst/>
              </a:prstGeom>
              <a:ln w="9525">
                <a:solidFill>
                  <a:srgbClr val="000000"/>
                </a:solidFill>
                <a:round/>
              </a:ln>
            </p:spPr>
            <p:style>
              <a:lnRef idx="0"/>
              <a:fillRef idx="0"/>
              <a:effectRef idx="0"/>
              <a:fontRef idx="minor"/>
            </p:style>
          </p:sp>
          <p:sp>
            <p:nvSpPr>
              <p:cNvPr id="5637" name="CustomShape 23"/>
              <p:cNvSpPr/>
              <p:nvPr/>
            </p:nvSpPr>
            <p:spPr>
              <a:xfrm>
                <a:off x="8094240" y="6068520"/>
                <a:ext cx="110304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forward(4)</a:t>
                </a:r>
                <a:endParaRPr b="0" lang="en-US" sz="1600" spc="-1" strike="noStrike">
                  <a:latin typeface="Arial"/>
                </a:endParaRPr>
              </a:p>
            </p:txBody>
          </p:sp>
        </p:grpSp>
      </p:grpSp>
      <p:grpSp>
        <p:nvGrpSpPr>
          <p:cNvPr id="5638" name="Group 24"/>
          <p:cNvGrpSpPr/>
          <p:nvPr/>
        </p:nvGrpSpPr>
        <p:grpSpPr>
          <a:xfrm>
            <a:off x="976680" y="4398120"/>
            <a:ext cx="3084120" cy="2001600"/>
            <a:chOff x="976680" y="4398120"/>
            <a:chExt cx="3084120" cy="2001600"/>
          </a:xfrm>
        </p:grpSpPr>
        <p:sp>
          <p:nvSpPr>
            <p:cNvPr id="5639" name="CustomShape 25"/>
            <p:cNvSpPr/>
            <p:nvPr/>
          </p:nvSpPr>
          <p:spPr>
            <a:xfrm>
              <a:off x="1016280" y="4398120"/>
              <a:ext cx="3044520" cy="848880"/>
            </a:xfrm>
            <a:custGeom>
              <a:avLst/>
              <a:gdLst/>
              <a:ahLst/>
              <a:rect l="l" t="t" r="r" b="b"/>
              <a:pathLst>
                <a:path w="3045074" h="848898">
                  <a:moveTo>
                    <a:pt x="2799" y="848898"/>
                  </a:moveTo>
                  <a:cubicBezTo>
                    <a:pt x="-84168" y="811320"/>
                    <a:pt x="1881874" y="743370"/>
                    <a:pt x="2225299" y="616064"/>
                  </a:cubicBezTo>
                  <a:cubicBezTo>
                    <a:pt x="2568724" y="488758"/>
                    <a:pt x="2941438" y="33981"/>
                    <a:pt x="3029632" y="2231"/>
                  </a:cubicBezTo>
                  <a:cubicBezTo>
                    <a:pt x="3117826" y="-29519"/>
                    <a:pt x="2801554" y="285680"/>
                    <a:pt x="2754466" y="425564"/>
                  </a:cubicBezTo>
                  <a:cubicBezTo>
                    <a:pt x="2707378" y="565448"/>
                    <a:pt x="2727175" y="697355"/>
                    <a:pt x="2747103" y="841535"/>
                  </a:cubicBezTo>
                  <a:lnTo>
                    <a:pt x="2799" y="848898"/>
                  </a:lnTo>
                  <a:close/>
                </a:path>
              </a:pathLst>
            </a:custGeom>
            <a:gradFill rotWithShape="0">
              <a:gsLst>
                <a:gs pos="0">
                  <a:srgbClr val="ffffff"/>
                </a:gs>
                <a:gs pos="100000">
                  <a:srgbClr val="bfbfbf"/>
                </a:gs>
              </a:gsLst>
              <a:lin ang="5400000"/>
            </a:gradFill>
            <a:ln w="0">
              <a:noFill/>
            </a:ln>
          </p:spPr>
          <p:style>
            <a:lnRef idx="0"/>
            <a:fillRef idx="0"/>
            <a:effectRef idx="0"/>
            <a:fontRef idx="minor"/>
          </p:style>
        </p:sp>
        <p:grpSp>
          <p:nvGrpSpPr>
            <p:cNvPr id="5640" name="Group 26"/>
            <p:cNvGrpSpPr/>
            <p:nvPr/>
          </p:nvGrpSpPr>
          <p:grpSpPr>
            <a:xfrm>
              <a:off x="976680" y="5235840"/>
              <a:ext cx="2793600" cy="1163880"/>
              <a:chOff x="976680" y="5235840"/>
              <a:chExt cx="2793600" cy="1163880"/>
            </a:xfrm>
          </p:grpSpPr>
          <p:sp>
            <p:nvSpPr>
              <p:cNvPr id="5641" name="CustomShape 27"/>
              <p:cNvSpPr/>
              <p:nvPr/>
            </p:nvSpPr>
            <p:spPr>
              <a:xfrm>
                <a:off x="993960" y="5236200"/>
                <a:ext cx="2776320" cy="1163160"/>
              </a:xfrm>
              <a:prstGeom prst="rect">
                <a:avLst/>
              </a:prstGeom>
              <a:solidFill>
                <a:schemeClr val="bg1">
                  <a:lumMod val="95000"/>
                </a:schemeClr>
              </a:solidFill>
              <a:ln w="9525">
                <a:solidFill>
                  <a:schemeClr val="tx1"/>
                </a:solidFill>
                <a:round/>
              </a:ln>
              <a:effectLst>
                <a:outerShdw algn="tr" blurRad="50800" dir="8100000" dist="37674" rotWithShape="0">
                  <a:srgbClr val="000000">
                    <a:alpha val="40000"/>
                  </a:srgbClr>
                </a:outerShdw>
              </a:effectLst>
            </p:spPr>
            <p:style>
              <a:lnRef idx="0"/>
              <a:fillRef idx="0"/>
              <a:effectRef idx="0"/>
              <a:fontRef idx="minor"/>
            </p:style>
          </p:sp>
          <p:sp>
            <p:nvSpPr>
              <p:cNvPr id="5642" name="CustomShape 28"/>
              <p:cNvSpPr/>
              <p:nvPr/>
            </p:nvSpPr>
            <p:spPr>
              <a:xfrm>
                <a:off x="981000" y="5553720"/>
                <a:ext cx="1627200" cy="8204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ingress port = 1</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IP Src = 10.3.*.*</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IP Dst = 10.2.*.*</a:t>
                </a:r>
                <a:endParaRPr b="0" lang="en-US" sz="1600" spc="-1" strike="noStrike">
                  <a:latin typeface="Arial"/>
                </a:endParaRPr>
              </a:p>
            </p:txBody>
          </p:sp>
          <p:sp>
            <p:nvSpPr>
              <p:cNvPr id="5643" name="CustomShape 29"/>
              <p:cNvSpPr/>
              <p:nvPr/>
            </p:nvSpPr>
            <p:spPr>
              <a:xfrm>
                <a:off x="2655720" y="5769360"/>
                <a:ext cx="110304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forward(4)</a:t>
                </a:r>
                <a:endParaRPr b="0" lang="en-US" sz="1600" spc="-1" strike="noStrike">
                  <a:latin typeface="Arial"/>
                </a:endParaRPr>
              </a:p>
            </p:txBody>
          </p:sp>
          <p:sp>
            <p:nvSpPr>
              <p:cNvPr id="5644" name="Line 30"/>
              <p:cNvSpPr/>
              <p:nvPr/>
            </p:nvSpPr>
            <p:spPr>
              <a:xfrm>
                <a:off x="976680" y="5595840"/>
                <a:ext cx="2793600" cy="360"/>
              </a:xfrm>
              <a:prstGeom prst="line">
                <a:avLst/>
              </a:prstGeom>
              <a:ln w="9525">
                <a:solidFill>
                  <a:srgbClr val="000000"/>
                </a:solidFill>
                <a:round/>
              </a:ln>
            </p:spPr>
            <p:style>
              <a:lnRef idx="0"/>
              <a:fillRef idx="0"/>
              <a:effectRef idx="0"/>
              <a:fontRef idx="minor"/>
            </p:style>
          </p:sp>
          <p:sp>
            <p:nvSpPr>
              <p:cNvPr id="5645" name="CustomShape 31"/>
              <p:cNvSpPr/>
              <p:nvPr/>
            </p:nvSpPr>
            <p:spPr>
              <a:xfrm>
                <a:off x="1301760" y="5244480"/>
                <a:ext cx="73440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match</a:t>
                </a:r>
                <a:endParaRPr b="0" lang="en-US" sz="1600" spc="-1" strike="noStrike">
                  <a:latin typeface="Arial"/>
                </a:endParaRPr>
              </a:p>
            </p:txBody>
          </p:sp>
          <p:sp>
            <p:nvSpPr>
              <p:cNvPr id="5646" name="CustomShape 32"/>
              <p:cNvSpPr/>
              <p:nvPr/>
            </p:nvSpPr>
            <p:spPr>
              <a:xfrm>
                <a:off x="2850840" y="5248800"/>
                <a:ext cx="72360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action</a:t>
                </a:r>
                <a:endParaRPr b="0" lang="en-US" sz="1600" spc="-1" strike="noStrike">
                  <a:latin typeface="Arial"/>
                </a:endParaRPr>
              </a:p>
            </p:txBody>
          </p:sp>
          <p:sp>
            <p:nvSpPr>
              <p:cNvPr id="5647" name="Line 33"/>
              <p:cNvSpPr/>
              <p:nvPr/>
            </p:nvSpPr>
            <p:spPr>
              <a:xfrm>
                <a:off x="2606400" y="5235840"/>
                <a:ext cx="360" cy="1163880"/>
              </a:xfrm>
              <a:prstGeom prst="line">
                <a:avLst/>
              </a:prstGeom>
              <a:ln w="9525">
                <a:solidFill>
                  <a:srgbClr val="000000"/>
                </a:solidFill>
                <a:round/>
              </a:ln>
            </p:spPr>
            <p:style>
              <a:lnRef idx="0"/>
              <a:fillRef idx="0"/>
              <a:effectRef idx="0"/>
              <a:fontRef idx="minor"/>
            </p:style>
          </p:sp>
        </p:grpSp>
      </p:grpSp>
      <p:sp>
        <p:nvSpPr>
          <p:cNvPr id="5648" name="Line 34"/>
          <p:cNvSpPr/>
          <p:nvPr/>
        </p:nvSpPr>
        <p:spPr>
          <a:xfrm>
            <a:off x="4145040" y="2562120"/>
            <a:ext cx="2157120" cy="1846080"/>
          </a:xfrm>
          <a:prstGeom prst="line">
            <a:avLst/>
          </a:prstGeom>
          <a:ln w="9525">
            <a:solidFill>
              <a:srgbClr val="000000"/>
            </a:solidFill>
            <a:round/>
          </a:ln>
        </p:spPr>
        <p:style>
          <a:lnRef idx="0"/>
          <a:fillRef idx="0"/>
          <a:effectRef idx="0"/>
          <a:fontRef idx="minor"/>
        </p:style>
      </p:sp>
      <p:sp>
        <p:nvSpPr>
          <p:cNvPr id="5649" name="Line 35"/>
          <p:cNvSpPr/>
          <p:nvPr/>
        </p:nvSpPr>
        <p:spPr>
          <a:xfrm>
            <a:off x="4424400" y="4497120"/>
            <a:ext cx="2046240" cy="360"/>
          </a:xfrm>
          <a:prstGeom prst="line">
            <a:avLst/>
          </a:prstGeom>
          <a:ln w="9525">
            <a:solidFill>
              <a:srgbClr val="000000"/>
            </a:solidFill>
            <a:round/>
          </a:ln>
        </p:spPr>
        <p:style>
          <a:lnRef idx="0"/>
          <a:fillRef idx="0"/>
          <a:effectRef idx="0"/>
          <a:fontRef idx="minor"/>
        </p:style>
      </p:sp>
      <p:sp>
        <p:nvSpPr>
          <p:cNvPr id="5650" name="Line 36"/>
          <p:cNvSpPr/>
          <p:nvPr/>
        </p:nvSpPr>
        <p:spPr>
          <a:xfrm>
            <a:off x="4226040" y="2690640"/>
            <a:ext cx="360" cy="1574640"/>
          </a:xfrm>
          <a:prstGeom prst="line">
            <a:avLst/>
          </a:prstGeom>
          <a:ln w="9525">
            <a:solidFill>
              <a:srgbClr val="000000"/>
            </a:solidFill>
            <a:round/>
          </a:ln>
        </p:spPr>
        <p:style>
          <a:lnRef idx="0"/>
          <a:fillRef idx="0"/>
          <a:effectRef idx="0"/>
          <a:fontRef idx="minor"/>
        </p:style>
      </p:sp>
      <p:sp>
        <p:nvSpPr>
          <p:cNvPr id="5651" name="Line 37"/>
          <p:cNvSpPr/>
          <p:nvPr/>
        </p:nvSpPr>
        <p:spPr>
          <a:xfrm flipH="1">
            <a:off x="4346640" y="3154320"/>
            <a:ext cx="1477800" cy="1311120"/>
          </a:xfrm>
          <a:prstGeom prst="line">
            <a:avLst/>
          </a:prstGeom>
          <a:ln w="12700">
            <a:solidFill>
              <a:srgbClr val="cc0000">
                <a:alpha val="50000"/>
              </a:srgbClr>
            </a:solidFill>
            <a:prstDash val="dash"/>
            <a:round/>
          </a:ln>
        </p:spPr>
        <p:style>
          <a:lnRef idx="0"/>
          <a:fillRef idx="0"/>
          <a:effectRef idx="0"/>
          <a:fontRef idx="minor"/>
        </p:style>
      </p:sp>
      <p:sp>
        <p:nvSpPr>
          <p:cNvPr id="5652" name="Line 38"/>
          <p:cNvSpPr/>
          <p:nvPr/>
        </p:nvSpPr>
        <p:spPr>
          <a:xfrm flipH="1" flipV="1">
            <a:off x="4294080" y="4566960"/>
            <a:ext cx="6480" cy="657360"/>
          </a:xfrm>
          <a:prstGeom prst="line">
            <a:avLst/>
          </a:prstGeom>
          <a:ln w="25400">
            <a:solidFill>
              <a:srgbClr val="000000"/>
            </a:solidFill>
            <a:round/>
          </a:ln>
        </p:spPr>
        <p:style>
          <a:lnRef idx="0"/>
          <a:fillRef idx="0"/>
          <a:effectRef idx="0"/>
          <a:fontRef idx="minor"/>
        </p:style>
      </p:sp>
      <p:sp>
        <p:nvSpPr>
          <p:cNvPr id="5653" name="Line 39"/>
          <p:cNvSpPr/>
          <p:nvPr/>
        </p:nvSpPr>
        <p:spPr>
          <a:xfrm>
            <a:off x="3338640" y="4524120"/>
            <a:ext cx="531720" cy="360"/>
          </a:xfrm>
          <a:prstGeom prst="line">
            <a:avLst/>
          </a:prstGeom>
          <a:ln w="25400">
            <a:solidFill>
              <a:srgbClr val="000000"/>
            </a:solidFill>
            <a:round/>
          </a:ln>
        </p:spPr>
        <p:style>
          <a:lnRef idx="0"/>
          <a:fillRef idx="0"/>
          <a:effectRef idx="0"/>
          <a:fontRef idx="minor"/>
        </p:style>
      </p:sp>
      <p:grpSp>
        <p:nvGrpSpPr>
          <p:cNvPr id="5654" name="Group 40"/>
          <p:cNvGrpSpPr/>
          <p:nvPr/>
        </p:nvGrpSpPr>
        <p:grpSpPr>
          <a:xfrm>
            <a:off x="2740680" y="4043520"/>
            <a:ext cx="756720" cy="628200"/>
            <a:chOff x="2740680" y="4043520"/>
            <a:chExt cx="756720" cy="628200"/>
          </a:xfrm>
        </p:grpSpPr>
        <p:pic>
          <p:nvPicPr>
            <p:cNvPr id="5655" name="Picture 45" descr="desktop_computer_stylized_medium"/>
            <p:cNvPicPr/>
            <p:nvPr/>
          </p:nvPicPr>
          <p:blipFill>
            <a:blip r:embed="rId1"/>
            <a:stretch/>
          </p:blipFill>
          <p:spPr>
            <a:xfrm flipH="1">
              <a:off x="2740680" y="4043520"/>
              <a:ext cx="756720" cy="628200"/>
            </a:xfrm>
            <a:prstGeom prst="rect">
              <a:avLst/>
            </a:prstGeom>
            <a:ln w="0">
              <a:noFill/>
            </a:ln>
          </p:spPr>
        </p:pic>
        <p:sp>
          <p:nvSpPr>
            <p:cNvPr id="5656" name="CustomShape 41"/>
            <p:cNvSpPr/>
            <p:nvPr/>
          </p:nvSpPr>
          <p:spPr>
            <a:xfrm flipH="1">
              <a:off x="3062880" y="4103640"/>
              <a:ext cx="367920" cy="2876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5657" name="Group 42"/>
          <p:cNvGrpSpPr/>
          <p:nvPr/>
        </p:nvGrpSpPr>
        <p:grpSpPr>
          <a:xfrm>
            <a:off x="3804480" y="4892760"/>
            <a:ext cx="756720" cy="628200"/>
            <a:chOff x="3804480" y="4892760"/>
            <a:chExt cx="756720" cy="628200"/>
          </a:xfrm>
        </p:grpSpPr>
        <p:pic>
          <p:nvPicPr>
            <p:cNvPr id="5658" name="Picture 45" descr="desktop_computer_stylized_medium"/>
            <p:cNvPicPr/>
            <p:nvPr/>
          </p:nvPicPr>
          <p:blipFill>
            <a:blip r:embed="rId2"/>
            <a:stretch/>
          </p:blipFill>
          <p:spPr>
            <a:xfrm flipH="1">
              <a:off x="3804480" y="4892760"/>
              <a:ext cx="756720" cy="628200"/>
            </a:xfrm>
            <a:prstGeom prst="rect">
              <a:avLst/>
            </a:prstGeom>
            <a:ln w="0">
              <a:noFill/>
            </a:ln>
          </p:spPr>
        </p:pic>
        <p:sp>
          <p:nvSpPr>
            <p:cNvPr id="5659" name="CustomShape 43"/>
            <p:cNvSpPr/>
            <p:nvPr/>
          </p:nvSpPr>
          <p:spPr>
            <a:xfrm flipH="1">
              <a:off x="4120200" y="4957560"/>
              <a:ext cx="367920" cy="2876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sp>
        <p:nvSpPr>
          <p:cNvPr id="5660" name="CustomShape 44"/>
          <p:cNvSpPr/>
          <p:nvPr/>
        </p:nvSpPr>
        <p:spPr>
          <a:xfrm>
            <a:off x="2148840" y="4217040"/>
            <a:ext cx="827280" cy="72972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a8"/>
                </a:solidFill>
                <a:latin typeface="Arial"/>
                <a:ea typeface="ＭＳ Ｐゴシック"/>
              </a:rPr>
              <a:t>Host h1</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10.1.0.1</a:t>
            </a:r>
            <a:endParaRPr b="0" lang="en-US" sz="1400" spc="-1" strike="noStrike">
              <a:latin typeface="Arial"/>
            </a:endParaRPr>
          </a:p>
          <a:p>
            <a:pPr algn="ctr">
              <a:lnSpc>
                <a:spcPct val="100000"/>
              </a:lnSpc>
              <a:tabLst>
                <a:tab algn="l" pos="0"/>
              </a:tabLst>
            </a:pPr>
            <a:endParaRPr b="0" lang="en-US" sz="1400" spc="-1" strike="noStrike">
              <a:latin typeface="Arial"/>
            </a:endParaRPr>
          </a:p>
        </p:txBody>
      </p:sp>
      <p:sp>
        <p:nvSpPr>
          <p:cNvPr id="5661" name="CustomShape 45"/>
          <p:cNvSpPr/>
          <p:nvPr/>
        </p:nvSpPr>
        <p:spPr>
          <a:xfrm>
            <a:off x="3906360" y="5453280"/>
            <a:ext cx="827280" cy="790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a8"/>
                </a:solidFill>
                <a:latin typeface="Arial"/>
                <a:ea typeface="ＭＳ Ｐゴシック"/>
              </a:rPr>
              <a:t>Host h2</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10.1.0.2</a:t>
            </a: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5662" name="Line 46"/>
          <p:cNvSpPr/>
          <p:nvPr/>
        </p:nvSpPr>
        <p:spPr>
          <a:xfrm flipV="1">
            <a:off x="5992920" y="4568760"/>
            <a:ext cx="306360" cy="490320"/>
          </a:xfrm>
          <a:prstGeom prst="line">
            <a:avLst/>
          </a:prstGeom>
          <a:ln w="25400">
            <a:solidFill>
              <a:srgbClr val="000000"/>
            </a:solidFill>
            <a:round/>
          </a:ln>
        </p:spPr>
        <p:style>
          <a:lnRef idx="0"/>
          <a:fillRef idx="0"/>
          <a:effectRef idx="0"/>
          <a:fontRef idx="minor"/>
        </p:style>
      </p:sp>
      <p:sp>
        <p:nvSpPr>
          <p:cNvPr id="5663" name="Line 47"/>
          <p:cNvSpPr/>
          <p:nvPr/>
        </p:nvSpPr>
        <p:spPr>
          <a:xfrm>
            <a:off x="6746760" y="4448160"/>
            <a:ext cx="531720" cy="360"/>
          </a:xfrm>
          <a:prstGeom prst="line">
            <a:avLst/>
          </a:prstGeom>
          <a:ln w="25400">
            <a:solidFill>
              <a:srgbClr val="000000"/>
            </a:solidFill>
            <a:round/>
          </a:ln>
        </p:spPr>
        <p:style>
          <a:lnRef idx="0"/>
          <a:fillRef idx="0"/>
          <a:effectRef idx="0"/>
          <a:fontRef idx="minor"/>
        </p:style>
      </p:sp>
      <p:grpSp>
        <p:nvGrpSpPr>
          <p:cNvPr id="5664" name="Group 48"/>
          <p:cNvGrpSpPr/>
          <p:nvPr/>
        </p:nvGrpSpPr>
        <p:grpSpPr>
          <a:xfrm>
            <a:off x="6953760" y="4221000"/>
            <a:ext cx="756720" cy="628200"/>
            <a:chOff x="6953760" y="4221000"/>
            <a:chExt cx="756720" cy="628200"/>
          </a:xfrm>
        </p:grpSpPr>
        <p:pic>
          <p:nvPicPr>
            <p:cNvPr id="5665" name="Picture 45" descr="desktop_computer_stylized_medium"/>
            <p:cNvPicPr/>
            <p:nvPr/>
          </p:nvPicPr>
          <p:blipFill>
            <a:blip r:embed="rId3"/>
            <a:stretch/>
          </p:blipFill>
          <p:spPr>
            <a:xfrm flipH="1">
              <a:off x="6953760" y="4221000"/>
              <a:ext cx="756720" cy="628200"/>
            </a:xfrm>
            <a:prstGeom prst="rect">
              <a:avLst/>
            </a:prstGeom>
            <a:ln w="0">
              <a:noFill/>
            </a:ln>
          </p:spPr>
        </p:pic>
        <p:sp>
          <p:nvSpPr>
            <p:cNvPr id="5666" name="CustomShape 49"/>
            <p:cNvSpPr/>
            <p:nvPr/>
          </p:nvSpPr>
          <p:spPr>
            <a:xfrm flipH="1">
              <a:off x="7275960" y="4281480"/>
              <a:ext cx="367920" cy="2876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5667" name="Group 50"/>
          <p:cNvGrpSpPr/>
          <p:nvPr/>
        </p:nvGrpSpPr>
        <p:grpSpPr>
          <a:xfrm>
            <a:off x="5475960" y="4835520"/>
            <a:ext cx="756720" cy="628200"/>
            <a:chOff x="5475960" y="4835520"/>
            <a:chExt cx="756720" cy="628200"/>
          </a:xfrm>
        </p:grpSpPr>
        <p:pic>
          <p:nvPicPr>
            <p:cNvPr id="5668" name="Picture 45" descr="desktop_computer_stylized_medium"/>
            <p:cNvPicPr/>
            <p:nvPr/>
          </p:nvPicPr>
          <p:blipFill>
            <a:blip r:embed="rId4"/>
            <a:stretch/>
          </p:blipFill>
          <p:spPr>
            <a:xfrm flipH="1">
              <a:off x="5475960" y="4835520"/>
              <a:ext cx="756720" cy="628200"/>
            </a:xfrm>
            <a:prstGeom prst="rect">
              <a:avLst/>
            </a:prstGeom>
            <a:ln w="0">
              <a:noFill/>
            </a:ln>
          </p:spPr>
        </p:pic>
        <p:sp>
          <p:nvSpPr>
            <p:cNvPr id="5669" name="CustomShape 51"/>
            <p:cNvSpPr/>
            <p:nvPr/>
          </p:nvSpPr>
          <p:spPr>
            <a:xfrm flipH="1">
              <a:off x="5798160" y="4896000"/>
              <a:ext cx="367920" cy="2876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sp>
        <p:nvSpPr>
          <p:cNvPr id="5670" name="CustomShape 52"/>
          <p:cNvSpPr/>
          <p:nvPr/>
        </p:nvSpPr>
        <p:spPr>
          <a:xfrm>
            <a:off x="7648920" y="4249800"/>
            <a:ext cx="827280" cy="790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a8"/>
                </a:solidFill>
                <a:latin typeface="Arial"/>
                <a:ea typeface="ＭＳ Ｐゴシック"/>
              </a:rPr>
              <a:t>Host h4</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10.2.0.4</a:t>
            </a: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5671" name="CustomShape 53"/>
          <p:cNvSpPr/>
          <p:nvPr/>
        </p:nvSpPr>
        <p:spPr>
          <a:xfrm>
            <a:off x="5527800" y="5349960"/>
            <a:ext cx="827280" cy="790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a8"/>
                </a:solidFill>
                <a:latin typeface="Arial"/>
                <a:ea typeface="ＭＳ Ｐゴシック"/>
              </a:rPr>
              <a:t>Host h3</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10.2.0.3</a:t>
            </a: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5672" name="Line 54"/>
          <p:cNvSpPr/>
          <p:nvPr/>
        </p:nvSpPr>
        <p:spPr>
          <a:xfrm>
            <a:off x="3349440" y="2681280"/>
            <a:ext cx="706680" cy="360"/>
          </a:xfrm>
          <a:prstGeom prst="line">
            <a:avLst/>
          </a:prstGeom>
          <a:ln w="25400">
            <a:solidFill>
              <a:srgbClr val="000000"/>
            </a:solidFill>
            <a:round/>
          </a:ln>
        </p:spPr>
        <p:style>
          <a:lnRef idx="0"/>
          <a:fillRef idx="0"/>
          <a:effectRef idx="0"/>
          <a:fontRef idx="minor"/>
        </p:style>
      </p:sp>
      <p:sp>
        <p:nvSpPr>
          <p:cNvPr id="5673" name="Line 55"/>
          <p:cNvSpPr/>
          <p:nvPr/>
        </p:nvSpPr>
        <p:spPr>
          <a:xfrm flipV="1">
            <a:off x="4327560" y="2014200"/>
            <a:ext cx="360" cy="474840"/>
          </a:xfrm>
          <a:prstGeom prst="line">
            <a:avLst/>
          </a:prstGeom>
          <a:ln w="25400">
            <a:solidFill>
              <a:srgbClr val="000000"/>
            </a:solidFill>
            <a:round/>
          </a:ln>
        </p:spPr>
        <p:style>
          <a:lnRef idx="0"/>
          <a:fillRef idx="0"/>
          <a:effectRef idx="0"/>
          <a:fontRef idx="minor"/>
        </p:style>
      </p:sp>
      <p:grpSp>
        <p:nvGrpSpPr>
          <p:cNvPr id="5674" name="Group 56"/>
          <p:cNvGrpSpPr/>
          <p:nvPr/>
        </p:nvGrpSpPr>
        <p:grpSpPr>
          <a:xfrm>
            <a:off x="3847320" y="1622520"/>
            <a:ext cx="756720" cy="628200"/>
            <a:chOff x="3847320" y="1622520"/>
            <a:chExt cx="756720" cy="628200"/>
          </a:xfrm>
        </p:grpSpPr>
        <p:pic>
          <p:nvPicPr>
            <p:cNvPr id="5675" name="Picture 45" descr="desktop_computer_stylized_medium"/>
            <p:cNvPicPr/>
            <p:nvPr/>
          </p:nvPicPr>
          <p:blipFill>
            <a:blip r:embed="rId5"/>
            <a:stretch/>
          </p:blipFill>
          <p:spPr>
            <a:xfrm flipH="1">
              <a:off x="3847320" y="1622520"/>
              <a:ext cx="756720" cy="628200"/>
            </a:xfrm>
            <a:prstGeom prst="rect">
              <a:avLst/>
            </a:prstGeom>
            <a:ln w="0">
              <a:noFill/>
            </a:ln>
          </p:spPr>
        </p:pic>
        <p:sp>
          <p:nvSpPr>
            <p:cNvPr id="5676" name="CustomShape 57"/>
            <p:cNvSpPr/>
            <p:nvPr/>
          </p:nvSpPr>
          <p:spPr>
            <a:xfrm flipH="1">
              <a:off x="4169160" y="1682640"/>
              <a:ext cx="367920" cy="2876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5677" name="Group 58"/>
          <p:cNvGrpSpPr/>
          <p:nvPr/>
        </p:nvGrpSpPr>
        <p:grpSpPr>
          <a:xfrm>
            <a:off x="2793240" y="2561760"/>
            <a:ext cx="756720" cy="628200"/>
            <a:chOff x="2793240" y="2561760"/>
            <a:chExt cx="756720" cy="628200"/>
          </a:xfrm>
        </p:grpSpPr>
        <p:pic>
          <p:nvPicPr>
            <p:cNvPr id="5678" name="Picture 45" descr="desktop_computer_stylized_medium"/>
            <p:cNvPicPr/>
            <p:nvPr/>
          </p:nvPicPr>
          <p:blipFill>
            <a:blip r:embed="rId6"/>
            <a:stretch/>
          </p:blipFill>
          <p:spPr>
            <a:xfrm flipH="1">
              <a:off x="2793240" y="2561760"/>
              <a:ext cx="756720" cy="628200"/>
            </a:xfrm>
            <a:prstGeom prst="rect">
              <a:avLst/>
            </a:prstGeom>
            <a:ln w="0">
              <a:noFill/>
            </a:ln>
          </p:spPr>
        </p:pic>
        <p:sp>
          <p:nvSpPr>
            <p:cNvPr id="5679" name="CustomShape 59"/>
            <p:cNvSpPr/>
            <p:nvPr/>
          </p:nvSpPr>
          <p:spPr>
            <a:xfrm flipH="1">
              <a:off x="3115080" y="2622240"/>
              <a:ext cx="367920" cy="2876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sp>
        <p:nvSpPr>
          <p:cNvPr id="5680" name="CustomShape 60"/>
          <p:cNvSpPr/>
          <p:nvPr/>
        </p:nvSpPr>
        <p:spPr>
          <a:xfrm>
            <a:off x="2884320" y="3065040"/>
            <a:ext cx="827280" cy="5166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a8"/>
                </a:solidFill>
                <a:latin typeface="Arial"/>
                <a:ea typeface="ＭＳ Ｐゴシック"/>
              </a:rPr>
              <a:t>Host h5</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10.3.0.5</a:t>
            </a:r>
            <a:endParaRPr b="0" lang="en-US" sz="1400" spc="-1" strike="noStrike">
              <a:latin typeface="Arial"/>
            </a:endParaRPr>
          </a:p>
        </p:txBody>
      </p:sp>
      <p:sp>
        <p:nvSpPr>
          <p:cNvPr id="5681" name="CustomShape 61"/>
          <p:cNvSpPr/>
          <p:nvPr/>
        </p:nvSpPr>
        <p:spPr>
          <a:xfrm>
            <a:off x="4292640" y="3949560"/>
            <a:ext cx="4219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c00000"/>
                </a:solidFill>
                <a:latin typeface="Arial"/>
                <a:ea typeface="ＭＳ Ｐゴシック"/>
              </a:rPr>
              <a:t>s1</a:t>
            </a:r>
            <a:endParaRPr b="0" lang="en-US" sz="1800" spc="-1" strike="noStrike">
              <a:latin typeface="Arial"/>
            </a:endParaRPr>
          </a:p>
        </p:txBody>
      </p:sp>
      <p:sp>
        <p:nvSpPr>
          <p:cNvPr id="5682" name="CustomShape 62"/>
          <p:cNvSpPr/>
          <p:nvPr/>
        </p:nvSpPr>
        <p:spPr>
          <a:xfrm>
            <a:off x="6453360" y="3976560"/>
            <a:ext cx="4219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c00000"/>
                </a:solidFill>
                <a:latin typeface="Arial"/>
                <a:ea typeface="ＭＳ Ｐゴシック"/>
              </a:rPr>
              <a:t>s2</a:t>
            </a:r>
            <a:endParaRPr b="0" lang="en-US" sz="1800" spc="-1" strike="noStrike">
              <a:latin typeface="Arial"/>
            </a:endParaRPr>
          </a:p>
        </p:txBody>
      </p:sp>
      <p:sp>
        <p:nvSpPr>
          <p:cNvPr id="5683" name="CustomShape 63"/>
          <p:cNvSpPr/>
          <p:nvPr/>
        </p:nvSpPr>
        <p:spPr>
          <a:xfrm>
            <a:off x="4510440" y="2168640"/>
            <a:ext cx="4219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c00000"/>
                </a:solidFill>
                <a:latin typeface="Arial"/>
                <a:ea typeface="ＭＳ Ｐゴシック"/>
              </a:rPr>
              <a:t>s3</a:t>
            </a:r>
            <a:endParaRPr b="0" lang="en-US" sz="1800" spc="-1" strike="noStrike">
              <a:latin typeface="Arial"/>
            </a:endParaRPr>
          </a:p>
        </p:txBody>
      </p:sp>
      <p:sp>
        <p:nvSpPr>
          <p:cNvPr id="5684" name="Line 64"/>
          <p:cNvSpPr/>
          <p:nvPr/>
        </p:nvSpPr>
        <p:spPr>
          <a:xfrm>
            <a:off x="4346640" y="2871720"/>
            <a:ext cx="1392120" cy="218880"/>
          </a:xfrm>
          <a:prstGeom prst="line">
            <a:avLst/>
          </a:prstGeom>
          <a:ln w="12700">
            <a:solidFill>
              <a:srgbClr val="cc0000">
                <a:alpha val="50000"/>
              </a:srgbClr>
            </a:solidFill>
            <a:prstDash val="dash"/>
            <a:round/>
          </a:ln>
        </p:spPr>
        <p:style>
          <a:lnRef idx="0"/>
          <a:fillRef idx="0"/>
          <a:effectRef idx="0"/>
          <a:fontRef idx="minor"/>
        </p:style>
      </p:sp>
      <p:sp>
        <p:nvSpPr>
          <p:cNvPr id="5685" name="Line 65"/>
          <p:cNvSpPr/>
          <p:nvPr/>
        </p:nvSpPr>
        <p:spPr>
          <a:xfrm>
            <a:off x="5824440" y="3154320"/>
            <a:ext cx="533520" cy="976320"/>
          </a:xfrm>
          <a:prstGeom prst="line">
            <a:avLst/>
          </a:prstGeom>
          <a:ln w="12700">
            <a:solidFill>
              <a:srgbClr val="cc0000">
                <a:alpha val="50000"/>
              </a:srgbClr>
            </a:solidFill>
            <a:prstDash val="dash"/>
            <a:round/>
          </a:ln>
        </p:spPr>
        <p:style>
          <a:lnRef idx="0"/>
          <a:fillRef idx="0"/>
          <a:effectRef idx="0"/>
          <a:fontRef idx="minor"/>
        </p:style>
      </p:sp>
      <p:sp>
        <p:nvSpPr>
          <p:cNvPr id="5686" name="CustomShape 66"/>
          <p:cNvSpPr/>
          <p:nvPr/>
        </p:nvSpPr>
        <p:spPr>
          <a:xfrm>
            <a:off x="4120200" y="2173320"/>
            <a:ext cx="2664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1</a:t>
            </a:r>
            <a:endParaRPr b="0" lang="en-US" sz="1200" spc="-1" strike="noStrike">
              <a:latin typeface="Arial"/>
            </a:endParaRPr>
          </a:p>
        </p:txBody>
      </p:sp>
      <p:sp>
        <p:nvSpPr>
          <p:cNvPr id="5687" name="CustomShape 67"/>
          <p:cNvSpPr/>
          <p:nvPr/>
        </p:nvSpPr>
        <p:spPr>
          <a:xfrm>
            <a:off x="3652560" y="2419200"/>
            <a:ext cx="2664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a:t>
            </a:r>
            <a:endParaRPr b="0" lang="en-US" sz="1200" spc="-1" strike="noStrike">
              <a:latin typeface="Arial"/>
            </a:endParaRPr>
          </a:p>
        </p:txBody>
      </p:sp>
      <p:sp>
        <p:nvSpPr>
          <p:cNvPr id="5688" name="CustomShape 68"/>
          <p:cNvSpPr/>
          <p:nvPr/>
        </p:nvSpPr>
        <p:spPr>
          <a:xfrm>
            <a:off x="4019400" y="2790720"/>
            <a:ext cx="2664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3</a:t>
            </a:r>
            <a:endParaRPr b="0" lang="en-US" sz="1200" spc="-1" strike="noStrike">
              <a:latin typeface="Arial"/>
            </a:endParaRPr>
          </a:p>
        </p:txBody>
      </p:sp>
      <p:sp>
        <p:nvSpPr>
          <p:cNvPr id="5689" name="CustomShape 69"/>
          <p:cNvSpPr/>
          <p:nvPr/>
        </p:nvSpPr>
        <p:spPr>
          <a:xfrm>
            <a:off x="4500000" y="2687760"/>
            <a:ext cx="2664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4</a:t>
            </a:r>
            <a:endParaRPr b="0" lang="en-US" sz="1200" spc="-1" strike="noStrike">
              <a:latin typeface="Arial"/>
            </a:endParaRPr>
          </a:p>
        </p:txBody>
      </p:sp>
      <p:sp>
        <p:nvSpPr>
          <p:cNvPr id="5690" name="CustomShape 70"/>
          <p:cNvSpPr/>
          <p:nvPr/>
        </p:nvSpPr>
        <p:spPr>
          <a:xfrm>
            <a:off x="4022640" y="4006800"/>
            <a:ext cx="2664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1</a:t>
            </a:r>
            <a:endParaRPr b="0" lang="en-US" sz="1200" spc="-1" strike="noStrike">
              <a:latin typeface="Arial"/>
            </a:endParaRPr>
          </a:p>
        </p:txBody>
      </p:sp>
      <p:sp>
        <p:nvSpPr>
          <p:cNvPr id="5691" name="CustomShape 71"/>
          <p:cNvSpPr/>
          <p:nvPr/>
        </p:nvSpPr>
        <p:spPr>
          <a:xfrm>
            <a:off x="3668040" y="4276800"/>
            <a:ext cx="2664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a:t>
            </a:r>
            <a:endParaRPr b="0" lang="en-US" sz="1200" spc="-1" strike="noStrike">
              <a:latin typeface="Arial"/>
            </a:endParaRPr>
          </a:p>
        </p:txBody>
      </p:sp>
      <p:sp>
        <p:nvSpPr>
          <p:cNvPr id="5692" name="CustomShape 72"/>
          <p:cNvSpPr/>
          <p:nvPr/>
        </p:nvSpPr>
        <p:spPr>
          <a:xfrm>
            <a:off x="4048200" y="4624560"/>
            <a:ext cx="2664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3</a:t>
            </a:r>
            <a:endParaRPr b="0" lang="en-US" sz="1200" spc="-1" strike="noStrike">
              <a:latin typeface="Arial"/>
            </a:endParaRPr>
          </a:p>
        </p:txBody>
      </p:sp>
      <p:sp>
        <p:nvSpPr>
          <p:cNvPr id="5693" name="CustomShape 73"/>
          <p:cNvSpPr/>
          <p:nvPr/>
        </p:nvSpPr>
        <p:spPr>
          <a:xfrm>
            <a:off x="4557600" y="4437000"/>
            <a:ext cx="2664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4</a:t>
            </a:r>
            <a:endParaRPr b="0" lang="en-US" sz="1200" spc="-1" strike="noStrike">
              <a:latin typeface="Arial"/>
            </a:endParaRPr>
          </a:p>
        </p:txBody>
      </p:sp>
      <p:sp>
        <p:nvSpPr>
          <p:cNvPr id="5694" name="CustomShape 74"/>
          <p:cNvSpPr/>
          <p:nvPr/>
        </p:nvSpPr>
        <p:spPr>
          <a:xfrm>
            <a:off x="5813280" y="4089240"/>
            <a:ext cx="2664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1</a:t>
            </a:r>
            <a:endParaRPr b="0" lang="en-US" sz="1200" spc="-1" strike="noStrike">
              <a:latin typeface="Arial"/>
            </a:endParaRPr>
          </a:p>
        </p:txBody>
      </p:sp>
      <p:sp>
        <p:nvSpPr>
          <p:cNvPr id="5695" name="CustomShape 75"/>
          <p:cNvSpPr/>
          <p:nvPr/>
        </p:nvSpPr>
        <p:spPr>
          <a:xfrm>
            <a:off x="5787360" y="4437000"/>
            <a:ext cx="2664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a:t>
            </a:r>
            <a:endParaRPr b="0" lang="en-US" sz="1200" spc="-1" strike="noStrike">
              <a:latin typeface="Arial"/>
            </a:endParaRPr>
          </a:p>
        </p:txBody>
      </p:sp>
      <p:sp>
        <p:nvSpPr>
          <p:cNvPr id="5696" name="CustomShape 76"/>
          <p:cNvSpPr/>
          <p:nvPr/>
        </p:nvSpPr>
        <p:spPr>
          <a:xfrm>
            <a:off x="6151680" y="4641840"/>
            <a:ext cx="2664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3</a:t>
            </a:r>
            <a:endParaRPr b="0" lang="en-US" sz="1200" spc="-1" strike="noStrike">
              <a:latin typeface="Arial"/>
            </a:endParaRPr>
          </a:p>
        </p:txBody>
      </p:sp>
      <p:sp>
        <p:nvSpPr>
          <p:cNvPr id="5697" name="CustomShape 77"/>
          <p:cNvSpPr/>
          <p:nvPr/>
        </p:nvSpPr>
        <p:spPr>
          <a:xfrm>
            <a:off x="6712920" y="4394160"/>
            <a:ext cx="2664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4</a:t>
            </a:r>
            <a:endParaRPr b="0" lang="en-US" sz="1200" spc="-1" strike="noStrike">
              <a:latin typeface="Arial"/>
            </a:endParaRPr>
          </a:p>
        </p:txBody>
      </p:sp>
      <p:sp>
        <p:nvSpPr>
          <p:cNvPr id="5698" name="CustomShape 78"/>
          <p:cNvSpPr/>
          <p:nvPr/>
        </p:nvSpPr>
        <p:spPr>
          <a:xfrm>
            <a:off x="4473000" y="1666440"/>
            <a:ext cx="827280" cy="5166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a8"/>
                </a:solidFill>
                <a:latin typeface="Arial"/>
                <a:ea typeface="ＭＳ Ｐゴシック"/>
              </a:rPr>
              <a:t>Host h6</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10.3.0.6</a:t>
            </a:r>
            <a:endParaRPr b="0" lang="en-US" sz="1400" spc="-1" strike="noStrike">
              <a:latin typeface="Arial"/>
            </a:endParaRPr>
          </a:p>
        </p:txBody>
      </p:sp>
      <p:grpSp>
        <p:nvGrpSpPr>
          <p:cNvPr id="5699" name="Group 79"/>
          <p:cNvGrpSpPr/>
          <p:nvPr/>
        </p:nvGrpSpPr>
        <p:grpSpPr>
          <a:xfrm>
            <a:off x="5400720" y="1862280"/>
            <a:ext cx="1269720" cy="1482480"/>
            <a:chOff x="5400720" y="1862280"/>
            <a:chExt cx="1269720" cy="1482480"/>
          </a:xfrm>
        </p:grpSpPr>
        <p:grpSp>
          <p:nvGrpSpPr>
            <p:cNvPr id="5700" name="Group 80"/>
            <p:cNvGrpSpPr/>
            <p:nvPr/>
          </p:nvGrpSpPr>
          <p:grpSpPr>
            <a:xfrm>
              <a:off x="5422320" y="2017080"/>
              <a:ext cx="1040400" cy="1163880"/>
              <a:chOff x="5422320" y="2017080"/>
              <a:chExt cx="1040400" cy="1163880"/>
            </a:xfrm>
          </p:grpSpPr>
          <p:grpSp>
            <p:nvGrpSpPr>
              <p:cNvPr id="5701" name="Group 81"/>
              <p:cNvGrpSpPr/>
              <p:nvPr/>
            </p:nvGrpSpPr>
            <p:grpSpPr>
              <a:xfrm>
                <a:off x="5820480" y="2548440"/>
                <a:ext cx="349920" cy="632520"/>
                <a:chOff x="5820480" y="2548440"/>
                <a:chExt cx="349920" cy="632520"/>
              </a:xfrm>
            </p:grpSpPr>
            <p:sp>
              <p:nvSpPr>
                <p:cNvPr id="5702" name="CustomShape 82"/>
                <p:cNvSpPr/>
                <p:nvPr/>
              </p:nvSpPr>
              <p:spPr>
                <a:xfrm>
                  <a:off x="6097680" y="2549520"/>
                  <a:ext cx="69120" cy="60336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5703" name="CustomShape 83"/>
                <p:cNvSpPr/>
                <p:nvPr/>
              </p:nvSpPr>
              <p:spPr>
                <a:xfrm>
                  <a:off x="5837760" y="2548440"/>
                  <a:ext cx="256680" cy="60300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5704" name="CustomShape 84"/>
                <p:cNvSpPr/>
                <p:nvPr/>
              </p:nvSpPr>
              <p:spPr>
                <a:xfrm>
                  <a:off x="6111000" y="2585880"/>
                  <a:ext cx="41040" cy="55836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5705" name="CustomShape 85"/>
                <p:cNvSpPr/>
                <p:nvPr/>
              </p:nvSpPr>
              <p:spPr>
                <a:xfrm>
                  <a:off x="6101640" y="2868480"/>
                  <a:ext cx="64440" cy="496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706" name="CustomShape 86"/>
                <p:cNvSpPr/>
                <p:nvPr/>
              </p:nvSpPr>
              <p:spPr>
                <a:xfrm>
                  <a:off x="5837760" y="2617560"/>
                  <a:ext cx="146520" cy="11880"/>
                </a:xfrm>
                <a:prstGeom prst="rect">
                  <a:avLst/>
                </a:prstGeom>
                <a:solidFill>
                  <a:srgbClr val="000000"/>
                </a:solidFill>
                <a:ln w="9525">
                  <a:solidFill>
                    <a:srgbClr val="000000"/>
                  </a:solidFill>
                  <a:miter/>
                </a:ln>
              </p:spPr>
              <p:style>
                <a:lnRef idx="0"/>
                <a:fillRef idx="0"/>
                <a:effectRef idx="0"/>
                <a:fontRef idx="minor"/>
              </p:style>
            </p:sp>
            <p:grpSp>
              <p:nvGrpSpPr>
                <p:cNvPr id="5707" name="Group 87"/>
                <p:cNvGrpSpPr/>
                <p:nvPr/>
              </p:nvGrpSpPr>
              <p:grpSpPr>
                <a:xfrm>
                  <a:off x="5970240" y="2611080"/>
                  <a:ext cx="141840" cy="39240"/>
                  <a:chOff x="5970240" y="2611080"/>
                  <a:chExt cx="141840" cy="39240"/>
                </a:xfrm>
              </p:grpSpPr>
              <p:sp>
                <p:nvSpPr>
                  <p:cNvPr id="5708" name="CustomShape 88"/>
                  <p:cNvSpPr/>
                  <p:nvPr/>
                </p:nvSpPr>
                <p:spPr>
                  <a:xfrm>
                    <a:off x="5970240" y="2611080"/>
                    <a:ext cx="141840" cy="39240"/>
                  </a:xfrm>
                  <a:prstGeom prst="roundRect">
                    <a:avLst>
                      <a:gd name="adj" fmla="val 50000"/>
                    </a:avLst>
                  </a:prstGeom>
                  <a:solidFill>
                    <a:srgbClr val="000000"/>
                  </a:solidFill>
                  <a:ln w="0">
                    <a:noFill/>
                  </a:ln>
                </p:spPr>
                <p:style>
                  <a:lnRef idx="0"/>
                  <a:fillRef idx="0"/>
                  <a:effectRef idx="0"/>
                  <a:fontRef idx="minor"/>
                </p:style>
              </p:sp>
              <p:sp>
                <p:nvSpPr>
                  <p:cNvPr id="5709" name="CustomShape 89"/>
                  <p:cNvSpPr/>
                  <p:nvPr/>
                </p:nvSpPr>
                <p:spPr>
                  <a:xfrm>
                    <a:off x="5972400" y="2615040"/>
                    <a:ext cx="136800" cy="309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710" name="CustomShape 90"/>
                <p:cNvSpPr/>
                <p:nvPr/>
              </p:nvSpPr>
              <p:spPr>
                <a:xfrm>
                  <a:off x="5840280" y="2705040"/>
                  <a:ext cx="146520" cy="11880"/>
                </a:xfrm>
                <a:prstGeom prst="rect">
                  <a:avLst/>
                </a:prstGeom>
                <a:solidFill>
                  <a:srgbClr val="000000"/>
                </a:solidFill>
                <a:ln w="9525">
                  <a:solidFill>
                    <a:srgbClr val="000000"/>
                  </a:solidFill>
                  <a:miter/>
                </a:ln>
              </p:spPr>
              <p:style>
                <a:lnRef idx="0"/>
                <a:fillRef idx="0"/>
                <a:effectRef idx="0"/>
                <a:fontRef idx="minor"/>
              </p:style>
            </p:sp>
            <p:grpSp>
              <p:nvGrpSpPr>
                <p:cNvPr id="5711" name="Group 91"/>
                <p:cNvGrpSpPr/>
                <p:nvPr/>
              </p:nvGrpSpPr>
              <p:grpSpPr>
                <a:xfrm>
                  <a:off x="5969880" y="2696760"/>
                  <a:ext cx="141840" cy="34920"/>
                  <a:chOff x="5969880" y="2696760"/>
                  <a:chExt cx="141840" cy="34920"/>
                </a:xfrm>
              </p:grpSpPr>
              <p:sp>
                <p:nvSpPr>
                  <p:cNvPr id="5712" name="CustomShape 92"/>
                  <p:cNvSpPr/>
                  <p:nvPr/>
                </p:nvSpPr>
                <p:spPr>
                  <a:xfrm>
                    <a:off x="5969880" y="2696760"/>
                    <a:ext cx="141840" cy="34920"/>
                  </a:xfrm>
                  <a:prstGeom prst="roundRect">
                    <a:avLst>
                      <a:gd name="adj" fmla="val 50000"/>
                    </a:avLst>
                  </a:prstGeom>
                  <a:solidFill>
                    <a:srgbClr val="000000"/>
                  </a:solidFill>
                  <a:ln w="0">
                    <a:noFill/>
                  </a:ln>
                </p:spPr>
                <p:style>
                  <a:lnRef idx="0"/>
                  <a:fillRef idx="0"/>
                  <a:effectRef idx="0"/>
                  <a:fontRef idx="minor"/>
                </p:style>
              </p:sp>
              <p:sp>
                <p:nvSpPr>
                  <p:cNvPr id="5713" name="CustomShape 93"/>
                  <p:cNvSpPr/>
                  <p:nvPr/>
                </p:nvSpPr>
                <p:spPr>
                  <a:xfrm>
                    <a:off x="5972400" y="2701080"/>
                    <a:ext cx="136800" cy="270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714" name="CustomShape 94"/>
                <p:cNvSpPr/>
                <p:nvPr/>
              </p:nvSpPr>
              <p:spPr>
                <a:xfrm>
                  <a:off x="5840280" y="2792880"/>
                  <a:ext cx="146520" cy="11880"/>
                </a:xfrm>
                <a:prstGeom prst="rect">
                  <a:avLst/>
                </a:prstGeom>
                <a:solidFill>
                  <a:srgbClr val="000000"/>
                </a:solidFill>
                <a:ln w="9525">
                  <a:solidFill>
                    <a:srgbClr val="000000"/>
                  </a:solidFill>
                  <a:miter/>
                </a:ln>
              </p:spPr>
              <p:style>
                <a:lnRef idx="0"/>
                <a:fillRef idx="0"/>
                <a:effectRef idx="0"/>
                <a:fontRef idx="minor"/>
              </p:style>
            </p:sp>
            <p:sp>
              <p:nvSpPr>
                <p:cNvPr id="5715" name="CustomShape 95"/>
                <p:cNvSpPr/>
                <p:nvPr/>
              </p:nvSpPr>
              <p:spPr>
                <a:xfrm>
                  <a:off x="5842800" y="2872440"/>
                  <a:ext cx="146520" cy="11880"/>
                </a:xfrm>
                <a:prstGeom prst="rect">
                  <a:avLst/>
                </a:prstGeom>
                <a:solidFill>
                  <a:srgbClr val="000000"/>
                </a:solidFill>
                <a:ln w="9525">
                  <a:solidFill>
                    <a:srgbClr val="000000"/>
                  </a:solidFill>
                  <a:miter/>
                </a:ln>
              </p:spPr>
              <p:style>
                <a:lnRef idx="0"/>
                <a:fillRef idx="0"/>
                <a:effectRef idx="0"/>
                <a:fontRef idx="minor"/>
              </p:style>
            </p:sp>
            <p:grpSp>
              <p:nvGrpSpPr>
                <p:cNvPr id="5716" name="Group 96"/>
                <p:cNvGrpSpPr/>
                <p:nvPr/>
              </p:nvGrpSpPr>
              <p:grpSpPr>
                <a:xfrm>
                  <a:off x="5967720" y="2869920"/>
                  <a:ext cx="141840" cy="35280"/>
                  <a:chOff x="5967720" y="2869920"/>
                  <a:chExt cx="141840" cy="35280"/>
                </a:xfrm>
              </p:grpSpPr>
              <p:sp>
                <p:nvSpPr>
                  <p:cNvPr id="5717" name="CustomShape 97"/>
                  <p:cNvSpPr/>
                  <p:nvPr/>
                </p:nvSpPr>
                <p:spPr>
                  <a:xfrm>
                    <a:off x="5967720" y="2869920"/>
                    <a:ext cx="141840" cy="35280"/>
                  </a:xfrm>
                  <a:prstGeom prst="roundRect">
                    <a:avLst>
                      <a:gd name="adj" fmla="val 50000"/>
                    </a:avLst>
                  </a:prstGeom>
                  <a:solidFill>
                    <a:srgbClr val="000000"/>
                  </a:solidFill>
                  <a:ln w="0">
                    <a:noFill/>
                  </a:ln>
                </p:spPr>
                <p:style>
                  <a:lnRef idx="0"/>
                  <a:fillRef idx="0"/>
                  <a:effectRef idx="0"/>
                  <a:fontRef idx="minor"/>
                </p:style>
              </p:sp>
              <p:sp>
                <p:nvSpPr>
                  <p:cNvPr id="5718" name="CustomShape 98"/>
                  <p:cNvSpPr/>
                  <p:nvPr/>
                </p:nvSpPr>
                <p:spPr>
                  <a:xfrm>
                    <a:off x="5969880" y="2869920"/>
                    <a:ext cx="136800" cy="309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719" name="CustomShape 99"/>
                <p:cNvSpPr/>
                <p:nvPr/>
              </p:nvSpPr>
              <p:spPr>
                <a:xfrm>
                  <a:off x="6102720" y="2792880"/>
                  <a:ext cx="64440" cy="4932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5720" name="Group 100"/>
                <p:cNvGrpSpPr/>
                <p:nvPr/>
              </p:nvGrpSpPr>
              <p:grpSpPr>
                <a:xfrm>
                  <a:off x="5967720" y="2786400"/>
                  <a:ext cx="144000" cy="34920"/>
                  <a:chOff x="5967720" y="2786400"/>
                  <a:chExt cx="144000" cy="34920"/>
                </a:xfrm>
              </p:grpSpPr>
              <p:sp>
                <p:nvSpPr>
                  <p:cNvPr id="5721" name="CustomShape 101"/>
                  <p:cNvSpPr/>
                  <p:nvPr/>
                </p:nvSpPr>
                <p:spPr>
                  <a:xfrm>
                    <a:off x="5967720" y="2786400"/>
                    <a:ext cx="144000" cy="34920"/>
                  </a:xfrm>
                  <a:prstGeom prst="roundRect">
                    <a:avLst>
                      <a:gd name="adj" fmla="val 50000"/>
                    </a:avLst>
                  </a:prstGeom>
                  <a:solidFill>
                    <a:srgbClr val="000000"/>
                  </a:solidFill>
                  <a:ln w="0">
                    <a:noFill/>
                  </a:ln>
                </p:spPr>
                <p:style>
                  <a:lnRef idx="0"/>
                  <a:fillRef idx="0"/>
                  <a:effectRef idx="0"/>
                  <a:fontRef idx="minor"/>
                </p:style>
              </p:sp>
              <p:sp>
                <p:nvSpPr>
                  <p:cNvPr id="5722" name="CustomShape 102"/>
                  <p:cNvSpPr/>
                  <p:nvPr/>
                </p:nvSpPr>
                <p:spPr>
                  <a:xfrm>
                    <a:off x="5969880" y="2790720"/>
                    <a:ext cx="141840" cy="270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723" name="CustomShape 103"/>
                <p:cNvSpPr/>
                <p:nvPr/>
              </p:nvSpPr>
              <p:spPr>
                <a:xfrm>
                  <a:off x="6092280" y="2548440"/>
                  <a:ext cx="16920" cy="60300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5724" name="CustomShape 104"/>
                <p:cNvSpPr/>
                <p:nvPr/>
              </p:nvSpPr>
              <p:spPr>
                <a:xfrm>
                  <a:off x="6108840" y="2701080"/>
                  <a:ext cx="57960" cy="5580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725" name="CustomShape 105"/>
                <p:cNvSpPr/>
                <p:nvPr/>
              </p:nvSpPr>
              <p:spPr>
                <a:xfrm>
                  <a:off x="6109560" y="2614680"/>
                  <a:ext cx="59760" cy="6300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726" name="CustomShape 106"/>
                <p:cNvSpPr/>
                <p:nvPr/>
              </p:nvSpPr>
              <p:spPr>
                <a:xfrm>
                  <a:off x="6158520" y="3124800"/>
                  <a:ext cx="11880" cy="24840"/>
                </a:xfrm>
                <a:prstGeom prst="ellipse">
                  <a:avLst/>
                </a:prstGeom>
                <a:solidFill>
                  <a:srgbClr val="333333"/>
                </a:solidFill>
                <a:ln w="0">
                  <a:noFill/>
                </a:ln>
              </p:spPr>
              <p:style>
                <a:lnRef idx="0"/>
                <a:fillRef idx="0"/>
                <a:effectRef idx="0"/>
                <a:fontRef idx="minor"/>
              </p:style>
            </p:sp>
            <p:sp>
              <p:nvSpPr>
                <p:cNvPr id="5727" name="CustomShape 107"/>
                <p:cNvSpPr/>
                <p:nvPr/>
              </p:nvSpPr>
              <p:spPr>
                <a:xfrm>
                  <a:off x="6106320" y="3125520"/>
                  <a:ext cx="59760" cy="525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5728" name="CustomShape 108"/>
                <p:cNvSpPr/>
                <p:nvPr/>
              </p:nvSpPr>
              <p:spPr>
                <a:xfrm>
                  <a:off x="5820480" y="3141720"/>
                  <a:ext cx="293760" cy="3924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5729" name="CustomShape 109"/>
                <p:cNvSpPr/>
                <p:nvPr/>
              </p:nvSpPr>
              <p:spPr>
                <a:xfrm>
                  <a:off x="5837760" y="3152160"/>
                  <a:ext cx="261720" cy="2052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5730" name="CustomShape 110"/>
                <p:cNvSpPr/>
                <p:nvPr/>
              </p:nvSpPr>
              <p:spPr>
                <a:xfrm>
                  <a:off x="5862240" y="3064320"/>
                  <a:ext cx="38880" cy="37080"/>
                </a:xfrm>
                <a:prstGeom prst="ellipse">
                  <a:avLst/>
                </a:prstGeom>
                <a:solidFill>
                  <a:srgbClr val="33cc33"/>
                </a:solidFill>
                <a:ln w="0">
                  <a:noFill/>
                </a:ln>
              </p:spPr>
              <p:style>
                <a:lnRef idx="0"/>
                <a:fillRef idx="0"/>
                <a:effectRef idx="0"/>
                <a:fontRef idx="minor"/>
              </p:style>
            </p:sp>
            <p:sp>
              <p:nvSpPr>
                <p:cNvPr id="5731" name="CustomShape 111"/>
                <p:cNvSpPr/>
                <p:nvPr/>
              </p:nvSpPr>
              <p:spPr>
                <a:xfrm>
                  <a:off x="5906160" y="3064320"/>
                  <a:ext cx="38880" cy="37080"/>
                </a:xfrm>
                <a:prstGeom prst="ellipse">
                  <a:avLst/>
                </a:prstGeom>
                <a:solidFill>
                  <a:srgbClr val="ff0000"/>
                </a:solidFill>
                <a:ln w="0">
                  <a:noFill/>
                </a:ln>
              </p:spPr>
              <p:style>
                <a:lnRef idx="0"/>
                <a:fillRef idx="0"/>
                <a:effectRef idx="0"/>
                <a:fontRef idx="minor"/>
              </p:style>
            </p:sp>
            <p:sp>
              <p:nvSpPr>
                <p:cNvPr id="5732" name="CustomShape 112"/>
                <p:cNvSpPr/>
                <p:nvPr/>
              </p:nvSpPr>
              <p:spPr>
                <a:xfrm>
                  <a:off x="5947920" y="3064320"/>
                  <a:ext cx="38880" cy="37080"/>
                </a:xfrm>
                <a:prstGeom prst="ellipse">
                  <a:avLst/>
                </a:prstGeom>
                <a:solidFill>
                  <a:srgbClr val="33cc33"/>
                </a:solidFill>
                <a:ln w="0">
                  <a:noFill/>
                </a:ln>
              </p:spPr>
              <p:style>
                <a:lnRef idx="0"/>
                <a:fillRef idx="0"/>
                <a:effectRef idx="0"/>
                <a:fontRef idx="minor"/>
              </p:style>
            </p:sp>
            <p:sp>
              <p:nvSpPr>
                <p:cNvPr id="5733" name="CustomShape 113"/>
                <p:cNvSpPr/>
                <p:nvPr/>
              </p:nvSpPr>
              <p:spPr>
                <a:xfrm>
                  <a:off x="6048360" y="2920320"/>
                  <a:ext cx="19440" cy="200160"/>
                </a:xfrm>
                <a:prstGeom prst="rect">
                  <a:avLst/>
                </a:prstGeom>
                <a:solidFill>
                  <a:srgbClr val="292929"/>
                </a:solidFill>
                <a:ln w="9525">
                  <a:solidFill>
                    <a:srgbClr val="000000"/>
                  </a:solidFill>
                  <a:miter/>
                </a:ln>
              </p:spPr>
              <p:style>
                <a:lnRef idx="0"/>
                <a:fillRef idx="0"/>
                <a:effectRef idx="0"/>
                <a:fontRef idx="minor"/>
              </p:style>
            </p:sp>
          </p:grpSp>
          <p:pic>
            <p:nvPicPr>
              <p:cNvPr id="5734" name="Picture 4" descr=""/>
              <p:cNvPicPr/>
              <p:nvPr/>
            </p:nvPicPr>
            <p:blipFill>
              <a:blip r:embed="rId7"/>
              <a:stretch/>
            </p:blipFill>
            <p:spPr>
              <a:xfrm>
                <a:off x="5422320" y="2017080"/>
                <a:ext cx="1039320" cy="309600"/>
              </a:xfrm>
              <a:prstGeom prst="rect">
                <a:avLst/>
              </a:prstGeom>
              <a:ln w="0">
                <a:noFill/>
              </a:ln>
            </p:spPr>
          </p:pic>
          <p:sp>
            <p:nvSpPr>
              <p:cNvPr id="5735" name="CustomShape 114"/>
              <p:cNvSpPr/>
              <p:nvPr/>
            </p:nvSpPr>
            <p:spPr>
              <a:xfrm>
                <a:off x="5547240" y="2221920"/>
                <a:ext cx="915480" cy="5778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controller</a:t>
                </a:r>
                <a:endParaRPr b="0" lang="en-US" sz="1400" spc="-1" strike="noStrike">
                  <a:latin typeface="Arial"/>
                </a:endParaRPr>
              </a:p>
              <a:p>
                <a:pPr>
                  <a:lnSpc>
                    <a:spcPct val="100000"/>
                  </a:lnSpc>
                  <a:tabLst>
                    <a:tab algn="l" pos="0"/>
                  </a:tabLst>
                </a:pPr>
                <a:endParaRPr b="0" lang="en-US" sz="1400" spc="-1" strike="noStrike">
                  <a:latin typeface="Arial"/>
                </a:endParaRPr>
              </a:p>
            </p:txBody>
          </p:sp>
        </p:grpSp>
        <p:sp>
          <p:nvSpPr>
            <p:cNvPr id="5736" name="CustomShape 115"/>
            <p:cNvSpPr/>
            <p:nvPr/>
          </p:nvSpPr>
          <p:spPr>
            <a:xfrm>
              <a:off x="5400720" y="1862280"/>
              <a:ext cx="1269720" cy="1482480"/>
            </a:xfrm>
            <a:prstGeom prst="rect">
              <a:avLst/>
            </a:prstGeom>
            <a:solidFill>
              <a:srgbClr val="ffffff">
                <a:alpha val="66000"/>
              </a:srgbClr>
            </a:solidFill>
            <a:ln w="0">
              <a:noFill/>
            </a:ln>
          </p:spPr>
          <p:style>
            <a:lnRef idx="0"/>
            <a:fillRef idx="0"/>
            <a:effectRef idx="0"/>
            <a:fontRef idx="minor"/>
          </p:style>
        </p:sp>
      </p:grpSp>
      <p:grpSp>
        <p:nvGrpSpPr>
          <p:cNvPr id="5737" name="Group 116"/>
          <p:cNvGrpSpPr/>
          <p:nvPr/>
        </p:nvGrpSpPr>
        <p:grpSpPr>
          <a:xfrm>
            <a:off x="3869640" y="4254120"/>
            <a:ext cx="728640" cy="410400"/>
            <a:chOff x="3869640" y="4254120"/>
            <a:chExt cx="728640" cy="410400"/>
          </a:xfrm>
        </p:grpSpPr>
        <p:sp>
          <p:nvSpPr>
            <p:cNvPr id="5738" name="CustomShape 117"/>
            <p:cNvSpPr/>
            <p:nvPr/>
          </p:nvSpPr>
          <p:spPr>
            <a:xfrm>
              <a:off x="3869640" y="4396320"/>
              <a:ext cx="728640" cy="268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5739" name="CustomShape 118"/>
            <p:cNvSpPr/>
            <p:nvPr/>
          </p:nvSpPr>
          <p:spPr>
            <a:xfrm>
              <a:off x="3870000" y="4254120"/>
              <a:ext cx="727560" cy="26568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5740" name="Group 119"/>
            <p:cNvGrpSpPr/>
            <p:nvPr/>
          </p:nvGrpSpPr>
          <p:grpSpPr>
            <a:xfrm>
              <a:off x="3977640" y="4287600"/>
              <a:ext cx="512280" cy="195480"/>
              <a:chOff x="3977640" y="4287600"/>
              <a:chExt cx="512280" cy="195480"/>
            </a:xfrm>
          </p:grpSpPr>
          <p:sp>
            <p:nvSpPr>
              <p:cNvPr id="5741" name="CustomShape 120"/>
              <p:cNvSpPr/>
              <p:nvPr/>
            </p:nvSpPr>
            <p:spPr>
              <a:xfrm>
                <a:off x="3992040" y="4287600"/>
                <a:ext cx="484560" cy="109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742" name="CustomShape 121"/>
              <p:cNvSpPr/>
              <p:nvPr/>
            </p:nvSpPr>
            <p:spPr>
              <a:xfrm>
                <a:off x="4309200" y="4381200"/>
                <a:ext cx="180720" cy="939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743" name="CustomShape 122"/>
              <p:cNvSpPr/>
              <p:nvPr/>
            </p:nvSpPr>
            <p:spPr>
              <a:xfrm>
                <a:off x="3977640" y="4381200"/>
                <a:ext cx="177480" cy="928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744" name="CustomShape 123"/>
              <p:cNvSpPr/>
              <p:nvPr/>
            </p:nvSpPr>
            <p:spPr>
              <a:xfrm>
                <a:off x="4039560" y="4335480"/>
                <a:ext cx="386280" cy="1476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745" name="Group 124"/>
          <p:cNvGrpSpPr/>
          <p:nvPr/>
        </p:nvGrpSpPr>
        <p:grpSpPr>
          <a:xfrm>
            <a:off x="6009840" y="4287240"/>
            <a:ext cx="728640" cy="410400"/>
            <a:chOff x="6009840" y="4287240"/>
            <a:chExt cx="728640" cy="410400"/>
          </a:xfrm>
        </p:grpSpPr>
        <p:sp>
          <p:nvSpPr>
            <p:cNvPr id="5746" name="CustomShape 125"/>
            <p:cNvSpPr/>
            <p:nvPr/>
          </p:nvSpPr>
          <p:spPr>
            <a:xfrm>
              <a:off x="6009840" y="4429440"/>
              <a:ext cx="728640" cy="268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5747" name="CustomShape 126"/>
            <p:cNvSpPr/>
            <p:nvPr/>
          </p:nvSpPr>
          <p:spPr>
            <a:xfrm>
              <a:off x="6010200" y="4287240"/>
              <a:ext cx="727560" cy="26568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5748" name="Group 127"/>
            <p:cNvGrpSpPr/>
            <p:nvPr/>
          </p:nvGrpSpPr>
          <p:grpSpPr>
            <a:xfrm>
              <a:off x="6117840" y="4320720"/>
              <a:ext cx="512280" cy="195480"/>
              <a:chOff x="6117840" y="4320720"/>
              <a:chExt cx="512280" cy="195480"/>
            </a:xfrm>
          </p:grpSpPr>
          <p:sp>
            <p:nvSpPr>
              <p:cNvPr id="5749" name="CustomShape 128"/>
              <p:cNvSpPr/>
              <p:nvPr/>
            </p:nvSpPr>
            <p:spPr>
              <a:xfrm>
                <a:off x="6132240" y="4320720"/>
                <a:ext cx="484560" cy="109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750" name="CustomShape 129"/>
              <p:cNvSpPr/>
              <p:nvPr/>
            </p:nvSpPr>
            <p:spPr>
              <a:xfrm>
                <a:off x="6449400" y="4414320"/>
                <a:ext cx="180720" cy="939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751" name="CustomShape 130"/>
              <p:cNvSpPr/>
              <p:nvPr/>
            </p:nvSpPr>
            <p:spPr>
              <a:xfrm>
                <a:off x="6117840" y="4414320"/>
                <a:ext cx="177480" cy="928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752" name="CustomShape 131"/>
              <p:cNvSpPr/>
              <p:nvPr/>
            </p:nvSpPr>
            <p:spPr>
              <a:xfrm>
                <a:off x="6179760" y="4368600"/>
                <a:ext cx="386280" cy="1476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753" name="Group 132"/>
          <p:cNvGrpSpPr/>
          <p:nvPr/>
        </p:nvGrpSpPr>
        <p:grpSpPr>
          <a:xfrm>
            <a:off x="3882960" y="2412000"/>
            <a:ext cx="728640" cy="410400"/>
            <a:chOff x="3882960" y="2412000"/>
            <a:chExt cx="728640" cy="410400"/>
          </a:xfrm>
        </p:grpSpPr>
        <p:sp>
          <p:nvSpPr>
            <p:cNvPr id="5754" name="CustomShape 133"/>
            <p:cNvSpPr/>
            <p:nvPr/>
          </p:nvSpPr>
          <p:spPr>
            <a:xfrm>
              <a:off x="3882960" y="2554200"/>
              <a:ext cx="728640" cy="2682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5755" name="CustomShape 134"/>
            <p:cNvSpPr/>
            <p:nvPr/>
          </p:nvSpPr>
          <p:spPr>
            <a:xfrm>
              <a:off x="3883320" y="2412000"/>
              <a:ext cx="727560" cy="26568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5756" name="Group 135"/>
            <p:cNvGrpSpPr/>
            <p:nvPr/>
          </p:nvGrpSpPr>
          <p:grpSpPr>
            <a:xfrm>
              <a:off x="3990960" y="2445840"/>
              <a:ext cx="512280" cy="195120"/>
              <a:chOff x="3990960" y="2445840"/>
              <a:chExt cx="512280" cy="195120"/>
            </a:xfrm>
          </p:grpSpPr>
          <p:sp>
            <p:nvSpPr>
              <p:cNvPr id="5757" name="CustomShape 136"/>
              <p:cNvSpPr/>
              <p:nvPr/>
            </p:nvSpPr>
            <p:spPr>
              <a:xfrm>
                <a:off x="4005000" y="2445840"/>
                <a:ext cx="484560" cy="1090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758" name="CustomShape 137"/>
              <p:cNvSpPr/>
              <p:nvPr/>
            </p:nvSpPr>
            <p:spPr>
              <a:xfrm>
                <a:off x="4322520" y="2539440"/>
                <a:ext cx="180720" cy="939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759" name="CustomShape 138"/>
              <p:cNvSpPr/>
              <p:nvPr/>
            </p:nvSpPr>
            <p:spPr>
              <a:xfrm>
                <a:off x="3990960" y="2539440"/>
                <a:ext cx="177480" cy="928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760" name="CustomShape 139"/>
              <p:cNvSpPr/>
              <p:nvPr/>
            </p:nvSpPr>
            <p:spPr>
              <a:xfrm>
                <a:off x="4052520" y="2493360"/>
                <a:ext cx="386280" cy="1476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5761" name="CustomShape 140"/>
          <p:cNvSpPr/>
          <p:nvPr/>
        </p:nvSpPr>
        <p:spPr>
          <a:xfrm>
            <a:off x="7200360" y="1519560"/>
            <a:ext cx="4619520" cy="20890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800" spc="-1" strike="noStrike">
                <a:solidFill>
                  <a:srgbClr val="000000"/>
                </a:solidFill>
                <a:latin typeface="Calibri"/>
                <a:ea typeface="ＭＳ Ｐゴシック"/>
              </a:rPr>
              <a:t>Orchestrated tables can create </a:t>
            </a:r>
            <a:r>
              <a:rPr b="0" i="1" lang="en-US" sz="2800" spc="-1" strike="noStrike">
                <a:solidFill>
                  <a:srgbClr val="cc0000"/>
                </a:solidFill>
                <a:latin typeface="Calibri"/>
                <a:ea typeface="ＭＳ Ｐゴシック"/>
              </a:rPr>
              <a:t>network-wide</a:t>
            </a:r>
            <a:r>
              <a:rPr b="0" lang="en-US" sz="2800" spc="-1" strike="noStrike">
                <a:solidFill>
                  <a:srgbClr val="cc0000"/>
                </a:solidFill>
                <a:latin typeface="Calibri"/>
                <a:ea typeface="ＭＳ Ｐゴシック"/>
              </a:rPr>
              <a:t> </a:t>
            </a:r>
            <a:r>
              <a:rPr b="0" lang="en-US" sz="2800" spc="-1" strike="noStrike">
                <a:solidFill>
                  <a:srgbClr val="000000"/>
                </a:solidFill>
                <a:latin typeface="Calibri"/>
                <a:ea typeface="ＭＳ Ｐゴシック"/>
              </a:rPr>
              <a:t>behavior, e.g.,:</a:t>
            </a:r>
            <a:endParaRPr b="0" lang="en-US" sz="2800" spc="-1" strike="noStrike">
              <a:latin typeface="Arial"/>
            </a:endParaRPr>
          </a:p>
          <a:p>
            <a:pPr marL="343080" indent="-225000">
              <a:lnSpc>
                <a:spcPct val="90000"/>
              </a:lnSpc>
              <a:spcBef>
                <a:spcPts val="601"/>
              </a:spcBef>
              <a:buClr>
                <a:srgbClr val="0000a8"/>
              </a:buClr>
              <a:buFont typeface="Wingdings" charset="2"/>
              <a:buChar char=""/>
              <a:tabLst>
                <a:tab algn="l" pos="0"/>
              </a:tabLst>
            </a:pPr>
            <a:r>
              <a:rPr b="0" lang="en-US" sz="2600" spc="-1" strike="noStrike">
                <a:solidFill>
                  <a:srgbClr val="000000"/>
                </a:solidFill>
                <a:latin typeface="Calibri"/>
                <a:ea typeface="ＭＳ Ｐゴシック"/>
              </a:rPr>
              <a:t>datagrams from hosts h5 and h6 should be sent to h3 or h4, via s1 and from there to s2</a:t>
            </a:r>
            <a:endParaRPr b="0" lang="en-US" sz="2600" spc="-1" strike="noStrike">
              <a:latin typeface="Arial"/>
            </a:endParaRPr>
          </a:p>
        </p:txBody>
      </p:sp>
      <p:sp>
        <p:nvSpPr>
          <p:cNvPr id="5762" name="TextShape 141"/>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09F8B99B-EDAF-4B45-BE6D-128A6A0147F4}"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1702" dur="indefinite" restart="never" nodeType="tmRoot">
          <p:childTnLst>
            <p:seq>
              <p:cTn id="1703" dur="indefinite" nodeType="mainSeq">
                <p:childTnLst>
                  <p:par>
                    <p:cTn id="1704" fill="hold">
                      <p:stCondLst>
                        <p:cond delay="indefinite"/>
                      </p:stCondLst>
                      <p:childTnLst>
                        <p:par>
                          <p:cTn id="1705" fill="hold">
                            <p:stCondLst>
                              <p:cond delay="0"/>
                            </p:stCondLst>
                            <p:childTnLst>
                              <p:par>
                                <p:cTn id="1706" nodeType="clickEffect" fill="hold" presetClass="entr" presetID="9">
                                  <p:stCondLst>
                                    <p:cond delay="0"/>
                                  </p:stCondLst>
                                  <p:childTnLst>
                                    <p:set>
                                      <p:cBhvr>
                                        <p:cTn id="1707" dur="1" fill="hold">
                                          <p:stCondLst>
                                            <p:cond delay="0"/>
                                          </p:stCondLst>
                                        </p:cTn>
                                        <p:tgtEl>
                                          <p:spTgt spid="5616"/>
                                        </p:tgtEl>
                                        <p:attrNameLst>
                                          <p:attrName>style.visibility</p:attrName>
                                        </p:attrNameLst>
                                      </p:cBhvr>
                                      <p:to>
                                        <p:strVal val="visible"/>
                                      </p:to>
                                    </p:set>
                                    <p:animEffect filter="dissolve" transition="in">
                                      <p:cBhvr additive="repl">
                                        <p:cTn id="1708" dur="500"/>
                                        <p:tgtEl>
                                          <p:spTgt spid="5616"/>
                                        </p:tgtEl>
                                      </p:cBhvr>
                                    </p:animEffect>
                                  </p:childTnLst>
                                </p:cTn>
                              </p:par>
                            </p:childTnLst>
                          </p:cTn>
                        </p:par>
                      </p:childTnLst>
                    </p:cTn>
                  </p:par>
                  <p:par>
                    <p:cTn id="1709" fill="hold">
                      <p:stCondLst>
                        <p:cond delay="indefinite"/>
                      </p:stCondLst>
                      <p:childTnLst>
                        <p:par>
                          <p:cTn id="1710" fill="hold">
                            <p:stCondLst>
                              <p:cond delay="0"/>
                            </p:stCondLst>
                            <p:childTnLst>
                              <p:par>
                                <p:cTn id="1711" nodeType="clickEffect" fill="hold" presetClass="entr" presetID="9">
                                  <p:stCondLst>
                                    <p:cond delay="0"/>
                                  </p:stCondLst>
                                  <p:childTnLst>
                                    <p:set>
                                      <p:cBhvr>
                                        <p:cTn id="1712" dur="1" fill="hold">
                                          <p:stCondLst>
                                            <p:cond delay="0"/>
                                          </p:stCondLst>
                                        </p:cTn>
                                        <p:tgtEl>
                                          <p:spTgt spid="5638"/>
                                        </p:tgtEl>
                                        <p:attrNameLst>
                                          <p:attrName>style.visibility</p:attrName>
                                        </p:attrNameLst>
                                      </p:cBhvr>
                                      <p:to>
                                        <p:strVal val="visible"/>
                                      </p:to>
                                    </p:set>
                                    <p:animEffect filter="dissolve" transition="in">
                                      <p:cBhvr additive="repl">
                                        <p:cTn id="1713" dur="500"/>
                                        <p:tgtEl>
                                          <p:spTgt spid="5638"/>
                                        </p:tgtEl>
                                      </p:cBhvr>
                                    </p:animEffect>
                                  </p:childTnLst>
                                </p:cTn>
                              </p:par>
                            </p:childTnLst>
                          </p:cTn>
                        </p:par>
                      </p:childTnLst>
                    </p:cTn>
                  </p:par>
                  <p:par>
                    <p:cTn id="1714" fill="hold">
                      <p:stCondLst>
                        <p:cond delay="indefinite"/>
                      </p:stCondLst>
                      <p:childTnLst>
                        <p:par>
                          <p:cTn id="1715" fill="hold">
                            <p:stCondLst>
                              <p:cond delay="0"/>
                            </p:stCondLst>
                            <p:childTnLst>
                              <p:par>
                                <p:cTn id="1716" nodeType="clickEffect" fill="hold" presetClass="entr" presetID="9">
                                  <p:stCondLst>
                                    <p:cond delay="0"/>
                                  </p:stCondLst>
                                  <p:childTnLst>
                                    <p:set>
                                      <p:cBhvr>
                                        <p:cTn id="1717" dur="1" fill="hold">
                                          <p:stCondLst>
                                            <p:cond delay="0"/>
                                          </p:stCondLst>
                                        </p:cTn>
                                        <p:tgtEl>
                                          <p:spTgt spid="5626"/>
                                        </p:tgtEl>
                                        <p:attrNameLst>
                                          <p:attrName>style.visibility</p:attrName>
                                        </p:attrNameLst>
                                      </p:cBhvr>
                                      <p:to>
                                        <p:strVal val="visible"/>
                                      </p:to>
                                    </p:set>
                                    <p:animEffect filter="dissolve" transition="in">
                                      <p:cBhvr additive="repl">
                                        <p:cTn id="1718" dur="500"/>
                                        <p:tgtEl>
                                          <p:spTgt spid="56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3" name="TextShape 1"/>
          <p:cNvSpPr txBox="1"/>
          <p:nvPr/>
        </p:nvSpPr>
        <p:spPr>
          <a:xfrm>
            <a:off x="838080" y="279720"/>
            <a:ext cx="10846800" cy="894240"/>
          </a:xfrm>
          <a:prstGeom prst="rect">
            <a:avLst/>
          </a:prstGeom>
          <a:noFill/>
          <a:ln w="0">
            <a:noFill/>
          </a:ln>
        </p:spPr>
        <p:txBody>
          <a:bodyPr anchor="ctr">
            <a:normAutofit/>
          </a:bodyPr>
          <a:p>
            <a:pPr>
              <a:lnSpc>
                <a:spcPct val="90000"/>
              </a:lnSpc>
            </a:pPr>
            <a:r>
              <a:rPr b="0" lang="en-US" sz="4800" spc="-1" strike="noStrike">
                <a:solidFill>
                  <a:srgbClr val="000099"/>
                </a:solidFill>
                <a:latin typeface="Calibri"/>
              </a:rPr>
              <a:t>Generalized forwarding: summary</a:t>
            </a:r>
            <a:endParaRPr b="0" lang="en-US" sz="4800" spc="-1" strike="noStrike">
              <a:solidFill>
                <a:srgbClr val="000000"/>
              </a:solidFill>
              <a:latin typeface="Calibri"/>
            </a:endParaRPr>
          </a:p>
        </p:txBody>
      </p:sp>
      <p:sp>
        <p:nvSpPr>
          <p:cNvPr id="5764" name="CustomShape 2"/>
          <p:cNvSpPr/>
          <p:nvPr/>
        </p:nvSpPr>
        <p:spPr>
          <a:xfrm>
            <a:off x="764280" y="1301400"/>
            <a:ext cx="11259360" cy="4782960"/>
          </a:xfrm>
          <a:prstGeom prst="rect">
            <a:avLst/>
          </a:prstGeom>
          <a:noFill/>
          <a:ln w="0">
            <a:noFill/>
          </a:ln>
        </p:spPr>
        <p:style>
          <a:lnRef idx="0"/>
          <a:fillRef idx="0"/>
          <a:effectRef idx="0"/>
          <a:fontRef idx="minor"/>
        </p:style>
        <p:txBody>
          <a:bodyPr lIns="90000" rIns="90000" tIns="45000" bIns="45000">
            <a:spAutoFit/>
          </a:bodyPr>
          <a:p>
            <a:pPr marL="289080" indent="-277560">
              <a:lnSpc>
                <a:spcPct val="100000"/>
              </a:lnSpc>
              <a:buClr>
                <a:srgbClr val="0013a3"/>
              </a:buClr>
              <a:buFont typeface="Wingdings" charset="2"/>
              <a:buChar char=""/>
            </a:pPr>
            <a:r>
              <a:rPr b="0" lang="en-US" sz="2800" spc="-1" strike="noStrike">
                <a:solidFill>
                  <a:srgbClr val="cc0000"/>
                </a:solidFill>
                <a:latin typeface="Calibri"/>
                <a:ea typeface="ＭＳ Ｐゴシック"/>
              </a:rPr>
              <a:t>“</a:t>
            </a:r>
            <a:r>
              <a:rPr b="0" lang="en-US" sz="2800" spc="-1" strike="noStrike">
                <a:solidFill>
                  <a:srgbClr val="cc0000"/>
                </a:solidFill>
                <a:latin typeface="Calibri"/>
                <a:ea typeface="ＭＳ Ｐゴシック"/>
              </a:rPr>
              <a:t>match plus action” </a:t>
            </a:r>
            <a:r>
              <a:rPr b="0" lang="en-US" sz="2800" spc="-1" strike="noStrike">
                <a:solidFill>
                  <a:srgbClr val="000000"/>
                </a:solidFill>
                <a:latin typeface="Calibri"/>
                <a:ea typeface="ＭＳ Ｐゴシック"/>
              </a:rPr>
              <a:t>abstraction: match bits in arriving packet header(s) in any layers, take action</a:t>
            </a:r>
            <a:endParaRPr b="0" lang="en-US" sz="2800" spc="-1" strike="noStrike">
              <a:latin typeface="Arial"/>
            </a:endParaRPr>
          </a:p>
          <a:p>
            <a:pPr lvl="1" marL="914400" indent="-291600">
              <a:lnSpc>
                <a:spcPct val="100000"/>
              </a:lnSpc>
              <a:buClr>
                <a:srgbClr val="0013a3"/>
              </a:buClr>
              <a:buFont typeface="Arial"/>
              <a:buChar char="•"/>
            </a:pPr>
            <a:r>
              <a:rPr b="0" lang="en-US" sz="2800" spc="-1" strike="noStrike">
                <a:solidFill>
                  <a:srgbClr val="000000"/>
                </a:solidFill>
                <a:latin typeface="Calibri"/>
                <a:ea typeface="ＭＳ Ｐゴシック"/>
              </a:rPr>
              <a:t>matching over many fields (link-, network-, transport-layer)</a:t>
            </a:r>
            <a:endParaRPr b="0" lang="en-US" sz="2800" spc="-1" strike="noStrike">
              <a:latin typeface="Arial"/>
            </a:endParaRPr>
          </a:p>
          <a:p>
            <a:pPr lvl="1" marL="914400" indent="-291600">
              <a:lnSpc>
                <a:spcPct val="100000"/>
              </a:lnSpc>
              <a:buClr>
                <a:srgbClr val="0013a3"/>
              </a:buClr>
              <a:buFont typeface="Arial"/>
              <a:buChar char="•"/>
            </a:pPr>
            <a:r>
              <a:rPr b="0" lang="en-US" sz="2800" spc="-1" strike="noStrike">
                <a:solidFill>
                  <a:srgbClr val="000000"/>
                </a:solidFill>
                <a:latin typeface="Calibri"/>
                <a:ea typeface="ＭＳ Ｐゴシック"/>
              </a:rPr>
              <a:t>local actions: drop, forward, modify, or send matched packet to controller</a:t>
            </a:r>
            <a:endParaRPr b="0" lang="en-US" sz="2800" spc="-1" strike="noStrike">
              <a:latin typeface="Arial"/>
            </a:endParaRPr>
          </a:p>
          <a:p>
            <a:pPr lvl="1" marL="914400" indent="-291600">
              <a:lnSpc>
                <a:spcPct val="100000"/>
              </a:lnSpc>
              <a:buClr>
                <a:srgbClr val="0013a3"/>
              </a:buClr>
              <a:buFont typeface="Arial"/>
              <a:buChar char="•"/>
            </a:pPr>
            <a:r>
              <a:rPr b="0" lang="en-US" sz="2800" spc="-1" strike="noStrike">
                <a:solidFill>
                  <a:srgbClr val="000000"/>
                </a:solidFill>
                <a:latin typeface="Calibri"/>
                <a:ea typeface="ＭＳ Ｐゴシック"/>
              </a:rPr>
              <a:t>“</a:t>
            </a:r>
            <a:r>
              <a:rPr b="0" lang="en-US" sz="2800" spc="-1" strike="noStrike">
                <a:solidFill>
                  <a:srgbClr val="000000"/>
                </a:solidFill>
                <a:latin typeface="Calibri"/>
                <a:ea typeface="ＭＳ Ｐゴシック"/>
              </a:rPr>
              <a:t>program” n</a:t>
            </a:r>
            <a:r>
              <a:rPr b="0" i="1" lang="en-US" sz="2800" spc="-1" strike="noStrike">
                <a:solidFill>
                  <a:srgbClr val="000000"/>
                </a:solidFill>
                <a:latin typeface="Calibri"/>
                <a:ea typeface="ＭＳ Ｐゴシック"/>
              </a:rPr>
              <a:t>etwork-wide</a:t>
            </a:r>
            <a:r>
              <a:rPr b="0" lang="en-US" sz="2800" spc="-1" strike="noStrike">
                <a:solidFill>
                  <a:srgbClr val="000000"/>
                </a:solidFill>
                <a:latin typeface="Calibri"/>
                <a:ea typeface="ＭＳ Ｐゴシック"/>
              </a:rPr>
              <a:t> behaviors</a:t>
            </a:r>
            <a:endParaRPr b="0" lang="en-US" sz="2800" spc="-1" strike="noStrike">
              <a:latin typeface="Arial"/>
            </a:endParaRPr>
          </a:p>
          <a:p>
            <a:pPr marL="311040" indent="-310680">
              <a:lnSpc>
                <a:spcPct val="100000"/>
              </a:lnSpc>
              <a:buClr>
                <a:srgbClr val="0013a3"/>
              </a:buClr>
              <a:buFont typeface="Wingdings" charset="2"/>
              <a:buChar char=""/>
            </a:pPr>
            <a:r>
              <a:rPr b="0" lang="en-US" sz="2800" spc="-1" strike="noStrike">
                <a:solidFill>
                  <a:srgbClr val="000000"/>
                </a:solidFill>
                <a:latin typeface="Calibri"/>
                <a:ea typeface="ＭＳ Ｐゴシック"/>
              </a:rPr>
              <a:t>simple form of “network programmability”</a:t>
            </a:r>
            <a:endParaRPr b="0" lang="en-US" sz="2800" spc="-1" strike="noStrike">
              <a:latin typeface="Arial"/>
            </a:endParaRPr>
          </a:p>
          <a:p>
            <a:pPr lvl="1" marL="914400" indent="-291600">
              <a:lnSpc>
                <a:spcPct val="100000"/>
              </a:lnSpc>
              <a:buClr>
                <a:srgbClr val="0013a3"/>
              </a:buClr>
              <a:buFont typeface="Arial"/>
              <a:buChar char="•"/>
            </a:pPr>
            <a:r>
              <a:rPr b="0" lang="en-US" sz="2800" spc="-1" strike="noStrike">
                <a:solidFill>
                  <a:srgbClr val="000000"/>
                </a:solidFill>
                <a:latin typeface="Calibri"/>
                <a:ea typeface="ＭＳ Ｐゴシック"/>
              </a:rPr>
              <a:t>programmable, per-packet “processing”</a:t>
            </a:r>
            <a:endParaRPr b="0" lang="en-US" sz="2800" spc="-1" strike="noStrike">
              <a:latin typeface="Arial"/>
            </a:endParaRPr>
          </a:p>
          <a:p>
            <a:pPr lvl="1" marL="914400" indent="-291600">
              <a:lnSpc>
                <a:spcPct val="100000"/>
              </a:lnSpc>
              <a:buClr>
                <a:srgbClr val="0013a3"/>
              </a:buClr>
              <a:buFont typeface="Arial"/>
              <a:buChar char="•"/>
            </a:pPr>
            <a:r>
              <a:rPr b="0" i="1" lang="en-US" sz="2800" spc="-1" strike="noStrike">
                <a:solidFill>
                  <a:srgbClr val="000000"/>
                </a:solidFill>
                <a:latin typeface="Calibri"/>
                <a:ea typeface="ＭＳ Ｐゴシック"/>
              </a:rPr>
              <a:t>historical roots: </a:t>
            </a:r>
            <a:r>
              <a:rPr b="0" lang="en-US" sz="2800" spc="-1" strike="noStrike">
                <a:solidFill>
                  <a:srgbClr val="000000"/>
                </a:solidFill>
                <a:latin typeface="Calibri"/>
                <a:ea typeface="ＭＳ Ｐゴシック"/>
              </a:rPr>
              <a:t>active networking</a:t>
            </a:r>
            <a:endParaRPr b="0" lang="en-US" sz="2800" spc="-1" strike="noStrike">
              <a:latin typeface="Arial"/>
            </a:endParaRPr>
          </a:p>
          <a:p>
            <a:pPr lvl="1" marL="914400" indent="-291600">
              <a:lnSpc>
                <a:spcPct val="100000"/>
              </a:lnSpc>
              <a:buClr>
                <a:srgbClr val="0013a3"/>
              </a:buClr>
              <a:buFont typeface="Arial"/>
              <a:buChar char="•"/>
            </a:pPr>
            <a:r>
              <a:rPr b="0" i="1" lang="en-US" sz="2800" spc="-1" strike="noStrike">
                <a:solidFill>
                  <a:srgbClr val="000000"/>
                </a:solidFill>
                <a:latin typeface="Calibri"/>
                <a:ea typeface="ＭＳ Ｐゴシック"/>
              </a:rPr>
              <a:t>today: </a:t>
            </a:r>
            <a:r>
              <a:rPr b="0" lang="en-US" sz="2800" spc="-1" strike="noStrike">
                <a:solidFill>
                  <a:srgbClr val="000000"/>
                </a:solidFill>
                <a:latin typeface="Calibri"/>
                <a:ea typeface="ＭＳ Ｐゴシック"/>
              </a:rPr>
              <a:t>more generalized programming: </a:t>
            </a:r>
            <a:endParaRPr b="0" lang="en-US" sz="2800" spc="-1" strike="noStrike">
              <a:latin typeface="Arial"/>
            </a:endParaRPr>
          </a:p>
          <a:p>
            <a:pPr marL="622440">
              <a:lnSpc>
                <a:spcPct val="100000"/>
              </a:lnSpc>
              <a:tabLst>
                <a:tab algn="l" pos="0"/>
              </a:tabLst>
            </a:pPr>
            <a:r>
              <a:rPr b="0" lang="en-US" sz="2800" spc="-1" strike="noStrike">
                <a:solidFill>
                  <a:srgbClr val="000000"/>
                </a:solidFill>
                <a:latin typeface="Calibri"/>
                <a:ea typeface="ＭＳ Ｐゴシック"/>
              </a:rPr>
              <a:t>    </a:t>
            </a:r>
            <a:r>
              <a:rPr b="0" lang="en-US" sz="2800" spc="-1" strike="noStrike">
                <a:solidFill>
                  <a:srgbClr val="000000"/>
                </a:solidFill>
                <a:latin typeface="Calibri"/>
                <a:ea typeface="ＭＳ Ｐゴシック"/>
              </a:rPr>
              <a:t>P4 (see p4.org).</a:t>
            </a:r>
            <a:endParaRPr b="0" lang="en-US" sz="2800" spc="-1" strike="noStrike">
              <a:latin typeface="Arial"/>
            </a:endParaRPr>
          </a:p>
        </p:txBody>
      </p:sp>
      <p:sp>
        <p:nvSpPr>
          <p:cNvPr id="5765" name="TextShape 3"/>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9CFE6847-1CD3-4361-A801-6680C31FA00C}" type="slidenum">
              <a:rPr b="0" lang="en-US" sz="1100" spc="-1" strike="noStrike">
                <a:solidFill>
                  <a:srgbClr val="404040"/>
                </a:solidFill>
                <a:latin typeface="Calibri"/>
              </a:rPr>
              <a:t>&lt;number&gt;</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1719" dur="indefinite" restart="never" nodeType="tmRoot">
          <p:childTnLst>
            <p:seq>
              <p:cTn id="1720" dur="indefinite" nodeType="mainSeq">
                <p:childTnLst>
                  <p:par>
                    <p:cTn id="1721" fill="hold">
                      <p:stCondLst>
                        <p:cond delay="indefinite"/>
                      </p:stCondLst>
                      <p:childTnLst>
                        <p:par>
                          <p:cTn id="1722" fill="hold">
                            <p:stCondLst>
                              <p:cond delay="0"/>
                            </p:stCondLst>
                            <p:childTnLst>
                              <p:par>
                                <p:cTn id="1723" nodeType="clickEffect" fill="hold" presetClass="entr" presetID="9">
                                  <p:stCondLst>
                                    <p:cond delay="0"/>
                                  </p:stCondLst>
                                  <p:childTnLst>
                                    <p:set>
                                      <p:cBhvr>
                                        <p:cTn id="1724" dur="1" fill="hold">
                                          <p:stCondLst>
                                            <p:cond delay="0"/>
                                          </p:stCondLst>
                                        </p:cTn>
                                        <p:tgtEl>
                                          <p:spTgt spid="5764">
                                            <p:txEl>
                                              <p:pRg st="0" end="0"/>
                                            </p:txEl>
                                          </p:spTgt>
                                        </p:tgtEl>
                                        <p:attrNameLst>
                                          <p:attrName>style.visibility</p:attrName>
                                        </p:attrNameLst>
                                      </p:cBhvr>
                                      <p:to>
                                        <p:strVal val="visible"/>
                                      </p:to>
                                    </p:set>
                                    <p:animEffect filter="dissolve" transition="in">
                                      <p:cBhvr additive="repl">
                                        <p:cTn id="1725" dur="500"/>
                                        <p:tgtEl>
                                          <p:spTgt spid="5764">
                                            <p:txEl>
                                              <p:pRg st="0" end="0"/>
                                            </p:txEl>
                                          </p:spTgt>
                                        </p:tgtEl>
                                      </p:cBhvr>
                                    </p:animEffect>
                                  </p:childTnLst>
                                </p:cTn>
                              </p:par>
                              <p:par>
                                <p:cTn id="1726" nodeType="withEffect" fill="hold" presetClass="entr" presetID="9">
                                  <p:stCondLst>
                                    <p:cond delay="0"/>
                                  </p:stCondLst>
                                  <p:childTnLst>
                                    <p:set>
                                      <p:cBhvr>
                                        <p:cTn id="1727" dur="1" fill="hold">
                                          <p:stCondLst>
                                            <p:cond delay="0"/>
                                          </p:stCondLst>
                                        </p:cTn>
                                        <p:tgtEl>
                                          <p:spTgt spid="5764">
                                            <p:txEl>
                                              <p:pRg st="1" end="1"/>
                                            </p:txEl>
                                          </p:spTgt>
                                        </p:tgtEl>
                                        <p:attrNameLst>
                                          <p:attrName>style.visibility</p:attrName>
                                        </p:attrNameLst>
                                      </p:cBhvr>
                                      <p:to>
                                        <p:strVal val="visible"/>
                                      </p:to>
                                    </p:set>
                                    <p:animEffect filter="dissolve" transition="in">
                                      <p:cBhvr additive="repl">
                                        <p:cTn id="1728" dur="500"/>
                                        <p:tgtEl>
                                          <p:spTgt spid="5764">
                                            <p:txEl>
                                              <p:pRg st="1" end="1"/>
                                            </p:txEl>
                                          </p:spTgt>
                                        </p:tgtEl>
                                      </p:cBhvr>
                                    </p:animEffect>
                                  </p:childTnLst>
                                </p:cTn>
                              </p:par>
                              <p:par>
                                <p:cTn id="1729" nodeType="withEffect" fill="hold" presetClass="entr" presetID="9">
                                  <p:stCondLst>
                                    <p:cond delay="0"/>
                                  </p:stCondLst>
                                  <p:childTnLst>
                                    <p:set>
                                      <p:cBhvr>
                                        <p:cTn id="1730" dur="1" fill="hold">
                                          <p:stCondLst>
                                            <p:cond delay="0"/>
                                          </p:stCondLst>
                                        </p:cTn>
                                        <p:tgtEl>
                                          <p:spTgt spid="5764">
                                            <p:txEl>
                                              <p:pRg st="2" end="2"/>
                                            </p:txEl>
                                          </p:spTgt>
                                        </p:tgtEl>
                                        <p:attrNameLst>
                                          <p:attrName>style.visibility</p:attrName>
                                        </p:attrNameLst>
                                      </p:cBhvr>
                                      <p:to>
                                        <p:strVal val="visible"/>
                                      </p:to>
                                    </p:set>
                                    <p:animEffect filter="dissolve" transition="in">
                                      <p:cBhvr additive="repl">
                                        <p:cTn id="1731" dur="500"/>
                                        <p:tgtEl>
                                          <p:spTgt spid="5764">
                                            <p:txEl>
                                              <p:pRg st="2" end="2"/>
                                            </p:txEl>
                                          </p:spTgt>
                                        </p:tgtEl>
                                      </p:cBhvr>
                                    </p:animEffect>
                                  </p:childTnLst>
                                </p:cTn>
                              </p:par>
                              <p:par>
                                <p:cTn id="1732" nodeType="withEffect" fill="hold" presetClass="entr" presetID="9">
                                  <p:stCondLst>
                                    <p:cond delay="0"/>
                                  </p:stCondLst>
                                  <p:childTnLst>
                                    <p:set>
                                      <p:cBhvr>
                                        <p:cTn id="1733" dur="1" fill="hold">
                                          <p:stCondLst>
                                            <p:cond delay="0"/>
                                          </p:stCondLst>
                                        </p:cTn>
                                        <p:tgtEl>
                                          <p:spTgt spid="5764">
                                            <p:txEl>
                                              <p:pRg st="3" end="3"/>
                                            </p:txEl>
                                          </p:spTgt>
                                        </p:tgtEl>
                                        <p:attrNameLst>
                                          <p:attrName>style.visibility</p:attrName>
                                        </p:attrNameLst>
                                      </p:cBhvr>
                                      <p:to>
                                        <p:strVal val="visible"/>
                                      </p:to>
                                    </p:set>
                                    <p:animEffect filter="dissolve" transition="in">
                                      <p:cBhvr additive="repl">
                                        <p:cTn id="1734" dur="500"/>
                                        <p:tgtEl>
                                          <p:spTgt spid="5764">
                                            <p:txEl>
                                              <p:pRg st="3" end="3"/>
                                            </p:txEl>
                                          </p:spTgt>
                                        </p:tgtEl>
                                      </p:cBhvr>
                                    </p:animEffect>
                                  </p:childTnLst>
                                </p:cTn>
                              </p:par>
                            </p:childTnLst>
                          </p:cTn>
                        </p:par>
                      </p:childTnLst>
                    </p:cTn>
                  </p:par>
                  <p:par>
                    <p:cTn id="1735" fill="hold">
                      <p:stCondLst>
                        <p:cond delay="indefinite"/>
                      </p:stCondLst>
                      <p:childTnLst>
                        <p:par>
                          <p:cTn id="1736" fill="hold">
                            <p:stCondLst>
                              <p:cond delay="0"/>
                            </p:stCondLst>
                            <p:childTnLst>
                              <p:par>
                                <p:cTn id="1737" nodeType="clickEffect" fill="hold" presetClass="entr" presetID="9">
                                  <p:stCondLst>
                                    <p:cond delay="0"/>
                                  </p:stCondLst>
                                  <p:childTnLst>
                                    <p:set>
                                      <p:cBhvr>
                                        <p:cTn id="1738" dur="1" fill="hold">
                                          <p:stCondLst>
                                            <p:cond delay="0"/>
                                          </p:stCondLst>
                                        </p:cTn>
                                        <p:tgtEl>
                                          <p:spTgt spid="5764">
                                            <p:txEl>
                                              <p:pRg st="4" end="4"/>
                                            </p:txEl>
                                          </p:spTgt>
                                        </p:tgtEl>
                                        <p:attrNameLst>
                                          <p:attrName>style.visibility</p:attrName>
                                        </p:attrNameLst>
                                      </p:cBhvr>
                                      <p:to>
                                        <p:strVal val="visible"/>
                                      </p:to>
                                    </p:set>
                                    <p:animEffect filter="dissolve" transition="in">
                                      <p:cBhvr additive="repl">
                                        <p:cTn id="1739" dur="500"/>
                                        <p:tgtEl>
                                          <p:spTgt spid="5764">
                                            <p:txEl>
                                              <p:pRg st="4" end="4"/>
                                            </p:txEl>
                                          </p:spTgt>
                                        </p:tgtEl>
                                      </p:cBhvr>
                                    </p:animEffect>
                                  </p:childTnLst>
                                </p:cTn>
                              </p:par>
                              <p:par>
                                <p:cTn id="1740" nodeType="withEffect" fill="hold" presetClass="entr" presetID="9">
                                  <p:stCondLst>
                                    <p:cond delay="0"/>
                                  </p:stCondLst>
                                  <p:childTnLst>
                                    <p:set>
                                      <p:cBhvr>
                                        <p:cTn id="1741" dur="1" fill="hold">
                                          <p:stCondLst>
                                            <p:cond delay="0"/>
                                          </p:stCondLst>
                                        </p:cTn>
                                        <p:tgtEl>
                                          <p:spTgt spid="5764">
                                            <p:txEl>
                                              <p:pRg st="5" end="5"/>
                                            </p:txEl>
                                          </p:spTgt>
                                        </p:tgtEl>
                                        <p:attrNameLst>
                                          <p:attrName>style.visibility</p:attrName>
                                        </p:attrNameLst>
                                      </p:cBhvr>
                                      <p:to>
                                        <p:strVal val="visible"/>
                                      </p:to>
                                    </p:set>
                                    <p:animEffect filter="dissolve" transition="in">
                                      <p:cBhvr additive="repl">
                                        <p:cTn id="1742" dur="500"/>
                                        <p:tgtEl>
                                          <p:spTgt spid="5764">
                                            <p:txEl>
                                              <p:pRg st="5" end="5"/>
                                            </p:txEl>
                                          </p:spTgt>
                                        </p:tgtEl>
                                      </p:cBhvr>
                                    </p:animEffect>
                                  </p:childTnLst>
                                </p:cTn>
                              </p:par>
                              <p:par>
                                <p:cTn id="1743" nodeType="withEffect" fill="hold" presetClass="entr" presetID="9">
                                  <p:stCondLst>
                                    <p:cond delay="0"/>
                                  </p:stCondLst>
                                  <p:childTnLst>
                                    <p:set>
                                      <p:cBhvr>
                                        <p:cTn id="1744" dur="1" fill="hold">
                                          <p:stCondLst>
                                            <p:cond delay="0"/>
                                          </p:stCondLst>
                                        </p:cTn>
                                        <p:tgtEl>
                                          <p:spTgt spid="5764">
                                            <p:txEl>
                                              <p:pRg st="6" end="6"/>
                                            </p:txEl>
                                          </p:spTgt>
                                        </p:tgtEl>
                                        <p:attrNameLst>
                                          <p:attrName>style.visibility</p:attrName>
                                        </p:attrNameLst>
                                      </p:cBhvr>
                                      <p:to>
                                        <p:strVal val="visible"/>
                                      </p:to>
                                    </p:set>
                                    <p:animEffect filter="dissolve" transition="in">
                                      <p:cBhvr additive="repl">
                                        <p:cTn id="1745" dur="500"/>
                                        <p:tgtEl>
                                          <p:spTgt spid="5764">
                                            <p:txEl>
                                              <p:pRg st="6" end="6"/>
                                            </p:txEl>
                                          </p:spTgt>
                                        </p:tgtEl>
                                      </p:cBhvr>
                                    </p:animEffect>
                                  </p:childTnLst>
                                </p:cTn>
                              </p:par>
                              <p:par>
                                <p:cTn id="1746" nodeType="withEffect" fill="hold" presetClass="entr" presetID="9">
                                  <p:stCondLst>
                                    <p:cond delay="0"/>
                                  </p:stCondLst>
                                  <p:childTnLst>
                                    <p:set>
                                      <p:cBhvr>
                                        <p:cTn id="1747" dur="1" fill="hold">
                                          <p:stCondLst>
                                            <p:cond delay="0"/>
                                          </p:stCondLst>
                                        </p:cTn>
                                        <p:tgtEl>
                                          <p:spTgt spid="5764">
                                            <p:txEl>
                                              <p:pRg st="7" end="7"/>
                                            </p:txEl>
                                          </p:spTgt>
                                        </p:tgtEl>
                                        <p:attrNameLst>
                                          <p:attrName>style.visibility</p:attrName>
                                        </p:attrNameLst>
                                      </p:cBhvr>
                                      <p:to>
                                        <p:strVal val="visible"/>
                                      </p:to>
                                    </p:set>
                                    <p:animEffect filter="dissolve" transition="in">
                                      <p:cBhvr additive="repl">
                                        <p:cTn id="1748" dur="500"/>
                                        <p:tgtEl>
                                          <p:spTgt spid="5764">
                                            <p:txEl>
                                              <p:pRg st="7" end="7"/>
                                            </p:txEl>
                                          </p:spTgt>
                                        </p:tgtEl>
                                      </p:cBhvr>
                                    </p:animEffect>
                                  </p:childTnLst>
                                </p:cTn>
                              </p:par>
                              <p:par>
                                <p:cTn id="1749" nodeType="withEffect" fill="hold" presetClass="entr" presetID="9">
                                  <p:stCondLst>
                                    <p:cond delay="0"/>
                                  </p:stCondLst>
                                  <p:childTnLst>
                                    <p:set>
                                      <p:cBhvr>
                                        <p:cTn id="1750" dur="1" fill="hold">
                                          <p:stCondLst>
                                            <p:cond delay="0"/>
                                          </p:stCondLst>
                                        </p:cTn>
                                        <p:tgtEl>
                                          <p:spTgt spid="5764">
                                            <p:txEl>
                                              <p:pRg st="8" end="8"/>
                                            </p:txEl>
                                          </p:spTgt>
                                        </p:tgtEl>
                                        <p:attrNameLst>
                                          <p:attrName>style.visibility</p:attrName>
                                        </p:attrNameLst>
                                      </p:cBhvr>
                                      <p:to>
                                        <p:strVal val="visible"/>
                                      </p:to>
                                    </p:set>
                                    <p:animEffect filter="dissolve" transition="in">
                                      <p:cBhvr additive="repl">
                                        <p:cTn id="1751" dur="500"/>
                                        <p:tgtEl>
                                          <p:spTgt spid="5764">
                                            <p:txEl>
                                              <p:pRg st="8" end="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2" name="TextShape 1"/>
          <p:cNvSpPr txBox="1"/>
          <p:nvPr/>
        </p:nvSpPr>
        <p:spPr>
          <a:xfrm>
            <a:off x="838080" y="39888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rPr>
              <a:t>Network service model</a:t>
            </a:r>
            <a:endParaRPr b="0" lang="en-US" sz="4800" spc="-1" strike="noStrike">
              <a:solidFill>
                <a:srgbClr val="000000"/>
              </a:solidFill>
              <a:latin typeface="Calibri"/>
            </a:endParaRPr>
          </a:p>
        </p:txBody>
      </p:sp>
      <p:sp>
        <p:nvSpPr>
          <p:cNvPr id="1313" name="TextShape 2"/>
          <p:cNvSpPr txBox="1"/>
          <p:nvPr/>
        </p:nvSpPr>
        <p:spPr>
          <a:xfrm>
            <a:off x="1050120" y="2624040"/>
            <a:ext cx="4621320" cy="3207960"/>
          </a:xfrm>
          <a:prstGeom prst="rect">
            <a:avLst/>
          </a:prstGeom>
          <a:noFill/>
          <a:ln w="0">
            <a:noFill/>
          </a:ln>
        </p:spPr>
        <p:txBody>
          <a:bodyPr>
            <a:normAutofit/>
          </a:bodyPr>
          <a:p>
            <a:pPr marL="352440" indent="-221760">
              <a:lnSpc>
                <a:spcPct val="90000"/>
              </a:lnSpc>
              <a:spcBef>
                <a:spcPts val="1001"/>
              </a:spcBef>
              <a:tabLst>
                <a:tab algn="l" pos="0"/>
              </a:tabLst>
            </a:pPr>
            <a:r>
              <a:rPr b="0" lang="en-US" sz="3200" spc="-1" strike="noStrike">
                <a:solidFill>
                  <a:srgbClr val="c00000"/>
                </a:solidFill>
                <a:latin typeface="Calibri"/>
              </a:rPr>
              <a:t>example services for </a:t>
            </a:r>
            <a:r>
              <a:rPr b="0" i="1" lang="en-US" sz="3200" spc="-1" strike="noStrike">
                <a:solidFill>
                  <a:srgbClr val="c00000"/>
                </a:solidFill>
                <a:latin typeface="Calibri"/>
              </a:rPr>
              <a:t>individual</a:t>
            </a:r>
            <a:r>
              <a:rPr b="0" lang="en-US" sz="3200" spc="-1" strike="noStrike">
                <a:solidFill>
                  <a:srgbClr val="c00000"/>
                </a:solidFill>
                <a:latin typeface="Calibri"/>
              </a:rPr>
              <a:t> datagrams</a:t>
            </a:r>
            <a:r>
              <a:rPr b="0" lang="en-US" sz="3200" spc="-1" strike="noStrike">
                <a:solidFill>
                  <a:srgbClr val="cc0000"/>
                </a:solidFill>
                <a:latin typeface="Calibri"/>
              </a:rPr>
              <a:t>:</a:t>
            </a:r>
            <a:endParaRPr b="0" lang="en-US" sz="3200" spc="-1" strike="noStrike">
              <a:solidFill>
                <a:srgbClr val="000000"/>
              </a:solidFill>
              <a:latin typeface="Calibri"/>
            </a:endParaRPr>
          </a:p>
          <a:p>
            <a:pPr marL="352440" indent="-22176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rPr>
              <a:t>guaranteed delivery</a:t>
            </a:r>
            <a:endParaRPr b="0" lang="en-US" sz="2800" spc="-1" strike="noStrike">
              <a:solidFill>
                <a:srgbClr val="000000"/>
              </a:solidFill>
              <a:latin typeface="Calibri"/>
            </a:endParaRPr>
          </a:p>
          <a:p>
            <a:pPr marL="352440" indent="-22176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rPr>
              <a:t>guaranteed delivery with less than 40 msec delay</a:t>
            </a:r>
            <a:endParaRPr b="0" lang="en-US" sz="2800" spc="-1" strike="noStrike">
              <a:solidFill>
                <a:srgbClr val="000000"/>
              </a:solidFill>
              <a:latin typeface="Calibri"/>
            </a:endParaRPr>
          </a:p>
        </p:txBody>
      </p:sp>
      <p:sp>
        <p:nvSpPr>
          <p:cNvPr id="1314" name="TextShape 3"/>
          <p:cNvSpPr txBox="1"/>
          <p:nvPr/>
        </p:nvSpPr>
        <p:spPr>
          <a:xfrm>
            <a:off x="6278040" y="2597400"/>
            <a:ext cx="5502600" cy="3564360"/>
          </a:xfrm>
          <a:prstGeom prst="rect">
            <a:avLst/>
          </a:prstGeom>
          <a:noFill/>
          <a:ln w="0">
            <a:noFill/>
          </a:ln>
        </p:spPr>
        <p:txBody>
          <a:bodyPr>
            <a:normAutofit/>
          </a:bodyPr>
          <a:p>
            <a:pPr marL="352440" indent="-221760">
              <a:lnSpc>
                <a:spcPct val="90000"/>
              </a:lnSpc>
              <a:spcBef>
                <a:spcPts val="1001"/>
              </a:spcBef>
              <a:tabLst>
                <a:tab algn="l" pos="0"/>
              </a:tabLst>
            </a:pPr>
            <a:r>
              <a:rPr b="0" lang="en-US" sz="3200" spc="-1" strike="noStrike">
                <a:solidFill>
                  <a:srgbClr val="cc0000"/>
                </a:solidFill>
                <a:latin typeface="Calibri"/>
                <a:ea typeface="ＭＳ Ｐゴシック"/>
              </a:rPr>
              <a:t>example services for a </a:t>
            </a:r>
            <a:r>
              <a:rPr b="0" i="1" lang="en-US" sz="3200" spc="-1" strike="noStrike">
                <a:solidFill>
                  <a:srgbClr val="cc0000"/>
                </a:solidFill>
                <a:latin typeface="Calibri"/>
                <a:ea typeface="ＭＳ Ｐゴシック"/>
              </a:rPr>
              <a:t>flow</a:t>
            </a:r>
            <a:r>
              <a:rPr b="0" lang="en-US" sz="3200" spc="-1" strike="noStrike">
                <a:solidFill>
                  <a:srgbClr val="cc0000"/>
                </a:solidFill>
                <a:latin typeface="Calibri"/>
                <a:ea typeface="ＭＳ Ｐゴシック"/>
              </a:rPr>
              <a:t> of datagrams:</a:t>
            </a:r>
            <a:endParaRPr b="0" lang="en-US" sz="3200" spc="-1" strike="noStrike">
              <a:solidFill>
                <a:srgbClr val="000000"/>
              </a:solidFill>
              <a:latin typeface="Calibri"/>
            </a:endParaRPr>
          </a:p>
          <a:p>
            <a:pPr marL="352440" indent="-22176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in-order datagram delivery</a:t>
            </a:r>
            <a:endParaRPr b="0" lang="en-US" sz="2800" spc="-1" strike="noStrike">
              <a:solidFill>
                <a:srgbClr val="000000"/>
              </a:solidFill>
              <a:latin typeface="Calibri"/>
            </a:endParaRPr>
          </a:p>
          <a:p>
            <a:pPr marL="352440" indent="-22176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guaranteed minimum bandwidth to flow</a:t>
            </a:r>
            <a:endParaRPr b="0" lang="en-US" sz="2800" spc="-1" strike="noStrike">
              <a:solidFill>
                <a:srgbClr val="000000"/>
              </a:solidFill>
              <a:latin typeface="Calibri"/>
            </a:endParaRPr>
          </a:p>
          <a:p>
            <a:pPr marL="352440" indent="-22176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restrictions on changes in inter-packet spacing</a:t>
            </a:r>
            <a:endParaRPr b="0" lang="en-US" sz="2800" spc="-1" strike="noStrike">
              <a:solidFill>
                <a:srgbClr val="000000"/>
              </a:solidFill>
              <a:latin typeface="Calibri"/>
            </a:endParaRPr>
          </a:p>
        </p:txBody>
      </p:sp>
      <p:sp>
        <p:nvSpPr>
          <p:cNvPr id="1315" name="CustomShape 4"/>
          <p:cNvSpPr/>
          <p:nvPr/>
        </p:nvSpPr>
        <p:spPr>
          <a:xfrm>
            <a:off x="1033560" y="1404000"/>
            <a:ext cx="10787040" cy="106524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641"/>
              </a:spcBef>
              <a:tabLst>
                <a:tab algn="l" pos="0"/>
              </a:tabLst>
            </a:pPr>
            <a:r>
              <a:rPr b="0" i="1" lang="en-US" sz="3200" spc="-1" strike="noStrike">
                <a:solidFill>
                  <a:srgbClr val="cc0000"/>
                </a:solidFill>
                <a:latin typeface="Calibri"/>
                <a:ea typeface="ＭＳ Ｐゴシック"/>
              </a:rPr>
              <a:t>Q:</a:t>
            </a:r>
            <a:r>
              <a:rPr b="0" lang="en-US" sz="3200" spc="-1" strike="noStrike">
                <a:solidFill>
                  <a:srgbClr val="000000"/>
                </a:solidFill>
                <a:latin typeface="Calibri"/>
                <a:ea typeface="ＭＳ Ｐゴシック"/>
              </a:rPr>
              <a:t> What </a:t>
            </a:r>
            <a:r>
              <a:rPr b="0" i="1" lang="en-US" sz="3200" spc="-1" strike="noStrike">
                <a:solidFill>
                  <a:srgbClr val="000099"/>
                </a:solidFill>
                <a:latin typeface="Calibri"/>
                <a:ea typeface="ＭＳ Ｐゴシック"/>
              </a:rPr>
              <a:t>service model</a:t>
            </a:r>
            <a:r>
              <a:rPr b="0" lang="en-US" sz="3200" spc="-1" strike="noStrike">
                <a:solidFill>
                  <a:srgbClr val="000000"/>
                </a:solidFill>
                <a:latin typeface="Calibri"/>
                <a:ea typeface="ＭＳ Ｐゴシック"/>
              </a:rPr>
              <a:t> for “channel” transporting datagrams from sender to receiver?</a:t>
            </a:r>
            <a:endParaRPr b="0" lang="en-US" sz="3200" spc="-1" strike="noStrike">
              <a:latin typeface="Arial"/>
            </a:endParaRPr>
          </a:p>
        </p:txBody>
      </p:sp>
      <p:sp>
        <p:nvSpPr>
          <p:cNvPr id="1316" name="TextShape 5"/>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09A6AC28-296F-4CB5-8C36-9C85AFFD9A3A}" type="slidenum">
              <a:rPr b="0" lang="en-US" sz="1100" spc="-1" strike="noStrike">
                <a:solidFill>
                  <a:srgbClr val="404040"/>
                </a:solidFill>
                <a:latin typeface="Calibri"/>
              </a:rPr>
              <a:t>9</a:t>
            </a:fld>
            <a:endParaRPr b="0" lang="en-US" sz="1100" spc="-1" strike="noStrike">
              <a:latin typeface="Times New Roman"/>
            </a:endParaRPr>
          </a:p>
        </p:txBody>
      </p:sp>
    </p:spTree>
  </p:cSld>
  <mc:AlternateContent>
    <mc:Choice Requires="p14">
      <p:transition spd="slow" p14:dur="2000"/>
    </mc:Choice>
    <mc:Fallback>
      <p:transition spd="slow"/>
    </mc:Fallback>
  </mc:AlternateContent>
  <p:timing>
    <p:tnLst>
      <p:par>
        <p:cTn id="200" dur="indefinite" restart="never" nodeType="tmRoot">
          <p:childTnLst>
            <p:seq>
              <p:cTn id="201" dur="indefinite" nodeType="mainSeq">
                <p:childTnLst>
                  <p:par>
                    <p:cTn id="202" fill="hold">
                      <p:stCondLst>
                        <p:cond delay="indefinite"/>
                      </p:stCondLst>
                      <p:childTnLst>
                        <p:par>
                          <p:cTn id="203" fill="hold">
                            <p:stCondLst>
                              <p:cond delay="0"/>
                            </p:stCondLst>
                            <p:childTnLst>
                              <p:par>
                                <p:cTn id="204" nodeType="clickEffect" fill="hold" presetClass="entr" presetID="9">
                                  <p:stCondLst>
                                    <p:cond delay="0"/>
                                  </p:stCondLst>
                                  <p:childTnLst>
                                    <p:set>
                                      <p:cBhvr>
                                        <p:cTn id="205" dur="1" fill="hold">
                                          <p:stCondLst>
                                            <p:cond delay="0"/>
                                          </p:stCondLst>
                                        </p:cTn>
                                        <p:tgtEl>
                                          <p:spTgt spid="1313">
                                            <p:txEl>
                                              <p:pRg st="0" end="0"/>
                                            </p:txEl>
                                          </p:spTgt>
                                        </p:tgtEl>
                                        <p:attrNameLst>
                                          <p:attrName>style.visibility</p:attrName>
                                        </p:attrNameLst>
                                      </p:cBhvr>
                                      <p:to>
                                        <p:strVal val="visible"/>
                                      </p:to>
                                    </p:set>
                                    <p:animEffect filter="dissolve" transition="in">
                                      <p:cBhvr additive="repl">
                                        <p:cTn id="206" dur="500"/>
                                        <p:tgtEl>
                                          <p:spTgt spid="1313">
                                            <p:txEl>
                                              <p:pRg st="0" end="0"/>
                                            </p:txEl>
                                          </p:spTgt>
                                        </p:tgtEl>
                                      </p:cBhvr>
                                    </p:animEffect>
                                  </p:childTnLst>
                                </p:cTn>
                              </p:par>
                              <p:par>
                                <p:cTn id="207" nodeType="withEffect" fill="hold" presetClass="entr" presetID="9">
                                  <p:stCondLst>
                                    <p:cond delay="0"/>
                                  </p:stCondLst>
                                  <p:childTnLst>
                                    <p:set>
                                      <p:cBhvr>
                                        <p:cTn id="208" dur="1" fill="hold">
                                          <p:stCondLst>
                                            <p:cond delay="0"/>
                                          </p:stCondLst>
                                        </p:cTn>
                                        <p:tgtEl>
                                          <p:spTgt spid="1313">
                                            <p:txEl>
                                              <p:pRg st="1" end="1"/>
                                            </p:txEl>
                                          </p:spTgt>
                                        </p:tgtEl>
                                        <p:attrNameLst>
                                          <p:attrName>style.visibility</p:attrName>
                                        </p:attrNameLst>
                                      </p:cBhvr>
                                      <p:to>
                                        <p:strVal val="visible"/>
                                      </p:to>
                                    </p:set>
                                    <p:animEffect filter="dissolve" transition="in">
                                      <p:cBhvr additive="repl">
                                        <p:cTn id="209" dur="500"/>
                                        <p:tgtEl>
                                          <p:spTgt spid="1313">
                                            <p:txEl>
                                              <p:pRg st="1" end="1"/>
                                            </p:txEl>
                                          </p:spTgt>
                                        </p:tgtEl>
                                      </p:cBhvr>
                                    </p:animEffect>
                                  </p:childTnLst>
                                </p:cTn>
                              </p:par>
                              <p:par>
                                <p:cTn id="210" nodeType="withEffect" fill="hold" presetClass="entr" presetID="9">
                                  <p:stCondLst>
                                    <p:cond delay="0"/>
                                  </p:stCondLst>
                                  <p:childTnLst>
                                    <p:set>
                                      <p:cBhvr>
                                        <p:cTn id="211" dur="1" fill="hold">
                                          <p:stCondLst>
                                            <p:cond delay="0"/>
                                          </p:stCondLst>
                                        </p:cTn>
                                        <p:tgtEl>
                                          <p:spTgt spid="1313">
                                            <p:txEl>
                                              <p:pRg st="2" end="2"/>
                                            </p:txEl>
                                          </p:spTgt>
                                        </p:tgtEl>
                                        <p:attrNameLst>
                                          <p:attrName>style.visibility</p:attrName>
                                        </p:attrNameLst>
                                      </p:cBhvr>
                                      <p:to>
                                        <p:strVal val="visible"/>
                                      </p:to>
                                    </p:set>
                                    <p:animEffect filter="dissolve" transition="in">
                                      <p:cBhvr additive="repl">
                                        <p:cTn id="212" dur="500"/>
                                        <p:tgtEl>
                                          <p:spTgt spid="1313">
                                            <p:txEl>
                                              <p:pRg st="2" end="2"/>
                                            </p:txEl>
                                          </p:spTgt>
                                        </p:tgtEl>
                                      </p:cBhvr>
                                    </p:animEffect>
                                  </p:childTnLst>
                                </p:cTn>
                              </p:par>
                            </p:childTnLst>
                          </p:cTn>
                        </p:par>
                      </p:childTnLst>
                    </p:cTn>
                  </p:par>
                  <p:par>
                    <p:cTn id="213" fill="hold">
                      <p:stCondLst>
                        <p:cond delay="indefinite"/>
                      </p:stCondLst>
                      <p:childTnLst>
                        <p:par>
                          <p:cTn id="214" fill="hold">
                            <p:stCondLst>
                              <p:cond delay="0"/>
                            </p:stCondLst>
                            <p:childTnLst>
                              <p:par>
                                <p:cTn id="215" nodeType="clickEffect" fill="hold" presetClass="entr" presetID="9">
                                  <p:stCondLst>
                                    <p:cond delay="0"/>
                                  </p:stCondLst>
                                  <p:childTnLst>
                                    <p:set>
                                      <p:cBhvr>
                                        <p:cTn id="216" dur="1" fill="hold">
                                          <p:stCondLst>
                                            <p:cond delay="0"/>
                                          </p:stCondLst>
                                        </p:cTn>
                                        <p:tgtEl>
                                          <p:spTgt spid="1314"/>
                                        </p:tgtEl>
                                        <p:attrNameLst>
                                          <p:attrName>style.visibility</p:attrName>
                                        </p:attrNameLst>
                                      </p:cBhvr>
                                      <p:to>
                                        <p:strVal val="visible"/>
                                      </p:to>
                                    </p:set>
                                    <p:animEffect filter="dissolve" transition="in">
                                      <p:cBhvr additive="repl">
                                        <p:cTn id="217" dur="500"/>
                                        <p:tgtEl>
                                          <p:spTgt spid="1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6" name="TextShape 1"/>
          <p:cNvSpPr txBox="1"/>
          <p:nvPr/>
        </p:nvSpPr>
        <p:spPr>
          <a:xfrm>
            <a:off x="798840" y="289440"/>
            <a:ext cx="10515240" cy="894240"/>
          </a:xfrm>
          <a:prstGeom prst="rect">
            <a:avLst/>
          </a:prstGeom>
          <a:noFill/>
          <a:ln w="0">
            <a:noFill/>
          </a:ln>
        </p:spPr>
        <p:txBody>
          <a:bodyPr anchor="ctr">
            <a:normAutofit fontScale="55000"/>
          </a:bodyPr>
          <a:p>
            <a:pPr>
              <a:lnSpc>
                <a:spcPct val="90000"/>
              </a:lnSpc>
            </a:pPr>
            <a:r>
              <a:rPr b="1" lang="en-US" sz="4400" spc="-1" strike="noStrike">
                <a:solidFill>
                  <a:srgbClr val="0000a3"/>
                </a:solidFill>
                <a:latin typeface="Calibri Light"/>
              </a:rPr>
              <a:t>Network layer: “data plane” roadmap</a:t>
            </a:r>
            <a:endParaRPr b="0" lang="en-US" sz="4400" spc="-1" strike="noStrike">
              <a:solidFill>
                <a:srgbClr val="000000"/>
              </a:solidFill>
              <a:latin typeface="Calibri"/>
            </a:endParaRPr>
          </a:p>
        </p:txBody>
      </p:sp>
      <p:pic>
        <p:nvPicPr>
          <p:cNvPr id="5767" name="Picture 5" descr="A train crossing a bridge over a body of water&#10;&#10;Description automatically generated"/>
          <p:cNvPicPr/>
          <p:nvPr/>
        </p:nvPicPr>
        <p:blipFill>
          <a:blip r:embed="rId1"/>
          <a:stretch/>
        </p:blipFill>
        <p:spPr>
          <a:xfrm>
            <a:off x="8015400" y="1379160"/>
            <a:ext cx="3102120" cy="2326320"/>
          </a:xfrm>
          <a:prstGeom prst="rect">
            <a:avLst/>
          </a:prstGeom>
          <a:ln w="0">
            <a:noFill/>
          </a:ln>
        </p:spPr>
      </p:pic>
      <p:sp>
        <p:nvSpPr>
          <p:cNvPr id="5768" name="TextShape 2"/>
          <p:cNvSpPr txBox="1"/>
          <p:nvPr/>
        </p:nvSpPr>
        <p:spPr>
          <a:xfrm>
            <a:off x="9219600" y="6442920"/>
            <a:ext cx="2742840" cy="364680"/>
          </a:xfrm>
          <a:prstGeom prst="rect">
            <a:avLst/>
          </a:prstGeom>
          <a:noFill/>
          <a:ln w="0">
            <a:noFill/>
          </a:ln>
        </p:spPr>
        <p:txBody>
          <a:bodyPr anchor="ctr">
            <a:noAutofit/>
          </a:bodyPr>
          <a:p>
            <a:pPr algn="r">
              <a:lnSpc>
                <a:spcPct val="100000"/>
              </a:lnSpc>
            </a:pPr>
            <a:r>
              <a:rPr b="0" lang="en-US" sz="1100" spc="-1" strike="noStrike">
                <a:solidFill>
                  <a:srgbClr val="404040"/>
                </a:solidFill>
                <a:latin typeface="Calibri"/>
              </a:rPr>
              <a:t>Network Layer: 4-</a:t>
            </a:r>
            <a:fld id="{11AFDE35-FC0A-4F95-8DE4-56C98757E52E}" type="slidenum">
              <a:rPr b="0" lang="en-US" sz="1100" spc="-1" strike="noStrike">
                <a:solidFill>
                  <a:srgbClr val="404040"/>
                </a:solidFill>
                <a:latin typeface="Calibri"/>
              </a:rPr>
              <a:t>&lt;number&gt;</a:t>
            </a:fld>
            <a:endParaRPr b="0" lang="en-US" sz="1100" spc="-1" strike="noStrike">
              <a:latin typeface="Times New Roman"/>
            </a:endParaRPr>
          </a:p>
        </p:txBody>
      </p:sp>
      <p:sp>
        <p:nvSpPr>
          <p:cNvPr id="5769" name="CustomShape 3"/>
          <p:cNvSpPr/>
          <p:nvPr/>
        </p:nvSpPr>
        <p:spPr>
          <a:xfrm>
            <a:off x="755280" y="1922040"/>
            <a:ext cx="6617880" cy="3461040"/>
          </a:xfrm>
          <a:prstGeom prst="rect">
            <a:avLst/>
          </a:prstGeom>
          <a:noFill/>
          <a:ln w="0">
            <a:noFill/>
          </a:ln>
        </p:spPr>
        <p:style>
          <a:lnRef idx="0"/>
          <a:fillRef idx="0"/>
          <a:effectRef idx="0"/>
          <a:fontRef idx="minor"/>
        </p:style>
        <p:txBody>
          <a:bodyPr>
            <a:noAutofit/>
          </a:bodyPr>
          <a:p>
            <a:pPr marL="407880" indent="-27756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Network layer: overview</a:t>
            </a:r>
            <a:endParaRPr b="0" lang="en-US" sz="3200" spc="-1" strike="noStrike">
              <a:latin typeface="Arial"/>
            </a:endParaRPr>
          </a:p>
          <a:p>
            <a:pPr marL="407880" indent="-27756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What’s inside a router</a:t>
            </a:r>
            <a:endParaRPr b="0" lang="en-US" sz="3200" spc="-1" strike="noStrike">
              <a:latin typeface="Arial"/>
            </a:endParaRPr>
          </a:p>
          <a:p>
            <a:pPr marL="407880" indent="-27756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IP: the Internet Protocol</a:t>
            </a:r>
            <a:endParaRPr b="0" lang="en-US" sz="3200" spc="-1" strike="noStrike">
              <a:latin typeface="Arial"/>
            </a:endParaRPr>
          </a:p>
          <a:p>
            <a:pPr marL="407880" indent="-27756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Generalized Forwarding</a:t>
            </a:r>
            <a:endParaRPr b="0" lang="en-US" sz="3200" spc="-1" strike="noStrike">
              <a:latin typeface="Arial"/>
            </a:endParaRPr>
          </a:p>
          <a:p>
            <a:pPr marL="403200" indent="-285480">
              <a:lnSpc>
                <a:spcPct val="90000"/>
              </a:lnSpc>
              <a:spcBef>
                <a:spcPts val="799"/>
              </a:spcBef>
              <a:buClr>
                <a:srgbClr val="0013a3"/>
              </a:buClr>
              <a:buFont typeface="Wingdings" charset="2"/>
              <a:buChar char=""/>
            </a:pPr>
            <a:r>
              <a:rPr b="0" lang="en-US" sz="3600" spc="-1" strike="noStrike">
                <a:solidFill>
                  <a:srgbClr val="000000"/>
                </a:solidFill>
                <a:latin typeface="Calibri"/>
                <a:ea typeface="ＭＳ Ｐゴシック"/>
              </a:rPr>
              <a:t>Middleboxes</a:t>
            </a:r>
            <a:endParaRPr b="0" lang="en-US" sz="3600" spc="-1" strike="noStrike">
              <a:latin typeface="Arial"/>
            </a:endParaRPr>
          </a:p>
          <a:p>
            <a:pPr lvl="1" marL="746280" indent="-285480">
              <a:lnSpc>
                <a:spcPct val="90000"/>
              </a:lnSpc>
              <a:spcBef>
                <a:spcPts val="799"/>
              </a:spcBef>
              <a:buClr>
                <a:srgbClr val="0013a3"/>
              </a:buClr>
              <a:buFont typeface="Arial"/>
              <a:buChar char="•"/>
            </a:pPr>
            <a:r>
              <a:rPr b="0" lang="en-US" sz="2800" spc="-1" strike="noStrike">
                <a:solidFill>
                  <a:srgbClr val="000000"/>
                </a:solidFill>
                <a:latin typeface="Calibri"/>
                <a:ea typeface="ＭＳ Ｐゴシック"/>
              </a:rPr>
              <a:t>middlebox functions</a:t>
            </a:r>
            <a:endParaRPr b="0" lang="en-US" sz="2800" spc="-1" strike="noStrike">
              <a:latin typeface="Arial"/>
            </a:endParaRPr>
          </a:p>
          <a:p>
            <a:pPr lvl="1" marL="746280" indent="-285480">
              <a:lnSpc>
                <a:spcPct val="90000"/>
              </a:lnSpc>
              <a:spcBef>
                <a:spcPts val="799"/>
              </a:spcBef>
              <a:buClr>
                <a:srgbClr val="0013a3"/>
              </a:buClr>
              <a:buFont typeface="Arial"/>
              <a:buChar char="•"/>
            </a:pPr>
            <a:r>
              <a:rPr b="0" lang="en-US" sz="2800" spc="-1" strike="noStrike">
                <a:solidFill>
                  <a:srgbClr val="000000"/>
                </a:solidFill>
                <a:latin typeface="Calibri"/>
                <a:ea typeface="ＭＳ Ｐゴシック"/>
              </a:rPr>
              <a:t>evolution, architectural principles of the Internet</a:t>
            </a:r>
            <a:endParaRPr b="0" lang="en-US" sz="2800" spc="-1" strike="noStrike">
              <a:latin typeface="Arial"/>
            </a:endParaRPr>
          </a:p>
          <a:p>
            <a:pPr>
              <a:lnSpc>
                <a:spcPct val="90000"/>
              </a:lnSpc>
              <a:spcBef>
                <a:spcPts val="601"/>
              </a:spcBef>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0" name="TextShape 1"/>
          <p:cNvSpPr txBox="1"/>
          <p:nvPr/>
        </p:nvSpPr>
        <p:spPr>
          <a:xfrm>
            <a:off x="838080" y="34596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rPr>
              <a:t>Middleboxes</a:t>
            </a:r>
            <a:endParaRPr b="0" lang="en-US" sz="4800" spc="-1" strike="noStrike">
              <a:solidFill>
                <a:srgbClr val="000000"/>
              </a:solidFill>
              <a:latin typeface="Calibri"/>
            </a:endParaRPr>
          </a:p>
        </p:txBody>
      </p:sp>
      <p:sp>
        <p:nvSpPr>
          <p:cNvPr id="5771" name="CustomShape 2"/>
          <p:cNvSpPr/>
          <p:nvPr/>
        </p:nvSpPr>
        <p:spPr>
          <a:xfrm>
            <a:off x="2023560" y="2348280"/>
            <a:ext cx="8563320" cy="23144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3200" spc="-1" strike="noStrike">
                <a:solidFill>
                  <a:srgbClr val="000000"/>
                </a:solidFill>
                <a:latin typeface="Calibri"/>
              </a:rPr>
              <a:t>“</a:t>
            </a:r>
            <a:r>
              <a:rPr b="0" lang="en-US" sz="3200" spc="-1" strike="noStrike">
                <a:solidFill>
                  <a:srgbClr val="000000"/>
                </a:solidFill>
                <a:latin typeface="Calibri"/>
              </a:rPr>
              <a:t>any intermediary box performing functions apart from normal, standard functions of an IP router on the data path between a source host and destination host”</a:t>
            </a:r>
            <a:endParaRPr b="0" lang="en-US" sz="3200" spc="-1" strike="noStrike">
              <a:latin typeface="Arial"/>
            </a:endParaRPr>
          </a:p>
          <a:p>
            <a:pPr>
              <a:lnSpc>
                <a:spcPct val="100000"/>
              </a:lnSpc>
              <a:tabLst>
                <a:tab algn="l" pos="0"/>
              </a:tabLst>
            </a:pPr>
            <a:endParaRPr b="0" lang="en-US" sz="3200" spc="-1" strike="noStrike">
              <a:latin typeface="Arial"/>
            </a:endParaRPr>
          </a:p>
        </p:txBody>
      </p:sp>
      <p:sp>
        <p:nvSpPr>
          <p:cNvPr id="5772" name="CustomShape 3"/>
          <p:cNvSpPr/>
          <p:nvPr/>
        </p:nvSpPr>
        <p:spPr>
          <a:xfrm>
            <a:off x="1756440" y="1865880"/>
            <a:ext cx="9187560" cy="29199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5773" name="CustomShape 4"/>
          <p:cNvSpPr/>
          <p:nvPr/>
        </p:nvSpPr>
        <p:spPr>
          <a:xfrm>
            <a:off x="2220840" y="1685520"/>
            <a:ext cx="2976120" cy="45612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rPr>
              <a:t>Middlebox (RFC  3234)</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4" name="TextShape 1"/>
          <p:cNvSpPr txBox="1"/>
          <p:nvPr/>
        </p:nvSpPr>
        <p:spPr>
          <a:xfrm>
            <a:off x="838080" y="45180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rPr>
              <a:t>Middleboxes everywhere!</a:t>
            </a:r>
            <a:endParaRPr b="0" lang="en-US" sz="4400" spc="-1" strike="noStrike">
              <a:solidFill>
                <a:srgbClr val="000000"/>
              </a:solidFill>
              <a:latin typeface="Calibri"/>
            </a:endParaRPr>
          </a:p>
        </p:txBody>
      </p:sp>
      <p:sp>
        <p:nvSpPr>
          <p:cNvPr id="5775" name="CustomShape 2"/>
          <p:cNvSpPr/>
          <p:nvPr/>
        </p:nvSpPr>
        <p:spPr>
          <a:xfrm>
            <a:off x="5738400" y="3238200"/>
            <a:ext cx="1124280" cy="1337400"/>
          </a:xfrm>
          <a:custGeom>
            <a:avLst/>
            <a:gdLst/>
            <a:ah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style>
          <a:lnRef idx="1">
            <a:schemeClr val="accent1"/>
          </a:lnRef>
          <a:fillRef idx="3">
            <a:schemeClr val="accent1"/>
          </a:fillRef>
          <a:effectRef idx="2">
            <a:schemeClr val="accent1"/>
          </a:effectRef>
          <a:fontRef idx="minor"/>
        </p:style>
      </p:sp>
      <p:sp>
        <p:nvSpPr>
          <p:cNvPr id="5776" name="CustomShape 3"/>
          <p:cNvSpPr/>
          <p:nvPr/>
        </p:nvSpPr>
        <p:spPr>
          <a:xfrm>
            <a:off x="4037400" y="2012040"/>
            <a:ext cx="1736280" cy="131724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w="0">
            <a:noFill/>
          </a:ln>
        </p:spPr>
        <p:style>
          <a:lnRef idx="0"/>
          <a:fillRef idx="0"/>
          <a:effectRef idx="0"/>
          <a:fontRef idx="minor"/>
        </p:style>
      </p:sp>
      <p:grpSp>
        <p:nvGrpSpPr>
          <p:cNvPr id="5777" name="Group 4"/>
          <p:cNvGrpSpPr/>
          <p:nvPr/>
        </p:nvGrpSpPr>
        <p:grpSpPr>
          <a:xfrm>
            <a:off x="3958560" y="3461400"/>
            <a:ext cx="1458720" cy="933120"/>
            <a:chOff x="3958560" y="3461400"/>
            <a:chExt cx="1458720" cy="933120"/>
          </a:xfrm>
        </p:grpSpPr>
        <p:sp>
          <p:nvSpPr>
            <p:cNvPr id="5778" name="CustomShape 5"/>
            <p:cNvSpPr/>
            <p:nvPr/>
          </p:nvSpPr>
          <p:spPr>
            <a:xfrm>
              <a:off x="4192200" y="3725280"/>
              <a:ext cx="986760" cy="669240"/>
            </a:xfrm>
            <a:prstGeom prst="rect">
              <a:avLst/>
            </a:prstGeom>
            <a:solidFill>
              <a:srgbClr val="9cdff9"/>
            </a:solidFill>
            <a:ln w="0">
              <a:noFill/>
            </a:ln>
          </p:spPr>
          <p:style>
            <a:lnRef idx="0"/>
            <a:fillRef idx="0"/>
            <a:effectRef idx="0"/>
            <a:fontRef idx="minor"/>
          </p:style>
        </p:sp>
        <p:sp>
          <p:nvSpPr>
            <p:cNvPr id="5779" name="CustomShape 6"/>
            <p:cNvSpPr/>
            <p:nvPr/>
          </p:nvSpPr>
          <p:spPr>
            <a:xfrm>
              <a:off x="3958560" y="3461400"/>
              <a:ext cx="1458720" cy="317520"/>
            </a:xfrm>
            <a:prstGeom prst="triangle">
              <a:avLst>
                <a:gd name="adj" fmla="val 50000"/>
              </a:avLst>
            </a:prstGeom>
            <a:solidFill>
              <a:srgbClr val="9cdff9"/>
            </a:solidFill>
            <a:ln w="0">
              <a:noFill/>
            </a:ln>
          </p:spPr>
          <p:style>
            <a:lnRef idx="0"/>
            <a:fillRef idx="0"/>
            <a:effectRef idx="0"/>
            <a:fontRef idx="minor"/>
          </p:style>
        </p:sp>
      </p:grpSp>
      <p:sp>
        <p:nvSpPr>
          <p:cNvPr id="5780" name="CustomShape 7"/>
          <p:cNvSpPr/>
          <p:nvPr/>
        </p:nvSpPr>
        <p:spPr>
          <a:xfrm>
            <a:off x="4465440" y="4855320"/>
            <a:ext cx="3079440" cy="1665000"/>
          </a:xfrm>
          <a:custGeom>
            <a:avLst/>
            <a:gdLst/>
            <a:ahLst/>
            <a:rect l="l" t="t" r="r" b="b"/>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w="0">
            <a:noFill/>
          </a:ln>
        </p:spPr>
        <p:style>
          <a:lnRef idx="0"/>
          <a:fillRef idx="0"/>
          <a:effectRef idx="0"/>
          <a:fontRef idx="minor"/>
        </p:style>
      </p:sp>
      <p:sp>
        <p:nvSpPr>
          <p:cNvPr id="5781" name="CustomShape 8"/>
          <p:cNvSpPr/>
          <p:nvPr/>
        </p:nvSpPr>
        <p:spPr>
          <a:xfrm>
            <a:off x="4066200" y="5951880"/>
            <a:ext cx="1182600" cy="430920"/>
          </a:xfrm>
          <a:prstGeom prst="rect">
            <a:avLst/>
          </a:prstGeom>
          <a:noFill/>
          <a:ln w="0">
            <a:noFill/>
          </a:ln>
        </p:spPr>
        <p:style>
          <a:lnRef idx="0"/>
          <a:fillRef idx="0"/>
          <a:effectRef idx="0"/>
          <a:fontRef idx="minor"/>
        </p:style>
        <p:txBody>
          <a:bodyPr wrap="none" lIns="90000" rIns="90000" tIns="45000" bIns="45000">
            <a:spAutoFit/>
          </a:bodyPr>
          <a:p>
            <a:pPr>
              <a:lnSpc>
                <a:spcPct val="80000"/>
              </a:lnSpc>
              <a:tabLst>
                <a:tab algn="l" pos="0"/>
              </a:tabLst>
            </a:pPr>
            <a:r>
              <a:rPr b="0" lang="en-US" sz="1400" spc="-1" strike="noStrike">
                <a:solidFill>
                  <a:srgbClr val="000000"/>
                </a:solidFill>
                <a:latin typeface="Calibri"/>
                <a:ea typeface="MS PGothic"/>
              </a:rPr>
              <a:t>enterprise</a:t>
            </a:r>
            <a:endParaRPr b="0" lang="en-US" sz="1400" spc="-1" strike="noStrike">
              <a:latin typeface="Arial"/>
            </a:endParaRPr>
          </a:p>
          <a:p>
            <a:pPr>
              <a:lnSpc>
                <a:spcPct val="80000"/>
              </a:lnSpc>
              <a:tabLst>
                <a:tab algn="l" pos="0"/>
              </a:tabLst>
            </a:pPr>
            <a:r>
              <a:rPr b="0" lang="en-US" sz="1400" spc="-1" strike="noStrike">
                <a:solidFill>
                  <a:srgbClr val="000000"/>
                </a:solidFill>
                <a:latin typeface="Calibri"/>
                <a:ea typeface="MS PGothic"/>
              </a:rPr>
              <a:t>          </a:t>
            </a:r>
            <a:r>
              <a:rPr b="0" lang="en-US" sz="1400" spc="-1" strike="noStrike">
                <a:solidFill>
                  <a:srgbClr val="000000"/>
                </a:solidFill>
                <a:latin typeface="Calibri"/>
                <a:ea typeface="MS PGothic"/>
              </a:rPr>
              <a:t>network</a:t>
            </a:r>
            <a:endParaRPr b="0" lang="en-US" sz="1400" spc="-1" strike="noStrike">
              <a:latin typeface="Arial"/>
            </a:endParaRPr>
          </a:p>
        </p:txBody>
      </p:sp>
      <p:sp>
        <p:nvSpPr>
          <p:cNvPr id="5782" name="CustomShape 9"/>
          <p:cNvSpPr/>
          <p:nvPr/>
        </p:nvSpPr>
        <p:spPr>
          <a:xfrm>
            <a:off x="6975360" y="3351960"/>
            <a:ext cx="1272960" cy="1935360"/>
          </a:xfrm>
          <a:custGeom>
            <a:avLst/>
            <a:gdLst/>
            <a:ah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rotWithShape="0">
            <a:gsLst>
              <a:gs pos="0">
                <a:srgbClr val="9cdff9"/>
              </a:gs>
              <a:gs pos="100000">
                <a:srgbClr val="deebf7"/>
              </a:gs>
            </a:gsLst>
            <a:lin ang="0"/>
          </a:gradFill>
          <a:ln>
            <a:noFill/>
          </a:ln>
        </p:spPr>
        <p:style>
          <a:lnRef idx="1">
            <a:schemeClr val="accent1"/>
          </a:lnRef>
          <a:fillRef idx="3">
            <a:schemeClr val="accent1"/>
          </a:fillRef>
          <a:effectRef idx="2">
            <a:schemeClr val="accent1"/>
          </a:effectRef>
          <a:fontRef idx="minor"/>
        </p:style>
      </p:sp>
      <p:grpSp>
        <p:nvGrpSpPr>
          <p:cNvPr id="5783" name="Group 10"/>
          <p:cNvGrpSpPr/>
          <p:nvPr/>
        </p:nvGrpSpPr>
        <p:grpSpPr>
          <a:xfrm>
            <a:off x="7590960" y="4100400"/>
            <a:ext cx="686880" cy="721440"/>
            <a:chOff x="7590960" y="4100400"/>
            <a:chExt cx="686880" cy="721440"/>
          </a:xfrm>
        </p:grpSpPr>
        <p:sp>
          <p:nvSpPr>
            <p:cNvPr id="5784" name="CustomShape 11"/>
            <p:cNvSpPr/>
            <p:nvPr/>
          </p:nvSpPr>
          <p:spPr>
            <a:xfrm>
              <a:off x="7858080" y="4100400"/>
              <a:ext cx="419760" cy="720720"/>
            </a:xfrm>
            <a:custGeom>
              <a:avLst/>
              <a:gdLst/>
              <a:ah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p:spPr>
          <p:style>
            <a:lnRef idx="1">
              <a:schemeClr val="accent1"/>
            </a:lnRef>
            <a:fillRef idx="3">
              <a:schemeClr val="accent1"/>
            </a:fillRef>
            <a:effectRef idx="2">
              <a:schemeClr val="accent1"/>
            </a:effectRef>
            <a:fontRef idx="minor"/>
          </p:style>
        </p:sp>
        <p:sp>
          <p:nvSpPr>
            <p:cNvPr id="5785" name="CustomShape 12"/>
            <p:cNvSpPr/>
            <p:nvPr/>
          </p:nvSpPr>
          <p:spPr>
            <a:xfrm>
              <a:off x="7590960" y="4285440"/>
              <a:ext cx="521280" cy="535680"/>
            </a:xfrm>
            <a:custGeom>
              <a:avLst/>
              <a:gdLst/>
              <a:ah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p:spPr>
          <p:style>
            <a:lnRef idx="1">
              <a:schemeClr val="accent1"/>
            </a:lnRef>
            <a:fillRef idx="3">
              <a:schemeClr val="accent1"/>
            </a:fillRef>
            <a:effectRef idx="2">
              <a:schemeClr val="accent1"/>
            </a:effectRef>
            <a:fontRef idx="minor"/>
          </p:style>
        </p:sp>
        <p:sp>
          <p:nvSpPr>
            <p:cNvPr id="5786" name="Line 13"/>
            <p:cNvSpPr/>
            <p:nvPr/>
          </p:nvSpPr>
          <p:spPr>
            <a:xfrm flipV="1">
              <a:off x="7644600" y="4403520"/>
              <a:ext cx="236520" cy="7992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5787" name="Line 14"/>
            <p:cNvSpPr/>
            <p:nvPr/>
          </p:nvSpPr>
          <p:spPr>
            <a:xfrm flipV="1">
              <a:off x="7648560" y="4656240"/>
              <a:ext cx="232560" cy="18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5788" name="Line 15"/>
            <p:cNvSpPr/>
            <p:nvPr/>
          </p:nvSpPr>
          <p:spPr>
            <a:xfrm flipV="1">
              <a:off x="7648560" y="4536360"/>
              <a:ext cx="232560" cy="5292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5789" name="Line 16"/>
            <p:cNvSpPr/>
            <p:nvPr/>
          </p:nvSpPr>
          <p:spPr>
            <a:xfrm>
              <a:off x="7644240" y="4757040"/>
              <a:ext cx="236880" cy="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5790" name="Line 17"/>
            <p:cNvSpPr/>
            <p:nvPr/>
          </p:nvSpPr>
          <p:spPr>
            <a:xfrm flipV="1">
              <a:off x="8188920" y="4226040"/>
              <a:ext cx="360" cy="506880"/>
            </a:xfrm>
            <a:prstGeom prst="line">
              <a:avLst/>
            </a:prstGeom>
            <a:ln w="44450">
              <a:solidFill>
                <a:schemeClr val="bg1"/>
              </a:solidFill>
              <a:prstDash val="sysDash"/>
            </a:ln>
          </p:spPr>
          <p:style>
            <a:lnRef idx="2">
              <a:schemeClr val="accent1"/>
            </a:lnRef>
            <a:fillRef idx="0">
              <a:schemeClr val="accent1"/>
            </a:fillRef>
            <a:effectRef idx="1">
              <a:schemeClr val="accent1"/>
            </a:effectRef>
            <a:fontRef idx="minor"/>
          </p:style>
        </p:sp>
        <p:sp>
          <p:nvSpPr>
            <p:cNvPr id="5791" name="Line 18"/>
            <p:cNvSpPr/>
            <p:nvPr/>
          </p:nvSpPr>
          <p:spPr>
            <a:xfrm>
              <a:off x="7931520" y="4302360"/>
              <a:ext cx="360" cy="519480"/>
            </a:xfrm>
            <a:prstGeom prst="line">
              <a:avLst/>
            </a:prstGeom>
            <a:ln w="15875">
              <a:solidFill>
                <a:srgbClr val="0000a8"/>
              </a:solidFill>
            </a:ln>
          </p:spPr>
          <p:style>
            <a:lnRef idx="2">
              <a:schemeClr val="accent1"/>
            </a:lnRef>
            <a:fillRef idx="0">
              <a:schemeClr val="accent1"/>
            </a:fillRef>
            <a:effectRef idx="1">
              <a:schemeClr val="accent1"/>
            </a:effectRef>
            <a:fontRef idx="minor"/>
          </p:style>
        </p:sp>
      </p:grpSp>
      <p:grpSp>
        <p:nvGrpSpPr>
          <p:cNvPr id="5792" name="Group 19"/>
          <p:cNvGrpSpPr/>
          <p:nvPr/>
        </p:nvGrpSpPr>
        <p:grpSpPr>
          <a:xfrm>
            <a:off x="7524360" y="3366360"/>
            <a:ext cx="594360" cy="648360"/>
            <a:chOff x="7524360" y="3366360"/>
            <a:chExt cx="594360" cy="648360"/>
          </a:xfrm>
        </p:grpSpPr>
        <p:sp>
          <p:nvSpPr>
            <p:cNvPr id="5793" name="CustomShape 20"/>
            <p:cNvSpPr/>
            <p:nvPr/>
          </p:nvSpPr>
          <p:spPr>
            <a:xfrm>
              <a:off x="7755480" y="3366360"/>
              <a:ext cx="363240" cy="647640"/>
            </a:xfrm>
            <a:custGeom>
              <a:avLst/>
              <a:gdLst/>
              <a:ah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p:spPr>
          <p:style>
            <a:lnRef idx="1">
              <a:schemeClr val="accent1"/>
            </a:lnRef>
            <a:fillRef idx="3">
              <a:schemeClr val="accent1"/>
            </a:fillRef>
            <a:effectRef idx="2">
              <a:schemeClr val="accent1"/>
            </a:effectRef>
            <a:fontRef idx="minor"/>
          </p:style>
        </p:sp>
        <p:sp>
          <p:nvSpPr>
            <p:cNvPr id="5794" name="CustomShape 21"/>
            <p:cNvSpPr/>
            <p:nvPr/>
          </p:nvSpPr>
          <p:spPr>
            <a:xfrm>
              <a:off x="7524360" y="3533040"/>
              <a:ext cx="450720" cy="481320"/>
            </a:xfrm>
            <a:custGeom>
              <a:avLst/>
              <a:gdLst/>
              <a:ah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p:spPr>
          <p:style>
            <a:lnRef idx="1">
              <a:schemeClr val="accent1"/>
            </a:lnRef>
            <a:fillRef idx="3">
              <a:schemeClr val="accent1"/>
            </a:fillRef>
            <a:effectRef idx="2">
              <a:schemeClr val="accent1"/>
            </a:effectRef>
            <a:fontRef idx="minor"/>
          </p:style>
        </p:sp>
        <p:sp>
          <p:nvSpPr>
            <p:cNvPr id="5795" name="Line 22"/>
            <p:cNvSpPr/>
            <p:nvPr/>
          </p:nvSpPr>
          <p:spPr>
            <a:xfrm flipV="1">
              <a:off x="7570800" y="3638880"/>
              <a:ext cx="204840" cy="7164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5796" name="Line 23"/>
            <p:cNvSpPr/>
            <p:nvPr/>
          </p:nvSpPr>
          <p:spPr>
            <a:xfrm flipV="1">
              <a:off x="7574400" y="3866040"/>
              <a:ext cx="201240" cy="1620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5797" name="Line 24"/>
            <p:cNvSpPr/>
            <p:nvPr/>
          </p:nvSpPr>
          <p:spPr>
            <a:xfrm flipV="1">
              <a:off x="7574400" y="3758400"/>
              <a:ext cx="201240" cy="471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5798" name="Line 25"/>
            <p:cNvSpPr/>
            <p:nvPr/>
          </p:nvSpPr>
          <p:spPr>
            <a:xfrm>
              <a:off x="7570800" y="3956400"/>
              <a:ext cx="204840" cy="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5799" name="Line 26"/>
            <p:cNvSpPr/>
            <p:nvPr/>
          </p:nvSpPr>
          <p:spPr>
            <a:xfrm flipV="1">
              <a:off x="8041680" y="3479400"/>
              <a:ext cx="360" cy="455400"/>
            </a:xfrm>
            <a:prstGeom prst="line">
              <a:avLst/>
            </a:prstGeom>
            <a:ln w="44450">
              <a:solidFill>
                <a:schemeClr val="bg1"/>
              </a:solidFill>
              <a:prstDash val="sysDash"/>
            </a:ln>
          </p:spPr>
          <p:style>
            <a:lnRef idx="2">
              <a:schemeClr val="accent1"/>
            </a:lnRef>
            <a:fillRef idx="0">
              <a:schemeClr val="accent1"/>
            </a:fillRef>
            <a:effectRef idx="1">
              <a:schemeClr val="accent1"/>
            </a:effectRef>
            <a:fontRef idx="minor"/>
          </p:style>
        </p:sp>
        <p:sp>
          <p:nvSpPr>
            <p:cNvPr id="5800" name="Line 27"/>
            <p:cNvSpPr/>
            <p:nvPr/>
          </p:nvSpPr>
          <p:spPr>
            <a:xfrm>
              <a:off x="7818840" y="3547800"/>
              <a:ext cx="360" cy="466920"/>
            </a:xfrm>
            <a:prstGeom prst="line">
              <a:avLst/>
            </a:prstGeom>
            <a:ln w="15875">
              <a:solidFill>
                <a:srgbClr val="0000a8"/>
              </a:solidFill>
            </a:ln>
          </p:spPr>
          <p:style>
            <a:lnRef idx="2">
              <a:schemeClr val="accent1"/>
            </a:lnRef>
            <a:fillRef idx="0">
              <a:schemeClr val="accent1"/>
            </a:fillRef>
            <a:effectRef idx="1">
              <a:schemeClr val="accent1"/>
            </a:effectRef>
            <a:fontRef idx="minor"/>
          </p:style>
        </p:sp>
      </p:grpSp>
      <p:sp>
        <p:nvSpPr>
          <p:cNvPr id="5801" name="CustomShape 28"/>
          <p:cNvSpPr/>
          <p:nvPr/>
        </p:nvSpPr>
        <p:spPr>
          <a:xfrm>
            <a:off x="6293880" y="1954440"/>
            <a:ext cx="1497600" cy="1386000"/>
          </a:xfrm>
          <a:custGeom>
            <a:avLst/>
            <a:gdLst/>
            <a:ah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rotWithShape="0">
            <a:gsLst>
              <a:gs pos="0">
                <a:srgbClr val="9cdff9"/>
              </a:gs>
              <a:gs pos="100000">
                <a:srgbClr val="deebf7"/>
              </a:gs>
            </a:gsLst>
            <a:lin ang="0"/>
          </a:gradFill>
          <a:ln>
            <a:noFill/>
          </a:ln>
        </p:spPr>
        <p:style>
          <a:lnRef idx="1">
            <a:schemeClr val="accent1"/>
          </a:lnRef>
          <a:fillRef idx="3">
            <a:schemeClr val="accent1"/>
          </a:fillRef>
          <a:effectRef idx="2">
            <a:schemeClr val="accent1"/>
          </a:effectRef>
          <a:fontRef idx="minor"/>
        </p:style>
      </p:sp>
      <p:sp>
        <p:nvSpPr>
          <p:cNvPr id="5802" name="CustomShape 29"/>
          <p:cNvSpPr/>
          <p:nvPr/>
        </p:nvSpPr>
        <p:spPr>
          <a:xfrm>
            <a:off x="6190920" y="2023560"/>
            <a:ext cx="1703520" cy="281880"/>
          </a:xfrm>
          <a:prstGeom prst="rect">
            <a:avLst/>
          </a:prstGeom>
          <a:noFill/>
          <a:ln w="0">
            <a:noFill/>
          </a:ln>
        </p:spPr>
        <p:style>
          <a:lnRef idx="0"/>
          <a:fillRef idx="0"/>
          <a:effectRef idx="0"/>
          <a:fontRef idx="minor"/>
        </p:style>
        <p:txBody>
          <a:bodyPr wrap="none" lIns="90000" rIns="90000" tIns="45000" bIns="45000">
            <a:spAutoFit/>
          </a:bodyPr>
          <a:p>
            <a:pPr>
              <a:lnSpc>
                <a:spcPct val="90000"/>
              </a:lnSpc>
              <a:tabLst>
                <a:tab algn="l" pos="0"/>
              </a:tabLst>
            </a:pPr>
            <a:r>
              <a:rPr b="0" lang="en-US" sz="1400" spc="-1" strike="noStrike">
                <a:solidFill>
                  <a:srgbClr val="000000"/>
                </a:solidFill>
                <a:latin typeface="Calibri"/>
              </a:rPr>
              <a:t>national or global ISP</a:t>
            </a:r>
            <a:endParaRPr b="0" lang="en-US" sz="1400" spc="-1" strike="noStrike">
              <a:latin typeface="Arial"/>
            </a:endParaRPr>
          </a:p>
        </p:txBody>
      </p:sp>
      <p:sp>
        <p:nvSpPr>
          <p:cNvPr id="5803" name="CustomShape 30"/>
          <p:cNvSpPr/>
          <p:nvPr/>
        </p:nvSpPr>
        <p:spPr>
          <a:xfrm>
            <a:off x="6032160" y="3850200"/>
            <a:ext cx="305280" cy="197640"/>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p:style>
      </p:sp>
      <p:sp>
        <p:nvSpPr>
          <p:cNvPr id="5804" name="CustomShape 31"/>
          <p:cNvSpPr/>
          <p:nvPr/>
        </p:nvSpPr>
        <p:spPr>
          <a:xfrm>
            <a:off x="7679520" y="4850280"/>
            <a:ext cx="795240" cy="377640"/>
          </a:xfrm>
          <a:prstGeom prst="rect">
            <a:avLst/>
          </a:prstGeom>
          <a:noFill/>
          <a:ln w="0">
            <a:noFill/>
          </a:ln>
        </p:spPr>
        <p:style>
          <a:lnRef idx="0"/>
          <a:fillRef idx="0"/>
          <a:effectRef idx="0"/>
          <a:fontRef idx="minor"/>
        </p:style>
        <p:txBody>
          <a:bodyPr wrap="none" lIns="90000" rIns="90000" tIns="45000" bIns="45000">
            <a:spAutoFit/>
          </a:bodyPr>
          <a:p>
            <a:pPr>
              <a:lnSpc>
                <a:spcPct val="90000"/>
              </a:lnSpc>
              <a:tabLst>
                <a:tab algn="l" pos="0"/>
              </a:tabLst>
            </a:pPr>
            <a:r>
              <a:rPr b="0" lang="en-US" sz="1050" spc="-1" strike="noStrike">
                <a:solidFill>
                  <a:srgbClr val="000000"/>
                </a:solidFill>
                <a:latin typeface="Calibri"/>
              </a:rPr>
              <a:t>datacenter </a:t>
            </a:r>
            <a:endParaRPr b="0" lang="en-US" sz="1050" spc="-1" strike="noStrike">
              <a:latin typeface="Arial"/>
            </a:endParaRPr>
          </a:p>
          <a:p>
            <a:pPr>
              <a:lnSpc>
                <a:spcPct val="90000"/>
              </a:lnSpc>
              <a:tabLst>
                <a:tab algn="l" pos="0"/>
              </a:tabLst>
            </a:pPr>
            <a:r>
              <a:rPr b="0" lang="en-US" sz="1050" spc="-1" strike="noStrike">
                <a:solidFill>
                  <a:srgbClr val="000000"/>
                </a:solidFill>
                <a:latin typeface="Calibri"/>
              </a:rPr>
              <a:t>network</a:t>
            </a:r>
            <a:endParaRPr b="0" lang="en-US" sz="1050" spc="-1" strike="noStrike">
              <a:latin typeface="Arial"/>
            </a:endParaRPr>
          </a:p>
        </p:txBody>
      </p:sp>
      <p:sp>
        <p:nvSpPr>
          <p:cNvPr id="5805" name="Line 32"/>
          <p:cNvSpPr/>
          <p:nvPr/>
        </p:nvSpPr>
        <p:spPr>
          <a:xfrm flipH="1" flipV="1">
            <a:off x="7313040" y="3752280"/>
            <a:ext cx="412920" cy="6372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5806" name="Line 33"/>
          <p:cNvSpPr/>
          <p:nvPr/>
        </p:nvSpPr>
        <p:spPr>
          <a:xfrm flipH="1" flipV="1">
            <a:off x="7413840" y="3812760"/>
            <a:ext cx="345960" cy="73908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5807" name="Line 34"/>
          <p:cNvSpPr/>
          <p:nvPr/>
        </p:nvSpPr>
        <p:spPr>
          <a:xfrm flipV="1">
            <a:off x="7390080" y="3805560"/>
            <a:ext cx="335880" cy="39528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5808" name="Line 35"/>
          <p:cNvSpPr/>
          <p:nvPr/>
        </p:nvSpPr>
        <p:spPr>
          <a:xfrm flipV="1">
            <a:off x="7323840" y="3767040"/>
            <a:ext cx="0" cy="48564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5809" name="Line 36"/>
          <p:cNvSpPr/>
          <p:nvPr/>
        </p:nvSpPr>
        <p:spPr>
          <a:xfrm flipH="1" flipV="1">
            <a:off x="7303680" y="4243680"/>
            <a:ext cx="508680" cy="34884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5810" name="Line 37"/>
          <p:cNvSpPr/>
          <p:nvPr/>
        </p:nvSpPr>
        <p:spPr>
          <a:xfrm flipH="1">
            <a:off x="6648120" y="4259880"/>
            <a:ext cx="65556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5811" name="Line 38"/>
          <p:cNvSpPr/>
          <p:nvPr/>
        </p:nvSpPr>
        <p:spPr>
          <a:xfrm flipH="1">
            <a:off x="5972760" y="4259880"/>
            <a:ext cx="65520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5812" name="Line 39"/>
          <p:cNvSpPr/>
          <p:nvPr/>
        </p:nvSpPr>
        <p:spPr>
          <a:xfrm flipH="1">
            <a:off x="6030000" y="3679920"/>
            <a:ext cx="382320" cy="5169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5813" name="Line 40"/>
          <p:cNvSpPr/>
          <p:nvPr/>
        </p:nvSpPr>
        <p:spPr>
          <a:xfrm>
            <a:off x="6486120" y="3679920"/>
            <a:ext cx="360" cy="54000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5814" name="Line 41"/>
          <p:cNvSpPr/>
          <p:nvPr/>
        </p:nvSpPr>
        <p:spPr>
          <a:xfrm>
            <a:off x="6890760" y="2926800"/>
            <a:ext cx="488160" cy="8391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5815" name="Line 42"/>
          <p:cNvSpPr/>
          <p:nvPr/>
        </p:nvSpPr>
        <p:spPr>
          <a:xfrm flipH="1">
            <a:off x="6551640" y="2867040"/>
            <a:ext cx="380520" cy="694800"/>
          </a:xfrm>
          <a:prstGeom prst="line">
            <a:avLst/>
          </a:prstGeom>
          <a:ln>
            <a:solidFill>
              <a:schemeClr val="tx1"/>
            </a:solidFill>
          </a:ln>
        </p:spPr>
        <p:style>
          <a:lnRef idx="2">
            <a:schemeClr val="accent1"/>
          </a:lnRef>
          <a:fillRef idx="0">
            <a:schemeClr val="accent1"/>
          </a:fillRef>
          <a:effectRef idx="1">
            <a:schemeClr val="accent1"/>
          </a:effectRef>
          <a:fontRef idx="minor"/>
        </p:style>
      </p:sp>
      <p:grpSp>
        <p:nvGrpSpPr>
          <p:cNvPr id="5816" name="Group 43"/>
          <p:cNvGrpSpPr/>
          <p:nvPr/>
        </p:nvGrpSpPr>
        <p:grpSpPr>
          <a:xfrm>
            <a:off x="4610160" y="2299320"/>
            <a:ext cx="3283920" cy="3640320"/>
            <a:chOff x="4610160" y="2299320"/>
            <a:chExt cx="3283920" cy="3640320"/>
          </a:xfrm>
        </p:grpSpPr>
        <p:sp>
          <p:nvSpPr>
            <p:cNvPr id="5817" name="Line 44"/>
            <p:cNvSpPr/>
            <p:nvPr/>
          </p:nvSpPr>
          <p:spPr>
            <a:xfrm flipH="1" flipV="1">
              <a:off x="6732720" y="5233680"/>
              <a:ext cx="7560" cy="388080"/>
            </a:xfrm>
            <a:prstGeom prst="line">
              <a:avLst/>
            </a:prstGeom>
            <a:ln w="12700">
              <a:solidFill>
                <a:schemeClr val="tx1"/>
              </a:solidFill>
              <a:round/>
            </a:ln>
          </p:spPr>
          <p:style>
            <a:lnRef idx="0"/>
            <a:fillRef idx="0"/>
            <a:effectRef idx="0"/>
            <a:fontRef idx="minor"/>
          </p:style>
        </p:sp>
        <p:sp>
          <p:nvSpPr>
            <p:cNvPr id="5818" name="Line 45"/>
            <p:cNvSpPr/>
            <p:nvPr/>
          </p:nvSpPr>
          <p:spPr>
            <a:xfrm>
              <a:off x="6905880" y="5634360"/>
              <a:ext cx="114120" cy="360"/>
            </a:xfrm>
            <a:prstGeom prst="line">
              <a:avLst/>
            </a:prstGeom>
            <a:ln w="12700">
              <a:solidFill>
                <a:schemeClr val="tx1"/>
              </a:solidFill>
              <a:round/>
            </a:ln>
          </p:spPr>
          <p:style>
            <a:lnRef idx="0"/>
            <a:fillRef idx="0"/>
            <a:effectRef idx="0"/>
            <a:fontRef idx="minor"/>
          </p:style>
        </p:sp>
        <p:sp>
          <p:nvSpPr>
            <p:cNvPr id="5819" name="Line 46"/>
            <p:cNvSpPr/>
            <p:nvPr/>
          </p:nvSpPr>
          <p:spPr>
            <a:xfrm>
              <a:off x="6185880" y="5010480"/>
              <a:ext cx="524520" cy="261720"/>
            </a:xfrm>
            <a:prstGeom prst="line">
              <a:avLst/>
            </a:prstGeom>
            <a:ln w="9525">
              <a:solidFill>
                <a:schemeClr val="tx1"/>
              </a:solidFill>
              <a:round/>
            </a:ln>
          </p:spPr>
          <p:style>
            <a:lnRef idx="0"/>
            <a:fillRef idx="0"/>
            <a:effectRef idx="0"/>
            <a:fontRef idx="minor"/>
          </p:style>
        </p:sp>
        <p:sp>
          <p:nvSpPr>
            <p:cNvPr id="5820" name="Line 47"/>
            <p:cNvSpPr/>
            <p:nvPr/>
          </p:nvSpPr>
          <p:spPr>
            <a:xfrm flipV="1">
              <a:off x="5603040" y="5010480"/>
              <a:ext cx="569160" cy="246240"/>
            </a:xfrm>
            <a:prstGeom prst="line">
              <a:avLst/>
            </a:prstGeom>
            <a:ln w="9525">
              <a:solidFill>
                <a:schemeClr val="tx1"/>
              </a:solidFill>
              <a:round/>
            </a:ln>
          </p:spPr>
          <p:style>
            <a:lnRef idx="0"/>
            <a:fillRef idx="0"/>
            <a:effectRef idx="0"/>
            <a:fontRef idx="minor"/>
          </p:style>
        </p:sp>
        <p:sp>
          <p:nvSpPr>
            <p:cNvPr id="5821" name="Line 48"/>
            <p:cNvSpPr/>
            <p:nvPr/>
          </p:nvSpPr>
          <p:spPr>
            <a:xfrm>
              <a:off x="5574960" y="5280840"/>
              <a:ext cx="1030320" cy="360"/>
            </a:xfrm>
            <a:prstGeom prst="line">
              <a:avLst/>
            </a:prstGeom>
            <a:ln w="9525">
              <a:solidFill>
                <a:schemeClr val="tx1"/>
              </a:solidFill>
              <a:round/>
            </a:ln>
          </p:spPr>
          <p:style>
            <a:lnRef idx="0"/>
            <a:fillRef idx="0"/>
            <a:effectRef idx="0"/>
            <a:fontRef idx="minor"/>
          </p:style>
        </p:sp>
        <p:sp>
          <p:nvSpPr>
            <p:cNvPr id="5822" name="Line 49"/>
            <p:cNvSpPr/>
            <p:nvPr/>
          </p:nvSpPr>
          <p:spPr>
            <a:xfrm>
              <a:off x="4963320" y="5289480"/>
              <a:ext cx="226800" cy="127080"/>
            </a:xfrm>
            <a:prstGeom prst="line">
              <a:avLst/>
            </a:prstGeom>
            <a:ln w="9525">
              <a:solidFill>
                <a:schemeClr val="tx1"/>
              </a:solidFill>
              <a:round/>
            </a:ln>
          </p:spPr>
          <p:style>
            <a:lnRef idx="0"/>
            <a:fillRef idx="0"/>
            <a:effectRef idx="0"/>
            <a:fontRef idx="minor"/>
          </p:style>
        </p:sp>
        <p:sp>
          <p:nvSpPr>
            <p:cNvPr id="5823" name="Line 50"/>
            <p:cNvSpPr/>
            <p:nvPr/>
          </p:nvSpPr>
          <p:spPr>
            <a:xfrm flipV="1">
              <a:off x="4701240" y="5462640"/>
              <a:ext cx="412920" cy="127080"/>
            </a:xfrm>
            <a:prstGeom prst="line">
              <a:avLst/>
            </a:prstGeom>
            <a:ln w="9525">
              <a:solidFill>
                <a:schemeClr val="tx1"/>
              </a:solidFill>
              <a:round/>
            </a:ln>
          </p:spPr>
          <p:style>
            <a:lnRef idx="0"/>
            <a:fillRef idx="0"/>
            <a:effectRef idx="0"/>
            <a:fontRef idx="minor"/>
          </p:style>
        </p:sp>
        <p:sp>
          <p:nvSpPr>
            <p:cNvPr id="5824" name="Line 51"/>
            <p:cNvSpPr/>
            <p:nvPr/>
          </p:nvSpPr>
          <p:spPr>
            <a:xfrm flipH="1">
              <a:off x="5126760" y="5454360"/>
              <a:ext cx="68040" cy="294120"/>
            </a:xfrm>
            <a:prstGeom prst="line">
              <a:avLst/>
            </a:prstGeom>
            <a:ln w="9525">
              <a:solidFill>
                <a:schemeClr val="tx1"/>
              </a:solidFill>
              <a:round/>
            </a:ln>
          </p:spPr>
          <p:style>
            <a:lnRef idx="0"/>
            <a:fillRef idx="0"/>
            <a:effectRef idx="0"/>
            <a:fontRef idx="minor"/>
          </p:style>
        </p:sp>
        <p:sp>
          <p:nvSpPr>
            <p:cNvPr id="5825" name="Line 52"/>
            <p:cNvSpPr/>
            <p:nvPr/>
          </p:nvSpPr>
          <p:spPr>
            <a:xfrm flipH="1" flipV="1">
              <a:off x="5241600" y="5479920"/>
              <a:ext cx="280440" cy="270000"/>
            </a:xfrm>
            <a:prstGeom prst="line">
              <a:avLst/>
            </a:prstGeom>
            <a:ln w="9525">
              <a:solidFill>
                <a:schemeClr val="tx1"/>
              </a:solidFill>
              <a:round/>
            </a:ln>
          </p:spPr>
          <p:style>
            <a:lnRef idx="0"/>
            <a:fillRef idx="0"/>
            <a:effectRef idx="0"/>
            <a:fontRef idx="minor"/>
          </p:style>
        </p:sp>
        <p:sp>
          <p:nvSpPr>
            <p:cNvPr id="5826" name="Line 53"/>
            <p:cNvSpPr/>
            <p:nvPr/>
          </p:nvSpPr>
          <p:spPr>
            <a:xfrm>
              <a:off x="5241600" y="5430240"/>
              <a:ext cx="914400" cy="468360"/>
            </a:xfrm>
            <a:prstGeom prst="line">
              <a:avLst/>
            </a:prstGeom>
            <a:ln w="9525">
              <a:solidFill>
                <a:schemeClr val="tx1"/>
              </a:solidFill>
              <a:round/>
            </a:ln>
          </p:spPr>
          <p:style>
            <a:lnRef idx="0"/>
            <a:fillRef idx="0"/>
            <a:effectRef idx="0"/>
            <a:fontRef idx="minor"/>
          </p:style>
        </p:sp>
        <p:sp>
          <p:nvSpPr>
            <p:cNvPr id="5827" name="Line 54"/>
            <p:cNvSpPr/>
            <p:nvPr/>
          </p:nvSpPr>
          <p:spPr>
            <a:xfrm>
              <a:off x="5000760" y="4002120"/>
              <a:ext cx="360" cy="131760"/>
            </a:xfrm>
            <a:prstGeom prst="line">
              <a:avLst/>
            </a:prstGeom>
            <a:ln w="9525">
              <a:solidFill>
                <a:schemeClr val="tx1"/>
              </a:solidFill>
              <a:round/>
            </a:ln>
          </p:spPr>
          <p:style>
            <a:lnRef idx="0"/>
            <a:fillRef idx="0"/>
            <a:effectRef idx="0"/>
            <a:fontRef idx="minor"/>
          </p:style>
        </p:sp>
        <p:sp>
          <p:nvSpPr>
            <p:cNvPr id="5828" name="Line 55"/>
            <p:cNvSpPr/>
            <p:nvPr/>
          </p:nvSpPr>
          <p:spPr>
            <a:xfrm flipV="1">
              <a:off x="4610160" y="4213080"/>
              <a:ext cx="168480" cy="3240"/>
            </a:xfrm>
            <a:prstGeom prst="line">
              <a:avLst/>
            </a:prstGeom>
            <a:ln w="9525">
              <a:solidFill>
                <a:schemeClr val="tx1"/>
              </a:solidFill>
              <a:round/>
            </a:ln>
          </p:spPr>
          <p:style>
            <a:lnRef idx="0"/>
            <a:fillRef idx="0"/>
            <a:effectRef idx="0"/>
            <a:fontRef idx="minor"/>
          </p:style>
        </p:sp>
        <p:sp>
          <p:nvSpPr>
            <p:cNvPr id="5829" name="Line 56"/>
            <p:cNvSpPr/>
            <p:nvPr/>
          </p:nvSpPr>
          <p:spPr>
            <a:xfrm flipH="1" flipV="1">
              <a:off x="6821280" y="5572800"/>
              <a:ext cx="1440" cy="366840"/>
            </a:xfrm>
            <a:prstGeom prst="line">
              <a:avLst/>
            </a:prstGeom>
            <a:ln w="12700">
              <a:solidFill>
                <a:schemeClr val="tx1"/>
              </a:solidFill>
              <a:round/>
            </a:ln>
          </p:spPr>
          <p:style>
            <a:lnRef idx="0"/>
            <a:fillRef idx="0"/>
            <a:effectRef idx="0"/>
            <a:fontRef idx="minor"/>
          </p:style>
        </p:sp>
        <p:sp>
          <p:nvSpPr>
            <p:cNvPr id="5830" name="Line 57"/>
            <p:cNvSpPr/>
            <p:nvPr/>
          </p:nvSpPr>
          <p:spPr>
            <a:xfrm flipV="1">
              <a:off x="5212440" y="5208840"/>
              <a:ext cx="404280" cy="207720"/>
            </a:xfrm>
            <a:prstGeom prst="line">
              <a:avLst/>
            </a:prstGeom>
            <a:ln w="9525">
              <a:solidFill>
                <a:schemeClr val="tx1"/>
              </a:solidFill>
              <a:round/>
            </a:ln>
          </p:spPr>
          <p:style>
            <a:lnRef idx="0"/>
            <a:fillRef idx="0"/>
            <a:effectRef idx="0"/>
            <a:fontRef idx="minor"/>
          </p:style>
        </p:sp>
        <p:sp>
          <p:nvSpPr>
            <p:cNvPr id="5831" name="Line 58"/>
            <p:cNvSpPr/>
            <p:nvPr/>
          </p:nvSpPr>
          <p:spPr>
            <a:xfrm flipH="1">
              <a:off x="6853680" y="2341440"/>
              <a:ext cx="761400" cy="57744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5832" name="Line 59"/>
            <p:cNvSpPr/>
            <p:nvPr/>
          </p:nvSpPr>
          <p:spPr>
            <a:xfrm flipH="1">
              <a:off x="6853680" y="2440440"/>
              <a:ext cx="3960" cy="51840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5833" name="Line 60"/>
            <p:cNvSpPr/>
            <p:nvPr/>
          </p:nvSpPr>
          <p:spPr>
            <a:xfrm flipH="1">
              <a:off x="7425000" y="2372760"/>
              <a:ext cx="149400" cy="51840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5834" name="Line 61"/>
            <p:cNvSpPr/>
            <p:nvPr/>
          </p:nvSpPr>
          <p:spPr>
            <a:xfrm flipH="1">
              <a:off x="6895080" y="2891160"/>
              <a:ext cx="574560" cy="2772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5835" name="Line 62"/>
            <p:cNvSpPr/>
            <p:nvPr/>
          </p:nvSpPr>
          <p:spPr>
            <a:xfrm flipH="1">
              <a:off x="6822720" y="2341440"/>
              <a:ext cx="788400" cy="9900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5836" name="Line 63"/>
            <p:cNvSpPr/>
            <p:nvPr/>
          </p:nvSpPr>
          <p:spPr>
            <a:xfrm flipH="1">
              <a:off x="7615080" y="2299320"/>
              <a:ext cx="279000" cy="4212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5837" name="Line 64"/>
            <p:cNvSpPr/>
            <p:nvPr/>
          </p:nvSpPr>
          <p:spPr>
            <a:xfrm flipH="1" flipV="1">
              <a:off x="7435080" y="2891160"/>
              <a:ext cx="353520" cy="6768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5838" name="Line 65"/>
            <p:cNvSpPr/>
            <p:nvPr/>
          </p:nvSpPr>
          <p:spPr>
            <a:xfrm flipH="1">
              <a:off x="5522400" y="2440440"/>
              <a:ext cx="1300320" cy="60660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5839" name="Line 66"/>
            <p:cNvSpPr/>
            <p:nvPr/>
          </p:nvSpPr>
          <p:spPr>
            <a:xfrm flipV="1">
              <a:off x="6131880" y="4285440"/>
              <a:ext cx="429120" cy="705600"/>
            </a:xfrm>
            <a:prstGeom prst="line">
              <a:avLst/>
            </a:prstGeom>
            <a:ln w="9525">
              <a:solidFill>
                <a:schemeClr val="tx1"/>
              </a:solidFill>
              <a:round/>
            </a:ln>
          </p:spPr>
          <p:style>
            <a:lnRef idx="0"/>
            <a:fillRef idx="0"/>
            <a:effectRef idx="0"/>
            <a:fontRef idx="minor"/>
          </p:style>
        </p:sp>
        <p:sp>
          <p:nvSpPr>
            <p:cNvPr id="5840" name="Line 67"/>
            <p:cNvSpPr/>
            <p:nvPr/>
          </p:nvSpPr>
          <p:spPr>
            <a:xfrm flipV="1">
              <a:off x="4997520" y="4219560"/>
              <a:ext cx="969120" cy="3240"/>
            </a:xfrm>
            <a:prstGeom prst="line">
              <a:avLst/>
            </a:prstGeom>
            <a:ln w="9525">
              <a:solidFill>
                <a:schemeClr val="tx1"/>
              </a:solidFill>
              <a:round/>
            </a:ln>
          </p:spPr>
          <p:style>
            <a:lnRef idx="0"/>
            <a:fillRef idx="0"/>
            <a:effectRef idx="0"/>
            <a:fontRef idx="minor"/>
          </p:style>
        </p:sp>
      </p:grpSp>
      <p:pic>
        <p:nvPicPr>
          <p:cNvPr id="5841" name="Picture 778" descr="antenna_radiation_stylized"/>
          <p:cNvPicPr/>
          <p:nvPr/>
        </p:nvPicPr>
        <p:blipFill>
          <a:blip r:embed="rId1"/>
          <a:stretch/>
        </p:blipFill>
        <p:spPr>
          <a:xfrm>
            <a:off x="4315320" y="3986280"/>
            <a:ext cx="506160" cy="105480"/>
          </a:xfrm>
          <a:prstGeom prst="rect">
            <a:avLst/>
          </a:prstGeom>
          <a:ln w="0">
            <a:noFill/>
          </a:ln>
        </p:spPr>
      </p:pic>
      <p:pic>
        <p:nvPicPr>
          <p:cNvPr id="5842" name="Picture 781" descr="antenna_radiation_stylized"/>
          <p:cNvPicPr/>
          <p:nvPr/>
        </p:nvPicPr>
        <p:blipFill>
          <a:blip r:embed="rId2"/>
          <a:stretch/>
        </p:blipFill>
        <p:spPr>
          <a:xfrm>
            <a:off x="5995440" y="5653080"/>
            <a:ext cx="451800" cy="94680"/>
          </a:xfrm>
          <a:prstGeom prst="rect">
            <a:avLst/>
          </a:prstGeom>
          <a:ln w="0">
            <a:noFill/>
          </a:ln>
        </p:spPr>
      </p:pic>
      <p:sp>
        <p:nvSpPr>
          <p:cNvPr id="5843" name="Line 68"/>
          <p:cNvSpPr/>
          <p:nvPr/>
        </p:nvSpPr>
        <p:spPr>
          <a:xfrm>
            <a:off x="5109480" y="2907360"/>
            <a:ext cx="151200" cy="81360"/>
          </a:xfrm>
          <a:prstGeom prst="line">
            <a:avLst/>
          </a:prstGeom>
          <a:ln w="9525">
            <a:solidFill>
              <a:schemeClr val="tx1"/>
            </a:solidFill>
            <a:round/>
          </a:ln>
        </p:spPr>
        <p:style>
          <a:lnRef idx="0"/>
          <a:fillRef idx="0"/>
          <a:effectRef idx="0"/>
          <a:fontRef idx="minor"/>
        </p:style>
      </p:sp>
      <p:pic>
        <p:nvPicPr>
          <p:cNvPr id="5844" name="Picture 777" descr="access_point_stylized_small"/>
          <p:cNvPicPr/>
          <p:nvPr/>
        </p:nvPicPr>
        <p:blipFill>
          <a:blip r:embed="rId3"/>
          <a:stretch/>
        </p:blipFill>
        <p:spPr>
          <a:xfrm>
            <a:off x="4367160" y="4034160"/>
            <a:ext cx="369720" cy="306360"/>
          </a:xfrm>
          <a:prstGeom prst="rect">
            <a:avLst/>
          </a:prstGeom>
          <a:ln w="0">
            <a:noFill/>
          </a:ln>
        </p:spPr>
      </p:pic>
      <p:pic>
        <p:nvPicPr>
          <p:cNvPr id="5845" name="Picture 780" descr="access_point_stylized_small"/>
          <p:cNvPicPr/>
          <p:nvPr/>
        </p:nvPicPr>
        <p:blipFill>
          <a:blip r:embed="rId4"/>
          <a:stretch/>
        </p:blipFill>
        <p:spPr>
          <a:xfrm>
            <a:off x="6043680" y="5696640"/>
            <a:ext cx="380520" cy="317160"/>
          </a:xfrm>
          <a:prstGeom prst="rect">
            <a:avLst/>
          </a:prstGeom>
          <a:ln w="0">
            <a:noFill/>
          </a:ln>
        </p:spPr>
      </p:pic>
      <p:grpSp>
        <p:nvGrpSpPr>
          <p:cNvPr id="5846" name="Group 69"/>
          <p:cNvGrpSpPr/>
          <p:nvPr/>
        </p:nvGrpSpPr>
        <p:grpSpPr>
          <a:xfrm>
            <a:off x="6602760" y="5511240"/>
            <a:ext cx="309240" cy="190800"/>
            <a:chOff x="6602760" y="5511240"/>
            <a:chExt cx="309240" cy="190800"/>
          </a:xfrm>
        </p:grpSpPr>
        <p:sp>
          <p:nvSpPr>
            <p:cNvPr id="5847" name="CustomShape 70"/>
            <p:cNvSpPr/>
            <p:nvPr/>
          </p:nvSpPr>
          <p:spPr>
            <a:xfrm>
              <a:off x="6602760" y="5625360"/>
              <a:ext cx="308160" cy="76680"/>
            </a:xfrm>
            <a:prstGeom prst="rect">
              <a:avLst/>
            </a:prstGeom>
            <a:gradFill rotWithShape="0">
              <a:gsLst>
                <a:gs pos="0">
                  <a:srgbClr val="d6dce0"/>
                </a:gs>
                <a:gs pos="100000">
                  <a:srgbClr val="b8c2c9"/>
                </a:gs>
              </a:gsLst>
              <a:lin ang="0"/>
            </a:gradFill>
            <a:ln w="6350">
              <a:solidFill>
                <a:srgbClr val="325490"/>
              </a:solidFill>
            </a:ln>
          </p:spPr>
          <p:style>
            <a:lnRef idx="2">
              <a:schemeClr val="accent1">
                <a:shade val="50000"/>
              </a:schemeClr>
            </a:lnRef>
            <a:fillRef idx="1">
              <a:schemeClr val="accent1"/>
            </a:fillRef>
            <a:effectRef idx="0">
              <a:schemeClr val="accent1"/>
            </a:effectRef>
            <a:fontRef idx="minor"/>
          </p:style>
        </p:sp>
        <p:sp>
          <p:nvSpPr>
            <p:cNvPr id="5848" name="CustomShape 71"/>
            <p:cNvSpPr/>
            <p:nvPr/>
          </p:nvSpPr>
          <p:spPr>
            <a:xfrm>
              <a:off x="6603480" y="5511240"/>
              <a:ext cx="308520" cy="116280"/>
            </a:xfrm>
            <a:custGeom>
              <a:avLst/>
              <a:gdLst/>
              <a:ah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sp>
        <p:grpSp>
          <p:nvGrpSpPr>
            <p:cNvPr id="5849" name="Group 72"/>
            <p:cNvGrpSpPr/>
            <p:nvPr/>
          </p:nvGrpSpPr>
          <p:grpSpPr>
            <a:xfrm>
              <a:off x="6624720" y="5524920"/>
              <a:ext cx="261000" cy="93600"/>
              <a:chOff x="6624720" y="5524920"/>
              <a:chExt cx="261000" cy="93600"/>
            </a:xfrm>
          </p:grpSpPr>
          <p:sp>
            <p:nvSpPr>
              <p:cNvPr id="5850" name="CustomShape 73"/>
              <p:cNvSpPr/>
              <p:nvPr/>
            </p:nvSpPr>
            <p:spPr>
              <a:xfrm>
                <a:off x="6632280" y="5524920"/>
                <a:ext cx="246960" cy="52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51" name="CustomShape 74"/>
              <p:cNvSpPr/>
              <p:nvPr/>
            </p:nvSpPr>
            <p:spPr>
              <a:xfrm>
                <a:off x="6793920" y="5569920"/>
                <a:ext cx="91800" cy="45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52" name="CustomShape 75"/>
              <p:cNvSpPr/>
              <p:nvPr/>
            </p:nvSpPr>
            <p:spPr>
              <a:xfrm>
                <a:off x="6624720" y="5569920"/>
                <a:ext cx="90360" cy="44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853" name="CustomShape 76"/>
              <p:cNvSpPr/>
              <p:nvPr/>
            </p:nvSpPr>
            <p:spPr>
              <a:xfrm>
                <a:off x="6656400" y="5547960"/>
                <a:ext cx="196920" cy="705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854" name="Group 77"/>
          <p:cNvGrpSpPr/>
          <p:nvPr/>
        </p:nvGrpSpPr>
        <p:grpSpPr>
          <a:xfrm>
            <a:off x="5429880" y="5139720"/>
            <a:ext cx="393480" cy="218160"/>
            <a:chOff x="5429880" y="5139720"/>
            <a:chExt cx="393480" cy="218160"/>
          </a:xfrm>
        </p:grpSpPr>
        <p:sp>
          <p:nvSpPr>
            <p:cNvPr id="5855" name="CustomShape 78"/>
            <p:cNvSpPr/>
            <p:nvPr/>
          </p:nvSpPr>
          <p:spPr>
            <a:xfrm>
              <a:off x="5429880" y="5215320"/>
              <a:ext cx="393480" cy="1425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5856" name="CustomShape 79"/>
            <p:cNvSpPr/>
            <p:nvPr/>
          </p:nvSpPr>
          <p:spPr>
            <a:xfrm>
              <a:off x="5430240" y="5139720"/>
              <a:ext cx="392760" cy="1411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5857" name="Group 80"/>
            <p:cNvGrpSpPr/>
            <p:nvPr/>
          </p:nvGrpSpPr>
          <p:grpSpPr>
            <a:xfrm>
              <a:off x="5488200" y="5157720"/>
              <a:ext cx="276840" cy="103320"/>
              <a:chOff x="5488200" y="5157720"/>
              <a:chExt cx="276840" cy="103320"/>
            </a:xfrm>
          </p:grpSpPr>
          <p:sp>
            <p:nvSpPr>
              <p:cNvPr id="5858" name="CustomShape 81"/>
              <p:cNvSpPr/>
              <p:nvPr/>
            </p:nvSpPr>
            <p:spPr>
              <a:xfrm>
                <a:off x="5495760" y="5157720"/>
                <a:ext cx="261720" cy="57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59" name="CustomShape 82"/>
              <p:cNvSpPr/>
              <p:nvPr/>
            </p:nvSpPr>
            <p:spPr>
              <a:xfrm>
                <a:off x="5667480" y="5207400"/>
                <a:ext cx="97560" cy="496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60" name="CustomShape 83"/>
              <p:cNvSpPr/>
              <p:nvPr/>
            </p:nvSpPr>
            <p:spPr>
              <a:xfrm>
                <a:off x="5488200" y="5207400"/>
                <a:ext cx="95760" cy="49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861" name="CustomShape 84"/>
              <p:cNvSpPr/>
              <p:nvPr/>
            </p:nvSpPr>
            <p:spPr>
              <a:xfrm>
                <a:off x="5521680" y="5182920"/>
                <a:ext cx="208440" cy="78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862" name="Group 85"/>
          <p:cNvGrpSpPr/>
          <p:nvPr/>
        </p:nvGrpSpPr>
        <p:grpSpPr>
          <a:xfrm>
            <a:off x="5064840" y="5366880"/>
            <a:ext cx="309240" cy="190440"/>
            <a:chOff x="5064840" y="5366880"/>
            <a:chExt cx="309240" cy="190440"/>
          </a:xfrm>
        </p:grpSpPr>
        <p:sp>
          <p:nvSpPr>
            <p:cNvPr id="5863" name="CustomShape 86"/>
            <p:cNvSpPr/>
            <p:nvPr/>
          </p:nvSpPr>
          <p:spPr>
            <a:xfrm>
              <a:off x="5064840" y="5480640"/>
              <a:ext cx="308160" cy="76680"/>
            </a:xfrm>
            <a:prstGeom prst="rect">
              <a:avLst/>
            </a:prstGeom>
            <a:gradFill rotWithShape="0">
              <a:gsLst>
                <a:gs pos="0">
                  <a:srgbClr val="d6dce0"/>
                </a:gs>
                <a:gs pos="100000">
                  <a:srgbClr val="b8c2c9"/>
                </a:gs>
              </a:gsLst>
              <a:lin ang="0"/>
            </a:gradFill>
            <a:ln w="6350">
              <a:solidFill>
                <a:srgbClr val="325490"/>
              </a:solidFill>
            </a:ln>
          </p:spPr>
          <p:style>
            <a:lnRef idx="2">
              <a:schemeClr val="accent1">
                <a:shade val="50000"/>
              </a:schemeClr>
            </a:lnRef>
            <a:fillRef idx="1">
              <a:schemeClr val="accent1"/>
            </a:fillRef>
            <a:effectRef idx="0">
              <a:schemeClr val="accent1"/>
            </a:effectRef>
            <a:fontRef idx="minor"/>
          </p:style>
        </p:sp>
        <p:sp>
          <p:nvSpPr>
            <p:cNvPr id="5864" name="CustomShape 87"/>
            <p:cNvSpPr/>
            <p:nvPr/>
          </p:nvSpPr>
          <p:spPr>
            <a:xfrm>
              <a:off x="5065560" y="5366880"/>
              <a:ext cx="308520" cy="116280"/>
            </a:xfrm>
            <a:custGeom>
              <a:avLst/>
              <a:gdLst/>
              <a:ah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sp>
        <p:grpSp>
          <p:nvGrpSpPr>
            <p:cNvPr id="5865" name="Group 88"/>
            <p:cNvGrpSpPr/>
            <p:nvPr/>
          </p:nvGrpSpPr>
          <p:grpSpPr>
            <a:xfrm>
              <a:off x="5087160" y="5380200"/>
              <a:ext cx="260640" cy="93600"/>
              <a:chOff x="5087160" y="5380200"/>
              <a:chExt cx="260640" cy="93600"/>
            </a:xfrm>
          </p:grpSpPr>
          <p:sp>
            <p:nvSpPr>
              <p:cNvPr id="5866" name="CustomShape 89"/>
              <p:cNvSpPr/>
              <p:nvPr/>
            </p:nvSpPr>
            <p:spPr>
              <a:xfrm>
                <a:off x="5094360" y="5380200"/>
                <a:ext cx="246960" cy="52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67" name="CustomShape 90"/>
              <p:cNvSpPr/>
              <p:nvPr/>
            </p:nvSpPr>
            <p:spPr>
              <a:xfrm>
                <a:off x="5256000" y="5425200"/>
                <a:ext cx="91800" cy="45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68" name="CustomShape 91"/>
              <p:cNvSpPr/>
              <p:nvPr/>
            </p:nvSpPr>
            <p:spPr>
              <a:xfrm>
                <a:off x="5087160" y="5425200"/>
                <a:ext cx="90360" cy="44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869" name="CustomShape 92"/>
              <p:cNvSpPr/>
              <p:nvPr/>
            </p:nvSpPr>
            <p:spPr>
              <a:xfrm>
                <a:off x="5118480" y="5403240"/>
                <a:ext cx="196920" cy="705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870" name="Group 93"/>
          <p:cNvGrpSpPr/>
          <p:nvPr/>
        </p:nvGrpSpPr>
        <p:grpSpPr>
          <a:xfrm>
            <a:off x="5189760" y="2977560"/>
            <a:ext cx="353160" cy="168120"/>
            <a:chOff x="5189760" y="2977560"/>
            <a:chExt cx="353160" cy="168120"/>
          </a:xfrm>
        </p:grpSpPr>
        <p:sp>
          <p:nvSpPr>
            <p:cNvPr id="5871" name="CustomShape 94"/>
            <p:cNvSpPr/>
            <p:nvPr/>
          </p:nvSpPr>
          <p:spPr>
            <a:xfrm>
              <a:off x="5189760" y="3035880"/>
              <a:ext cx="353160" cy="1098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5872" name="CustomShape 95"/>
            <p:cNvSpPr/>
            <p:nvPr/>
          </p:nvSpPr>
          <p:spPr>
            <a:xfrm>
              <a:off x="5189760" y="2977560"/>
              <a:ext cx="352800" cy="1087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5873" name="Group 96"/>
            <p:cNvGrpSpPr/>
            <p:nvPr/>
          </p:nvGrpSpPr>
          <p:grpSpPr>
            <a:xfrm>
              <a:off x="5241960" y="2991600"/>
              <a:ext cx="248400" cy="79560"/>
              <a:chOff x="5241960" y="2991600"/>
              <a:chExt cx="248400" cy="79560"/>
            </a:xfrm>
          </p:grpSpPr>
          <p:sp>
            <p:nvSpPr>
              <p:cNvPr id="5874" name="CustomShape 97"/>
              <p:cNvSpPr/>
              <p:nvPr/>
            </p:nvSpPr>
            <p:spPr>
              <a:xfrm>
                <a:off x="5248800" y="2991600"/>
                <a:ext cx="235080" cy="442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75" name="CustomShape 98"/>
              <p:cNvSpPr/>
              <p:nvPr/>
            </p:nvSpPr>
            <p:spPr>
              <a:xfrm>
                <a:off x="5402880" y="3029760"/>
                <a:ext cx="87480" cy="381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76" name="CustomShape 99"/>
              <p:cNvSpPr/>
              <p:nvPr/>
            </p:nvSpPr>
            <p:spPr>
              <a:xfrm>
                <a:off x="5241960" y="3029760"/>
                <a:ext cx="86040" cy="378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877" name="CustomShape 100"/>
              <p:cNvSpPr/>
              <p:nvPr/>
            </p:nvSpPr>
            <p:spPr>
              <a:xfrm>
                <a:off x="5271840" y="3011040"/>
                <a:ext cx="187200" cy="60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878" name="Group 101"/>
          <p:cNvGrpSpPr/>
          <p:nvPr/>
        </p:nvGrpSpPr>
        <p:grpSpPr>
          <a:xfrm>
            <a:off x="7637400" y="3773520"/>
            <a:ext cx="170640" cy="96840"/>
            <a:chOff x="7637400" y="3773520"/>
            <a:chExt cx="170640" cy="96840"/>
          </a:xfrm>
        </p:grpSpPr>
        <p:sp>
          <p:nvSpPr>
            <p:cNvPr id="5879" name="CustomShape 102"/>
            <p:cNvSpPr/>
            <p:nvPr/>
          </p:nvSpPr>
          <p:spPr>
            <a:xfrm>
              <a:off x="7637400" y="3807360"/>
              <a:ext cx="170640" cy="630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317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5880" name="CustomShape 103"/>
            <p:cNvSpPr/>
            <p:nvPr/>
          </p:nvSpPr>
          <p:spPr>
            <a:xfrm>
              <a:off x="7637400" y="3773520"/>
              <a:ext cx="170280" cy="626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5881" name="Group 104"/>
            <p:cNvGrpSpPr/>
            <p:nvPr/>
          </p:nvGrpSpPr>
          <p:grpSpPr>
            <a:xfrm>
              <a:off x="7662600" y="3781800"/>
              <a:ext cx="119880" cy="45720"/>
              <a:chOff x="7662600" y="3781800"/>
              <a:chExt cx="119880" cy="45720"/>
            </a:xfrm>
          </p:grpSpPr>
          <p:sp>
            <p:nvSpPr>
              <p:cNvPr id="5882" name="CustomShape 105"/>
              <p:cNvSpPr/>
              <p:nvPr/>
            </p:nvSpPr>
            <p:spPr>
              <a:xfrm>
                <a:off x="7665840" y="3781800"/>
                <a:ext cx="113400" cy="25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83" name="CustomShape 106"/>
              <p:cNvSpPr/>
              <p:nvPr/>
            </p:nvSpPr>
            <p:spPr>
              <a:xfrm>
                <a:off x="7740360" y="3803760"/>
                <a:ext cx="42120" cy="219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84" name="CustomShape 107"/>
              <p:cNvSpPr/>
              <p:nvPr/>
            </p:nvSpPr>
            <p:spPr>
              <a:xfrm>
                <a:off x="7662600" y="3803760"/>
                <a:ext cx="41400" cy="216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885" name="CustomShape 108"/>
              <p:cNvSpPr/>
              <p:nvPr/>
            </p:nvSpPr>
            <p:spPr>
              <a:xfrm>
                <a:off x="7677000" y="3792960"/>
                <a:ext cx="90360" cy="345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886" name="Group 109"/>
          <p:cNvGrpSpPr/>
          <p:nvPr/>
        </p:nvGrpSpPr>
        <p:grpSpPr>
          <a:xfrm>
            <a:off x="7164000" y="3668400"/>
            <a:ext cx="353160" cy="198000"/>
            <a:chOff x="7164000" y="3668400"/>
            <a:chExt cx="353160" cy="198000"/>
          </a:xfrm>
        </p:grpSpPr>
        <p:sp>
          <p:nvSpPr>
            <p:cNvPr id="5887" name="CustomShape 110"/>
            <p:cNvSpPr/>
            <p:nvPr/>
          </p:nvSpPr>
          <p:spPr>
            <a:xfrm>
              <a:off x="7164000" y="3737160"/>
              <a:ext cx="353160" cy="1292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5888" name="CustomShape 111"/>
            <p:cNvSpPr/>
            <p:nvPr/>
          </p:nvSpPr>
          <p:spPr>
            <a:xfrm>
              <a:off x="7164000" y="3668400"/>
              <a:ext cx="352800" cy="1281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5889" name="Group 112"/>
            <p:cNvGrpSpPr/>
            <p:nvPr/>
          </p:nvGrpSpPr>
          <p:grpSpPr>
            <a:xfrm>
              <a:off x="7216200" y="3684600"/>
              <a:ext cx="248400" cy="93960"/>
              <a:chOff x="7216200" y="3684600"/>
              <a:chExt cx="248400" cy="93960"/>
            </a:xfrm>
          </p:grpSpPr>
          <p:sp>
            <p:nvSpPr>
              <p:cNvPr id="5890" name="CustomShape 113"/>
              <p:cNvSpPr/>
              <p:nvPr/>
            </p:nvSpPr>
            <p:spPr>
              <a:xfrm>
                <a:off x="7223040" y="3684600"/>
                <a:ext cx="235080" cy="52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91" name="CustomShape 114"/>
              <p:cNvSpPr/>
              <p:nvPr/>
            </p:nvSpPr>
            <p:spPr>
              <a:xfrm>
                <a:off x="7377120" y="3729960"/>
                <a:ext cx="87480" cy="45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92" name="CustomShape 115"/>
              <p:cNvSpPr/>
              <p:nvPr/>
            </p:nvSpPr>
            <p:spPr>
              <a:xfrm>
                <a:off x="7216200" y="3729960"/>
                <a:ext cx="86040" cy="446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893" name="CustomShape 116"/>
              <p:cNvSpPr/>
              <p:nvPr/>
            </p:nvSpPr>
            <p:spPr>
              <a:xfrm>
                <a:off x="7246080" y="3707640"/>
                <a:ext cx="187200" cy="709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894" name="Group 117"/>
          <p:cNvGrpSpPr/>
          <p:nvPr/>
        </p:nvGrpSpPr>
        <p:grpSpPr>
          <a:xfrm>
            <a:off x="6702120" y="2374560"/>
            <a:ext cx="353160" cy="198000"/>
            <a:chOff x="6702120" y="2374560"/>
            <a:chExt cx="353160" cy="198000"/>
          </a:xfrm>
        </p:grpSpPr>
        <p:sp>
          <p:nvSpPr>
            <p:cNvPr id="5895" name="CustomShape 118"/>
            <p:cNvSpPr/>
            <p:nvPr/>
          </p:nvSpPr>
          <p:spPr>
            <a:xfrm>
              <a:off x="6702120" y="2443320"/>
              <a:ext cx="353160" cy="1292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5896" name="CustomShape 119"/>
            <p:cNvSpPr/>
            <p:nvPr/>
          </p:nvSpPr>
          <p:spPr>
            <a:xfrm>
              <a:off x="6702120" y="2374560"/>
              <a:ext cx="352800" cy="1281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5897" name="Group 120"/>
            <p:cNvGrpSpPr/>
            <p:nvPr/>
          </p:nvGrpSpPr>
          <p:grpSpPr>
            <a:xfrm>
              <a:off x="6754320" y="2390760"/>
              <a:ext cx="248400" cy="93960"/>
              <a:chOff x="6754320" y="2390760"/>
              <a:chExt cx="248400" cy="93960"/>
            </a:xfrm>
          </p:grpSpPr>
          <p:sp>
            <p:nvSpPr>
              <p:cNvPr id="5898" name="CustomShape 121"/>
              <p:cNvSpPr/>
              <p:nvPr/>
            </p:nvSpPr>
            <p:spPr>
              <a:xfrm>
                <a:off x="6761160" y="2390760"/>
                <a:ext cx="235080" cy="52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99" name="CustomShape 122"/>
              <p:cNvSpPr/>
              <p:nvPr/>
            </p:nvSpPr>
            <p:spPr>
              <a:xfrm>
                <a:off x="6915240" y="2436120"/>
                <a:ext cx="87480" cy="45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00" name="CustomShape 123"/>
              <p:cNvSpPr/>
              <p:nvPr/>
            </p:nvSpPr>
            <p:spPr>
              <a:xfrm>
                <a:off x="6754320" y="2436120"/>
                <a:ext cx="86040" cy="446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901" name="CustomShape 124"/>
              <p:cNvSpPr/>
              <p:nvPr/>
            </p:nvSpPr>
            <p:spPr>
              <a:xfrm>
                <a:off x="6784200" y="2413800"/>
                <a:ext cx="187200" cy="709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902" name="Group 125"/>
          <p:cNvGrpSpPr/>
          <p:nvPr/>
        </p:nvGrpSpPr>
        <p:grpSpPr>
          <a:xfrm>
            <a:off x="7280280" y="2785680"/>
            <a:ext cx="353160" cy="198000"/>
            <a:chOff x="7280280" y="2785680"/>
            <a:chExt cx="353160" cy="198000"/>
          </a:xfrm>
        </p:grpSpPr>
        <p:sp>
          <p:nvSpPr>
            <p:cNvPr id="5903" name="CustomShape 126"/>
            <p:cNvSpPr/>
            <p:nvPr/>
          </p:nvSpPr>
          <p:spPr>
            <a:xfrm>
              <a:off x="7280280" y="2854440"/>
              <a:ext cx="353160" cy="1292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5904" name="CustomShape 127"/>
            <p:cNvSpPr/>
            <p:nvPr/>
          </p:nvSpPr>
          <p:spPr>
            <a:xfrm>
              <a:off x="7280640" y="2785680"/>
              <a:ext cx="352800" cy="1281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5905" name="Group 128"/>
            <p:cNvGrpSpPr/>
            <p:nvPr/>
          </p:nvGrpSpPr>
          <p:grpSpPr>
            <a:xfrm>
              <a:off x="7332840" y="2801880"/>
              <a:ext cx="248400" cy="93960"/>
              <a:chOff x="7332840" y="2801880"/>
              <a:chExt cx="248400" cy="93960"/>
            </a:xfrm>
          </p:grpSpPr>
          <p:sp>
            <p:nvSpPr>
              <p:cNvPr id="5906" name="CustomShape 129"/>
              <p:cNvSpPr/>
              <p:nvPr/>
            </p:nvSpPr>
            <p:spPr>
              <a:xfrm>
                <a:off x="7339680" y="2801880"/>
                <a:ext cx="235080" cy="52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07" name="CustomShape 130"/>
              <p:cNvSpPr/>
              <p:nvPr/>
            </p:nvSpPr>
            <p:spPr>
              <a:xfrm>
                <a:off x="7493760" y="2847240"/>
                <a:ext cx="87480" cy="45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08" name="CustomShape 131"/>
              <p:cNvSpPr/>
              <p:nvPr/>
            </p:nvSpPr>
            <p:spPr>
              <a:xfrm>
                <a:off x="7332840" y="2847240"/>
                <a:ext cx="86040" cy="446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909" name="CustomShape 132"/>
              <p:cNvSpPr/>
              <p:nvPr/>
            </p:nvSpPr>
            <p:spPr>
              <a:xfrm>
                <a:off x="7362720" y="2824920"/>
                <a:ext cx="187200" cy="709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910" name="Group 133"/>
          <p:cNvGrpSpPr/>
          <p:nvPr/>
        </p:nvGrpSpPr>
        <p:grpSpPr>
          <a:xfrm>
            <a:off x="7396920" y="2280240"/>
            <a:ext cx="353160" cy="198000"/>
            <a:chOff x="7396920" y="2280240"/>
            <a:chExt cx="353160" cy="198000"/>
          </a:xfrm>
        </p:grpSpPr>
        <p:sp>
          <p:nvSpPr>
            <p:cNvPr id="5911" name="CustomShape 134"/>
            <p:cNvSpPr/>
            <p:nvPr/>
          </p:nvSpPr>
          <p:spPr>
            <a:xfrm>
              <a:off x="7396920" y="2349000"/>
              <a:ext cx="353160" cy="1292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5912" name="CustomShape 135"/>
            <p:cNvSpPr/>
            <p:nvPr/>
          </p:nvSpPr>
          <p:spPr>
            <a:xfrm>
              <a:off x="7397280" y="2280240"/>
              <a:ext cx="352800" cy="1281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5913" name="Group 136"/>
            <p:cNvGrpSpPr/>
            <p:nvPr/>
          </p:nvGrpSpPr>
          <p:grpSpPr>
            <a:xfrm>
              <a:off x="7449480" y="2296440"/>
              <a:ext cx="248400" cy="93960"/>
              <a:chOff x="7449480" y="2296440"/>
              <a:chExt cx="248400" cy="93960"/>
            </a:xfrm>
          </p:grpSpPr>
          <p:sp>
            <p:nvSpPr>
              <p:cNvPr id="5914" name="CustomShape 137"/>
              <p:cNvSpPr/>
              <p:nvPr/>
            </p:nvSpPr>
            <p:spPr>
              <a:xfrm>
                <a:off x="7456320" y="2296440"/>
                <a:ext cx="235080" cy="52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15" name="CustomShape 138"/>
              <p:cNvSpPr/>
              <p:nvPr/>
            </p:nvSpPr>
            <p:spPr>
              <a:xfrm>
                <a:off x="7610400" y="2341800"/>
                <a:ext cx="87480" cy="45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16" name="CustomShape 139"/>
              <p:cNvSpPr/>
              <p:nvPr/>
            </p:nvSpPr>
            <p:spPr>
              <a:xfrm>
                <a:off x="7449480" y="2341800"/>
                <a:ext cx="86040" cy="446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917" name="CustomShape 140"/>
              <p:cNvSpPr/>
              <p:nvPr/>
            </p:nvSpPr>
            <p:spPr>
              <a:xfrm>
                <a:off x="7479360" y="2319480"/>
                <a:ext cx="187200" cy="709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918" name="Group 141"/>
          <p:cNvGrpSpPr/>
          <p:nvPr/>
        </p:nvGrpSpPr>
        <p:grpSpPr>
          <a:xfrm>
            <a:off x="6733440" y="2833920"/>
            <a:ext cx="353160" cy="197640"/>
            <a:chOff x="6733440" y="2833920"/>
            <a:chExt cx="353160" cy="197640"/>
          </a:xfrm>
        </p:grpSpPr>
        <p:sp>
          <p:nvSpPr>
            <p:cNvPr id="5919" name="CustomShape 142"/>
            <p:cNvSpPr/>
            <p:nvPr/>
          </p:nvSpPr>
          <p:spPr>
            <a:xfrm>
              <a:off x="6733440" y="2902320"/>
              <a:ext cx="353160" cy="1292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5920" name="CustomShape 143"/>
            <p:cNvSpPr/>
            <p:nvPr/>
          </p:nvSpPr>
          <p:spPr>
            <a:xfrm>
              <a:off x="6733440" y="2833920"/>
              <a:ext cx="352800" cy="1281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5921" name="Group 144"/>
            <p:cNvGrpSpPr/>
            <p:nvPr/>
          </p:nvGrpSpPr>
          <p:grpSpPr>
            <a:xfrm>
              <a:off x="6785640" y="2850120"/>
              <a:ext cx="248400" cy="93960"/>
              <a:chOff x="6785640" y="2850120"/>
              <a:chExt cx="248400" cy="93960"/>
            </a:xfrm>
          </p:grpSpPr>
          <p:sp>
            <p:nvSpPr>
              <p:cNvPr id="5922" name="CustomShape 145"/>
              <p:cNvSpPr/>
              <p:nvPr/>
            </p:nvSpPr>
            <p:spPr>
              <a:xfrm>
                <a:off x="6792840" y="2850120"/>
                <a:ext cx="235080" cy="52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23" name="CustomShape 146"/>
              <p:cNvSpPr/>
              <p:nvPr/>
            </p:nvSpPr>
            <p:spPr>
              <a:xfrm>
                <a:off x="6946560" y="2895480"/>
                <a:ext cx="87480" cy="45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24" name="CustomShape 147"/>
              <p:cNvSpPr/>
              <p:nvPr/>
            </p:nvSpPr>
            <p:spPr>
              <a:xfrm>
                <a:off x="6785640" y="2895480"/>
                <a:ext cx="86040" cy="446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925" name="CustomShape 148"/>
              <p:cNvSpPr/>
              <p:nvPr/>
            </p:nvSpPr>
            <p:spPr>
              <a:xfrm>
                <a:off x="6815880" y="2873160"/>
                <a:ext cx="187200" cy="709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926" name="Group 149"/>
          <p:cNvGrpSpPr/>
          <p:nvPr/>
        </p:nvGrpSpPr>
        <p:grpSpPr>
          <a:xfrm>
            <a:off x="6250320" y="3566160"/>
            <a:ext cx="366840" cy="239760"/>
            <a:chOff x="6250320" y="3566160"/>
            <a:chExt cx="366840" cy="239760"/>
          </a:xfrm>
        </p:grpSpPr>
        <p:sp>
          <p:nvSpPr>
            <p:cNvPr id="5927" name="CustomShape 150"/>
            <p:cNvSpPr/>
            <p:nvPr/>
          </p:nvSpPr>
          <p:spPr>
            <a:xfrm>
              <a:off x="6250320" y="3649320"/>
              <a:ext cx="366840" cy="1566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5928" name="CustomShape 151"/>
            <p:cNvSpPr/>
            <p:nvPr/>
          </p:nvSpPr>
          <p:spPr>
            <a:xfrm>
              <a:off x="6250680" y="3566160"/>
              <a:ext cx="366480" cy="1551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5929" name="Group 152"/>
            <p:cNvGrpSpPr/>
            <p:nvPr/>
          </p:nvGrpSpPr>
          <p:grpSpPr>
            <a:xfrm>
              <a:off x="6304680" y="3585960"/>
              <a:ext cx="257760" cy="114120"/>
              <a:chOff x="6304680" y="3585960"/>
              <a:chExt cx="257760" cy="114120"/>
            </a:xfrm>
          </p:grpSpPr>
          <p:sp>
            <p:nvSpPr>
              <p:cNvPr id="5930" name="CustomShape 153"/>
              <p:cNvSpPr/>
              <p:nvPr/>
            </p:nvSpPr>
            <p:spPr>
              <a:xfrm>
                <a:off x="6311880" y="3585960"/>
                <a:ext cx="244080" cy="63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31" name="CustomShape 154"/>
              <p:cNvSpPr/>
              <p:nvPr/>
            </p:nvSpPr>
            <p:spPr>
              <a:xfrm>
                <a:off x="6471720" y="3640680"/>
                <a:ext cx="90720" cy="547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32" name="CustomShape 155"/>
              <p:cNvSpPr/>
              <p:nvPr/>
            </p:nvSpPr>
            <p:spPr>
              <a:xfrm>
                <a:off x="6304680" y="3640680"/>
                <a:ext cx="89280" cy="540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933" name="CustomShape 156"/>
              <p:cNvSpPr/>
              <p:nvPr/>
            </p:nvSpPr>
            <p:spPr>
              <a:xfrm>
                <a:off x="6336000" y="3614040"/>
                <a:ext cx="194400" cy="860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934" name="Group 157"/>
          <p:cNvGrpSpPr/>
          <p:nvPr/>
        </p:nvGrpSpPr>
        <p:grpSpPr>
          <a:xfrm>
            <a:off x="7128360" y="4164480"/>
            <a:ext cx="353160" cy="198000"/>
            <a:chOff x="7128360" y="4164480"/>
            <a:chExt cx="353160" cy="198000"/>
          </a:xfrm>
        </p:grpSpPr>
        <p:sp>
          <p:nvSpPr>
            <p:cNvPr id="5935" name="CustomShape 158"/>
            <p:cNvSpPr/>
            <p:nvPr/>
          </p:nvSpPr>
          <p:spPr>
            <a:xfrm>
              <a:off x="7128360" y="4233240"/>
              <a:ext cx="353160" cy="1292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5936" name="CustomShape 159"/>
            <p:cNvSpPr/>
            <p:nvPr/>
          </p:nvSpPr>
          <p:spPr>
            <a:xfrm>
              <a:off x="7128720" y="4164480"/>
              <a:ext cx="352800" cy="1281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5937" name="Group 160"/>
            <p:cNvGrpSpPr/>
            <p:nvPr/>
          </p:nvGrpSpPr>
          <p:grpSpPr>
            <a:xfrm>
              <a:off x="7180920" y="4181040"/>
              <a:ext cx="248400" cy="93600"/>
              <a:chOff x="7180920" y="4181040"/>
              <a:chExt cx="248400" cy="93600"/>
            </a:xfrm>
          </p:grpSpPr>
          <p:sp>
            <p:nvSpPr>
              <p:cNvPr id="5938" name="CustomShape 161"/>
              <p:cNvSpPr/>
              <p:nvPr/>
            </p:nvSpPr>
            <p:spPr>
              <a:xfrm>
                <a:off x="7187760" y="4181040"/>
                <a:ext cx="235080" cy="52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39" name="CustomShape 162"/>
              <p:cNvSpPr/>
              <p:nvPr/>
            </p:nvSpPr>
            <p:spPr>
              <a:xfrm>
                <a:off x="7341840" y="4226040"/>
                <a:ext cx="87480" cy="45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40" name="CustomShape 163"/>
              <p:cNvSpPr/>
              <p:nvPr/>
            </p:nvSpPr>
            <p:spPr>
              <a:xfrm>
                <a:off x="7180920" y="4226040"/>
                <a:ext cx="86040" cy="446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941" name="CustomShape 164"/>
              <p:cNvSpPr/>
              <p:nvPr/>
            </p:nvSpPr>
            <p:spPr>
              <a:xfrm>
                <a:off x="7210800" y="4203720"/>
                <a:ext cx="187200" cy="709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942" name="Group 165"/>
          <p:cNvGrpSpPr/>
          <p:nvPr/>
        </p:nvGrpSpPr>
        <p:grpSpPr>
          <a:xfrm>
            <a:off x="7679160" y="4541400"/>
            <a:ext cx="227880" cy="120240"/>
            <a:chOff x="7679160" y="4541400"/>
            <a:chExt cx="227880" cy="120240"/>
          </a:xfrm>
        </p:grpSpPr>
        <p:sp>
          <p:nvSpPr>
            <p:cNvPr id="5943" name="CustomShape 166"/>
            <p:cNvSpPr/>
            <p:nvPr/>
          </p:nvSpPr>
          <p:spPr>
            <a:xfrm>
              <a:off x="7679160" y="4583160"/>
              <a:ext cx="227880" cy="784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317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5944" name="CustomShape 167"/>
            <p:cNvSpPr/>
            <p:nvPr/>
          </p:nvSpPr>
          <p:spPr>
            <a:xfrm>
              <a:off x="7679160" y="4541400"/>
              <a:ext cx="227520" cy="7776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5945" name="Group 168"/>
            <p:cNvGrpSpPr/>
            <p:nvPr/>
          </p:nvGrpSpPr>
          <p:grpSpPr>
            <a:xfrm>
              <a:off x="7713000" y="4551480"/>
              <a:ext cx="160560" cy="56520"/>
              <a:chOff x="7713000" y="4551480"/>
              <a:chExt cx="160560" cy="56520"/>
            </a:xfrm>
          </p:grpSpPr>
          <p:sp>
            <p:nvSpPr>
              <p:cNvPr id="5946" name="CustomShape 169"/>
              <p:cNvSpPr/>
              <p:nvPr/>
            </p:nvSpPr>
            <p:spPr>
              <a:xfrm>
                <a:off x="7717320" y="4551480"/>
                <a:ext cx="151560" cy="316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47" name="CustomShape 170"/>
              <p:cNvSpPr/>
              <p:nvPr/>
            </p:nvSpPr>
            <p:spPr>
              <a:xfrm>
                <a:off x="7817040" y="4578840"/>
                <a:ext cx="56520" cy="273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48" name="CustomShape 171"/>
              <p:cNvSpPr/>
              <p:nvPr/>
            </p:nvSpPr>
            <p:spPr>
              <a:xfrm>
                <a:off x="7713000" y="4578840"/>
                <a:ext cx="55440" cy="270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949" name="CustomShape 172"/>
              <p:cNvSpPr/>
              <p:nvPr/>
            </p:nvSpPr>
            <p:spPr>
              <a:xfrm>
                <a:off x="7732440" y="4565160"/>
                <a:ext cx="120600" cy="428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950" name="Group 173"/>
          <p:cNvGrpSpPr/>
          <p:nvPr/>
        </p:nvGrpSpPr>
        <p:grpSpPr>
          <a:xfrm>
            <a:off x="4452840" y="2531160"/>
            <a:ext cx="363240" cy="309960"/>
            <a:chOff x="4452840" y="2531160"/>
            <a:chExt cx="363240" cy="309960"/>
          </a:xfrm>
        </p:grpSpPr>
        <p:pic>
          <p:nvPicPr>
            <p:cNvPr id="5951" name="Picture 1017" descr="antenna_stylized"/>
            <p:cNvPicPr/>
            <p:nvPr/>
          </p:nvPicPr>
          <p:blipFill>
            <a:blip r:embed="rId5"/>
            <a:stretch/>
          </p:blipFill>
          <p:spPr>
            <a:xfrm>
              <a:off x="4452840" y="2531160"/>
              <a:ext cx="360360" cy="167040"/>
            </a:xfrm>
            <a:prstGeom prst="rect">
              <a:avLst/>
            </a:prstGeom>
            <a:ln w="0">
              <a:noFill/>
            </a:ln>
          </p:spPr>
        </p:pic>
        <p:pic>
          <p:nvPicPr>
            <p:cNvPr id="5952" name="Picture 1018" descr="laptop_keyboard"/>
            <p:cNvPicPr/>
            <p:nvPr/>
          </p:nvPicPr>
          <p:blipFill>
            <a:blip r:embed="rId6"/>
            <a:stretch/>
          </p:blipFill>
          <p:spPr>
            <a:xfrm flipH="1" rot="120000">
              <a:off x="4470120" y="2716920"/>
              <a:ext cx="297000" cy="118800"/>
            </a:xfrm>
            <a:prstGeom prst="rect">
              <a:avLst/>
            </a:prstGeom>
            <a:ln w="0">
              <a:noFill/>
            </a:ln>
          </p:spPr>
        </p:pic>
        <p:sp>
          <p:nvSpPr>
            <p:cNvPr id="5953" name="CustomShape 174"/>
            <p:cNvSpPr/>
            <p:nvPr/>
          </p:nvSpPr>
          <p:spPr>
            <a:xfrm>
              <a:off x="4568760" y="2601360"/>
              <a:ext cx="239040" cy="15516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5954" name="Picture 1020" descr="screen"/>
            <p:cNvPicPr/>
            <p:nvPr/>
          </p:nvPicPr>
          <p:blipFill>
            <a:blip r:embed="rId7"/>
            <a:stretch/>
          </p:blipFill>
          <p:spPr>
            <a:xfrm>
              <a:off x="4580640" y="2605320"/>
              <a:ext cx="217080" cy="141120"/>
            </a:xfrm>
            <a:prstGeom prst="rect">
              <a:avLst/>
            </a:prstGeom>
            <a:ln w="0">
              <a:noFill/>
            </a:ln>
          </p:spPr>
        </p:pic>
        <p:sp>
          <p:nvSpPr>
            <p:cNvPr id="5955" name="CustomShape 175"/>
            <p:cNvSpPr/>
            <p:nvPr/>
          </p:nvSpPr>
          <p:spPr>
            <a:xfrm>
              <a:off x="4612320" y="2596680"/>
              <a:ext cx="202320" cy="2844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5956" name="CustomShape 176"/>
            <p:cNvSpPr/>
            <p:nvPr/>
          </p:nvSpPr>
          <p:spPr>
            <a:xfrm>
              <a:off x="4566600" y="2596320"/>
              <a:ext cx="55800" cy="12024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5957" name="CustomShape 177"/>
            <p:cNvSpPr/>
            <p:nvPr/>
          </p:nvSpPr>
          <p:spPr>
            <a:xfrm>
              <a:off x="4753080" y="2617920"/>
              <a:ext cx="60120" cy="13896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5958" name="CustomShape 178"/>
            <p:cNvSpPr/>
            <p:nvPr/>
          </p:nvSpPr>
          <p:spPr>
            <a:xfrm>
              <a:off x="4565880" y="2710800"/>
              <a:ext cx="222120" cy="4644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5959" name="CustomShape 179"/>
            <p:cNvSpPr/>
            <p:nvPr/>
          </p:nvSpPr>
          <p:spPr>
            <a:xfrm>
              <a:off x="4759560" y="2619000"/>
              <a:ext cx="56520" cy="13932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5960" name="CustomShape 180"/>
            <p:cNvSpPr/>
            <p:nvPr/>
          </p:nvSpPr>
          <p:spPr>
            <a:xfrm>
              <a:off x="4566240" y="2716920"/>
              <a:ext cx="197640" cy="4608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5961" name="Group 181"/>
            <p:cNvGrpSpPr/>
            <p:nvPr/>
          </p:nvGrpSpPr>
          <p:grpSpPr>
            <a:xfrm>
              <a:off x="4563000" y="2766600"/>
              <a:ext cx="66600" cy="27360"/>
              <a:chOff x="4563000" y="2766600"/>
              <a:chExt cx="66600" cy="27360"/>
            </a:xfrm>
          </p:grpSpPr>
          <p:sp>
            <p:nvSpPr>
              <p:cNvPr id="5962" name="CustomShape 182"/>
              <p:cNvSpPr/>
              <p:nvPr/>
            </p:nvSpPr>
            <p:spPr>
              <a:xfrm>
                <a:off x="4563000" y="2766600"/>
                <a:ext cx="66600" cy="2736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5963" name="CustomShape 183"/>
              <p:cNvSpPr/>
              <p:nvPr/>
            </p:nvSpPr>
            <p:spPr>
              <a:xfrm>
                <a:off x="4564080" y="2767320"/>
                <a:ext cx="64440" cy="2592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5964" name="CustomShape 184"/>
              <p:cNvSpPr/>
              <p:nvPr/>
            </p:nvSpPr>
            <p:spPr>
              <a:xfrm>
                <a:off x="4569120" y="2777400"/>
                <a:ext cx="22680" cy="792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5965" name="CustomShape 185"/>
              <p:cNvSpPr/>
              <p:nvPr/>
            </p:nvSpPr>
            <p:spPr>
              <a:xfrm>
                <a:off x="4568040" y="2781360"/>
                <a:ext cx="16920" cy="504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5966" name="CustomShape 186"/>
              <p:cNvSpPr/>
              <p:nvPr/>
            </p:nvSpPr>
            <p:spPr>
              <a:xfrm>
                <a:off x="4587840" y="2782800"/>
                <a:ext cx="22680" cy="828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5967" name="CustomShape 187"/>
              <p:cNvSpPr/>
              <p:nvPr/>
            </p:nvSpPr>
            <p:spPr>
              <a:xfrm>
                <a:off x="4587120" y="2786760"/>
                <a:ext cx="16920" cy="504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5968" name="CustomShape 188"/>
            <p:cNvSpPr/>
            <p:nvPr/>
          </p:nvSpPr>
          <p:spPr>
            <a:xfrm>
              <a:off x="4677840" y="2770920"/>
              <a:ext cx="81000" cy="6012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5969" name="CustomShape 189"/>
            <p:cNvSpPr/>
            <p:nvPr/>
          </p:nvSpPr>
          <p:spPr>
            <a:xfrm>
              <a:off x="4470480" y="2775600"/>
              <a:ext cx="207720" cy="547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5970" name="CustomShape 190"/>
            <p:cNvSpPr/>
            <p:nvPr/>
          </p:nvSpPr>
          <p:spPr>
            <a:xfrm>
              <a:off x="4470480" y="2765520"/>
              <a:ext cx="1800" cy="1080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5971" name="CustomShape 191"/>
            <p:cNvSpPr/>
            <p:nvPr/>
          </p:nvSpPr>
          <p:spPr>
            <a:xfrm>
              <a:off x="4470480" y="2719800"/>
              <a:ext cx="96480" cy="4608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5972" name="CustomShape 192"/>
            <p:cNvSpPr/>
            <p:nvPr/>
          </p:nvSpPr>
          <p:spPr>
            <a:xfrm>
              <a:off x="4476960" y="2767680"/>
              <a:ext cx="196920" cy="525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5973" name="CustomShape 193"/>
            <p:cNvSpPr/>
            <p:nvPr/>
          </p:nvSpPr>
          <p:spPr>
            <a:xfrm flipV="1">
              <a:off x="4674240" y="2764080"/>
              <a:ext cx="80280" cy="547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5974" name="Group 194"/>
          <p:cNvGrpSpPr/>
          <p:nvPr/>
        </p:nvGrpSpPr>
        <p:grpSpPr>
          <a:xfrm>
            <a:off x="4823640" y="2160000"/>
            <a:ext cx="711360" cy="178560"/>
            <a:chOff x="4823640" y="2160000"/>
            <a:chExt cx="711360" cy="178560"/>
          </a:xfrm>
        </p:grpSpPr>
        <p:pic>
          <p:nvPicPr>
            <p:cNvPr id="5975" name="Picture 603" descr="car_icon_small"/>
            <p:cNvPicPr/>
            <p:nvPr/>
          </p:nvPicPr>
          <p:blipFill>
            <a:blip r:embed="rId8"/>
            <a:stretch/>
          </p:blipFill>
          <p:spPr>
            <a:xfrm>
              <a:off x="4823640" y="2205720"/>
              <a:ext cx="711360" cy="132840"/>
            </a:xfrm>
            <a:prstGeom prst="rect">
              <a:avLst/>
            </a:prstGeom>
            <a:ln w="0">
              <a:noFill/>
            </a:ln>
          </p:spPr>
        </p:pic>
        <p:pic>
          <p:nvPicPr>
            <p:cNvPr id="5976" name="Picture 1017" descr="antenna_stylized"/>
            <p:cNvPicPr/>
            <p:nvPr/>
          </p:nvPicPr>
          <p:blipFill>
            <a:blip r:embed="rId9"/>
            <a:stretch/>
          </p:blipFill>
          <p:spPr>
            <a:xfrm>
              <a:off x="5001120" y="2160000"/>
              <a:ext cx="444240" cy="176760"/>
            </a:xfrm>
            <a:prstGeom prst="rect">
              <a:avLst/>
            </a:prstGeom>
            <a:ln w="0">
              <a:noFill/>
            </a:ln>
          </p:spPr>
        </p:pic>
      </p:grpSp>
      <p:grpSp>
        <p:nvGrpSpPr>
          <p:cNvPr id="5977" name="Group 195"/>
          <p:cNvGrpSpPr/>
          <p:nvPr/>
        </p:nvGrpSpPr>
        <p:grpSpPr>
          <a:xfrm>
            <a:off x="4246560" y="3497760"/>
            <a:ext cx="857880" cy="583200"/>
            <a:chOff x="4246560" y="3497760"/>
            <a:chExt cx="857880" cy="583200"/>
          </a:xfrm>
        </p:grpSpPr>
        <p:grpSp>
          <p:nvGrpSpPr>
            <p:cNvPr id="5978" name="Group 196"/>
            <p:cNvGrpSpPr/>
            <p:nvPr/>
          </p:nvGrpSpPr>
          <p:grpSpPr>
            <a:xfrm>
              <a:off x="4246560" y="3591360"/>
              <a:ext cx="350640" cy="309960"/>
              <a:chOff x="4246560" y="3591360"/>
              <a:chExt cx="350640" cy="309960"/>
            </a:xfrm>
          </p:grpSpPr>
          <p:pic>
            <p:nvPicPr>
              <p:cNvPr id="5979" name="Picture 1115" descr="antenna_stylized"/>
              <p:cNvPicPr/>
              <p:nvPr/>
            </p:nvPicPr>
            <p:blipFill>
              <a:blip r:embed="rId10"/>
              <a:stretch/>
            </p:blipFill>
            <p:spPr>
              <a:xfrm>
                <a:off x="4246560" y="3591360"/>
                <a:ext cx="347760" cy="167040"/>
              </a:xfrm>
              <a:prstGeom prst="rect">
                <a:avLst/>
              </a:prstGeom>
              <a:ln w="0">
                <a:noFill/>
              </a:ln>
            </p:spPr>
          </p:pic>
          <p:pic>
            <p:nvPicPr>
              <p:cNvPr id="5980" name="Picture 1116" descr="laptop_keyboard"/>
              <p:cNvPicPr/>
              <p:nvPr/>
            </p:nvPicPr>
            <p:blipFill>
              <a:blip r:embed="rId11"/>
              <a:stretch/>
            </p:blipFill>
            <p:spPr>
              <a:xfrm flipH="1" rot="109200">
                <a:off x="4263840" y="3777480"/>
                <a:ext cx="286200" cy="119160"/>
              </a:xfrm>
              <a:prstGeom prst="rect">
                <a:avLst/>
              </a:prstGeom>
              <a:ln w="0">
                <a:noFill/>
              </a:ln>
            </p:spPr>
          </p:pic>
          <p:sp>
            <p:nvSpPr>
              <p:cNvPr id="5981" name="CustomShape 197"/>
              <p:cNvSpPr/>
              <p:nvPr/>
            </p:nvSpPr>
            <p:spPr>
              <a:xfrm>
                <a:off x="4358520" y="3661560"/>
                <a:ext cx="230400" cy="15552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5982" name="Picture 1118" descr="screen"/>
              <p:cNvPicPr/>
              <p:nvPr/>
            </p:nvPicPr>
            <p:blipFill>
              <a:blip r:embed="rId12"/>
              <a:stretch/>
            </p:blipFill>
            <p:spPr>
              <a:xfrm>
                <a:off x="4370040" y="3665520"/>
                <a:ext cx="209160" cy="141480"/>
              </a:xfrm>
              <a:prstGeom prst="rect">
                <a:avLst/>
              </a:prstGeom>
              <a:ln w="0">
                <a:noFill/>
              </a:ln>
            </p:spPr>
          </p:pic>
          <p:sp>
            <p:nvSpPr>
              <p:cNvPr id="5983" name="CustomShape 198"/>
              <p:cNvSpPr/>
              <p:nvPr/>
            </p:nvSpPr>
            <p:spPr>
              <a:xfrm>
                <a:off x="4400640" y="3656880"/>
                <a:ext cx="195120" cy="2880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5984" name="CustomShape 199"/>
              <p:cNvSpPr/>
              <p:nvPr/>
            </p:nvSpPr>
            <p:spPr>
              <a:xfrm>
                <a:off x="4356720" y="3656880"/>
                <a:ext cx="54000" cy="12024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5985" name="CustomShape 200"/>
              <p:cNvSpPr/>
              <p:nvPr/>
            </p:nvSpPr>
            <p:spPr>
              <a:xfrm>
                <a:off x="4536360" y="3678480"/>
                <a:ext cx="57960" cy="13896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5986" name="CustomShape 201"/>
              <p:cNvSpPr/>
              <p:nvPr/>
            </p:nvSpPr>
            <p:spPr>
              <a:xfrm>
                <a:off x="4356000" y="3771360"/>
                <a:ext cx="214200" cy="4680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5987" name="CustomShape 202"/>
              <p:cNvSpPr/>
              <p:nvPr/>
            </p:nvSpPr>
            <p:spPr>
              <a:xfrm>
                <a:off x="4542840" y="3679560"/>
                <a:ext cx="54360" cy="13968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5988" name="CustomShape 203"/>
              <p:cNvSpPr/>
              <p:nvPr/>
            </p:nvSpPr>
            <p:spPr>
              <a:xfrm>
                <a:off x="4356000" y="3777480"/>
                <a:ext cx="190440" cy="4608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5989" name="Group 204"/>
              <p:cNvGrpSpPr/>
              <p:nvPr/>
            </p:nvGrpSpPr>
            <p:grpSpPr>
              <a:xfrm>
                <a:off x="4353120" y="3827160"/>
                <a:ext cx="64440" cy="27360"/>
                <a:chOff x="4353120" y="3827160"/>
                <a:chExt cx="64440" cy="27360"/>
              </a:xfrm>
            </p:grpSpPr>
            <p:sp>
              <p:nvSpPr>
                <p:cNvPr id="5990" name="CustomShape 205"/>
                <p:cNvSpPr/>
                <p:nvPr/>
              </p:nvSpPr>
              <p:spPr>
                <a:xfrm>
                  <a:off x="4353120" y="3827160"/>
                  <a:ext cx="64440" cy="2736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5991" name="CustomShape 206"/>
                <p:cNvSpPr/>
                <p:nvPr/>
              </p:nvSpPr>
              <p:spPr>
                <a:xfrm>
                  <a:off x="4354200" y="3827880"/>
                  <a:ext cx="62280" cy="2592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5992" name="CustomShape 207"/>
                <p:cNvSpPr/>
                <p:nvPr/>
              </p:nvSpPr>
              <p:spPr>
                <a:xfrm>
                  <a:off x="4358880" y="3837960"/>
                  <a:ext cx="21960" cy="792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5993" name="CustomShape 208"/>
                <p:cNvSpPr/>
                <p:nvPr/>
              </p:nvSpPr>
              <p:spPr>
                <a:xfrm>
                  <a:off x="4358160" y="3841920"/>
                  <a:ext cx="16200" cy="504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5994" name="CustomShape 209"/>
                <p:cNvSpPr/>
                <p:nvPr/>
              </p:nvSpPr>
              <p:spPr>
                <a:xfrm>
                  <a:off x="4377240" y="3843360"/>
                  <a:ext cx="21960" cy="828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5995" name="CustomShape 210"/>
                <p:cNvSpPr/>
                <p:nvPr/>
              </p:nvSpPr>
              <p:spPr>
                <a:xfrm>
                  <a:off x="4376160" y="3847320"/>
                  <a:ext cx="16200" cy="504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5996" name="CustomShape 211"/>
              <p:cNvSpPr/>
              <p:nvPr/>
            </p:nvSpPr>
            <p:spPr>
              <a:xfrm>
                <a:off x="4464000" y="3831480"/>
                <a:ext cx="78120" cy="6012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5997" name="CustomShape 212"/>
              <p:cNvSpPr/>
              <p:nvPr/>
            </p:nvSpPr>
            <p:spPr>
              <a:xfrm>
                <a:off x="4263840" y="3836160"/>
                <a:ext cx="200160" cy="5508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5998" name="CustomShape 213"/>
              <p:cNvSpPr/>
              <p:nvPr/>
            </p:nvSpPr>
            <p:spPr>
              <a:xfrm>
                <a:off x="4263840" y="3826080"/>
                <a:ext cx="1800" cy="1080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5999" name="CustomShape 214"/>
              <p:cNvSpPr/>
              <p:nvPr/>
            </p:nvSpPr>
            <p:spPr>
              <a:xfrm>
                <a:off x="4263840" y="3780360"/>
                <a:ext cx="92880" cy="4608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6000" name="CustomShape 215"/>
              <p:cNvSpPr/>
              <p:nvPr/>
            </p:nvSpPr>
            <p:spPr>
              <a:xfrm>
                <a:off x="4270320" y="3828600"/>
                <a:ext cx="190080" cy="529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001" name="CustomShape 216"/>
              <p:cNvSpPr/>
              <p:nvPr/>
            </p:nvSpPr>
            <p:spPr>
              <a:xfrm flipV="1">
                <a:off x="4460400" y="3824640"/>
                <a:ext cx="77400" cy="547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6002" name="Group 217"/>
            <p:cNvGrpSpPr/>
            <p:nvPr/>
          </p:nvGrpSpPr>
          <p:grpSpPr>
            <a:xfrm>
              <a:off x="4745520" y="3739320"/>
              <a:ext cx="358920" cy="341640"/>
              <a:chOff x="4745520" y="3739320"/>
              <a:chExt cx="358920" cy="341640"/>
            </a:xfrm>
          </p:grpSpPr>
          <p:pic>
            <p:nvPicPr>
              <p:cNvPr id="6003" name="Picture 1140" descr="desktop_computer_stylized_medium"/>
              <p:cNvPicPr/>
              <p:nvPr/>
            </p:nvPicPr>
            <p:blipFill>
              <a:blip r:embed="rId13"/>
              <a:stretch/>
            </p:blipFill>
            <p:spPr>
              <a:xfrm flipH="1">
                <a:off x="4745520" y="3739320"/>
                <a:ext cx="358920" cy="341640"/>
              </a:xfrm>
              <a:prstGeom prst="rect">
                <a:avLst/>
              </a:prstGeom>
              <a:ln w="0">
                <a:noFill/>
              </a:ln>
            </p:spPr>
          </p:pic>
          <p:sp>
            <p:nvSpPr>
              <p:cNvPr id="6004" name="CustomShape 218"/>
              <p:cNvSpPr/>
              <p:nvPr/>
            </p:nvSpPr>
            <p:spPr>
              <a:xfrm flipH="1">
                <a:off x="4898520" y="3772080"/>
                <a:ext cx="169200" cy="156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6005" name="Group 219"/>
            <p:cNvGrpSpPr/>
            <p:nvPr/>
          </p:nvGrpSpPr>
          <p:grpSpPr>
            <a:xfrm>
              <a:off x="4556520" y="3497760"/>
              <a:ext cx="347760" cy="396000"/>
              <a:chOff x="4556520" y="3497760"/>
              <a:chExt cx="347760" cy="396000"/>
            </a:xfrm>
          </p:grpSpPr>
          <p:pic>
            <p:nvPicPr>
              <p:cNvPr id="6006" name="Picture 571" descr="fridge2.png"/>
              <p:cNvPicPr/>
              <p:nvPr/>
            </p:nvPicPr>
            <p:blipFill>
              <a:blip r:embed="rId14"/>
              <a:stretch/>
            </p:blipFill>
            <p:spPr>
              <a:xfrm>
                <a:off x="4656240" y="3557160"/>
                <a:ext cx="189360" cy="336600"/>
              </a:xfrm>
              <a:prstGeom prst="rect">
                <a:avLst/>
              </a:prstGeom>
              <a:ln w="0">
                <a:noFill/>
              </a:ln>
            </p:spPr>
          </p:pic>
          <p:pic>
            <p:nvPicPr>
              <p:cNvPr id="6007" name="Picture 1115" descr="antenna_stylized"/>
              <p:cNvPicPr/>
              <p:nvPr/>
            </p:nvPicPr>
            <p:blipFill>
              <a:blip r:embed="rId15"/>
              <a:stretch/>
            </p:blipFill>
            <p:spPr>
              <a:xfrm>
                <a:off x="4556520" y="3497760"/>
                <a:ext cx="347760" cy="167040"/>
              </a:xfrm>
              <a:prstGeom prst="rect">
                <a:avLst/>
              </a:prstGeom>
              <a:ln w="0">
                <a:noFill/>
              </a:ln>
            </p:spPr>
          </p:pic>
        </p:grpSp>
      </p:grpSp>
      <p:grpSp>
        <p:nvGrpSpPr>
          <p:cNvPr id="6008" name="Group 220"/>
          <p:cNvGrpSpPr/>
          <p:nvPr/>
        </p:nvGrpSpPr>
        <p:grpSpPr>
          <a:xfrm>
            <a:off x="7818120" y="3600720"/>
            <a:ext cx="518400" cy="1211760"/>
            <a:chOff x="7818120" y="3600720"/>
            <a:chExt cx="518400" cy="1211760"/>
          </a:xfrm>
        </p:grpSpPr>
        <p:grpSp>
          <p:nvGrpSpPr>
            <p:cNvPr id="6009" name="Group 221"/>
            <p:cNvGrpSpPr/>
            <p:nvPr/>
          </p:nvGrpSpPr>
          <p:grpSpPr>
            <a:xfrm>
              <a:off x="7846560" y="4361040"/>
              <a:ext cx="489960" cy="451440"/>
              <a:chOff x="7846560" y="4361040"/>
              <a:chExt cx="489960" cy="451440"/>
            </a:xfrm>
          </p:grpSpPr>
          <p:sp>
            <p:nvSpPr>
              <p:cNvPr id="6010" name="Line 222"/>
              <p:cNvSpPr/>
              <p:nvPr/>
            </p:nvSpPr>
            <p:spPr>
              <a:xfrm>
                <a:off x="7846560" y="4601520"/>
                <a:ext cx="186120" cy="360"/>
              </a:xfrm>
              <a:prstGeom prst="line">
                <a:avLst/>
              </a:prstGeom>
              <a:ln>
                <a:solidFill>
                  <a:schemeClr val="tx1"/>
                </a:solidFill>
              </a:ln>
            </p:spPr>
            <p:style>
              <a:lnRef idx="2">
                <a:schemeClr val="accent1"/>
              </a:lnRef>
              <a:fillRef idx="0">
                <a:schemeClr val="accent1"/>
              </a:fillRef>
              <a:effectRef idx="1">
                <a:schemeClr val="accent1"/>
              </a:effectRef>
              <a:fontRef idx="minor"/>
            </p:style>
          </p:sp>
          <p:grpSp>
            <p:nvGrpSpPr>
              <p:cNvPr id="6011" name="Group 223"/>
              <p:cNvGrpSpPr/>
              <p:nvPr/>
            </p:nvGrpSpPr>
            <p:grpSpPr>
              <a:xfrm>
                <a:off x="7984440" y="4361040"/>
                <a:ext cx="352080" cy="451440"/>
                <a:chOff x="7984440" y="4361040"/>
                <a:chExt cx="352080" cy="451440"/>
              </a:xfrm>
            </p:grpSpPr>
            <p:pic>
              <p:nvPicPr>
                <p:cNvPr id="6012" name="Picture 271" descr="server_rack.png"/>
                <p:cNvPicPr/>
                <p:nvPr/>
              </p:nvPicPr>
              <p:blipFill>
                <a:blip r:embed="rId16"/>
                <a:stretch/>
              </p:blipFill>
              <p:spPr>
                <a:xfrm>
                  <a:off x="8188200" y="4427280"/>
                  <a:ext cx="148320" cy="348840"/>
                </a:xfrm>
                <a:prstGeom prst="rect">
                  <a:avLst/>
                </a:prstGeom>
                <a:ln w="0">
                  <a:noFill/>
                </a:ln>
              </p:spPr>
            </p:pic>
            <p:pic>
              <p:nvPicPr>
                <p:cNvPr id="6013" name="Picture 272" descr="server_rack.png"/>
                <p:cNvPicPr/>
                <p:nvPr/>
              </p:nvPicPr>
              <p:blipFill>
                <a:blip r:embed="rId17"/>
                <a:stretch/>
              </p:blipFill>
              <p:spPr>
                <a:xfrm>
                  <a:off x="7984440" y="4419720"/>
                  <a:ext cx="148320" cy="348840"/>
                </a:xfrm>
                <a:prstGeom prst="rect">
                  <a:avLst/>
                </a:prstGeom>
                <a:ln w="0">
                  <a:noFill/>
                </a:ln>
              </p:spPr>
            </p:pic>
            <p:pic>
              <p:nvPicPr>
                <p:cNvPr id="6014" name="Picture 273" descr="server_rack.png"/>
                <p:cNvPicPr/>
                <p:nvPr/>
              </p:nvPicPr>
              <p:blipFill>
                <a:blip r:embed="rId18"/>
                <a:stretch/>
              </p:blipFill>
              <p:spPr>
                <a:xfrm>
                  <a:off x="8070120" y="4361040"/>
                  <a:ext cx="191880" cy="451440"/>
                </a:xfrm>
                <a:prstGeom prst="rect">
                  <a:avLst/>
                </a:prstGeom>
                <a:ln w="0">
                  <a:noFill/>
                </a:ln>
              </p:spPr>
            </p:pic>
          </p:grpSp>
        </p:grpSp>
        <p:grpSp>
          <p:nvGrpSpPr>
            <p:cNvPr id="6015" name="Group 224"/>
            <p:cNvGrpSpPr/>
            <p:nvPr/>
          </p:nvGrpSpPr>
          <p:grpSpPr>
            <a:xfrm>
              <a:off x="7818120" y="3600720"/>
              <a:ext cx="423360" cy="405720"/>
              <a:chOff x="7818120" y="3600720"/>
              <a:chExt cx="423360" cy="405720"/>
            </a:xfrm>
          </p:grpSpPr>
          <p:sp>
            <p:nvSpPr>
              <p:cNvPr id="6016" name="Line 225"/>
              <p:cNvSpPr/>
              <p:nvPr/>
            </p:nvSpPr>
            <p:spPr>
              <a:xfrm>
                <a:off x="7818120" y="3816720"/>
                <a:ext cx="160920" cy="360"/>
              </a:xfrm>
              <a:prstGeom prst="line">
                <a:avLst/>
              </a:prstGeom>
              <a:ln>
                <a:solidFill>
                  <a:schemeClr val="tx1"/>
                </a:solidFill>
              </a:ln>
            </p:spPr>
            <p:style>
              <a:lnRef idx="2">
                <a:schemeClr val="accent1"/>
              </a:lnRef>
              <a:fillRef idx="0">
                <a:schemeClr val="accent1"/>
              </a:fillRef>
              <a:effectRef idx="1">
                <a:schemeClr val="accent1"/>
              </a:effectRef>
              <a:fontRef idx="minor"/>
            </p:style>
          </p:sp>
          <p:grpSp>
            <p:nvGrpSpPr>
              <p:cNvPr id="6017" name="Group 226"/>
              <p:cNvGrpSpPr/>
              <p:nvPr/>
            </p:nvGrpSpPr>
            <p:grpSpPr>
              <a:xfrm>
                <a:off x="7937280" y="3600720"/>
                <a:ext cx="304200" cy="405720"/>
                <a:chOff x="7937280" y="3600720"/>
                <a:chExt cx="304200" cy="405720"/>
              </a:xfrm>
            </p:grpSpPr>
            <p:pic>
              <p:nvPicPr>
                <p:cNvPr id="6018" name="Picture 266" descr="server_rack.png"/>
                <p:cNvPicPr/>
                <p:nvPr/>
              </p:nvPicPr>
              <p:blipFill>
                <a:blip r:embed="rId19"/>
                <a:stretch/>
              </p:blipFill>
              <p:spPr>
                <a:xfrm>
                  <a:off x="8113320" y="3660120"/>
                  <a:ext cx="128160" cy="313200"/>
                </a:xfrm>
                <a:prstGeom prst="rect">
                  <a:avLst/>
                </a:prstGeom>
                <a:ln w="0">
                  <a:noFill/>
                </a:ln>
              </p:spPr>
            </p:pic>
            <p:pic>
              <p:nvPicPr>
                <p:cNvPr id="6019" name="Picture 267" descr="server_rack.png"/>
                <p:cNvPicPr/>
                <p:nvPr/>
              </p:nvPicPr>
              <p:blipFill>
                <a:blip r:embed="rId20"/>
                <a:stretch/>
              </p:blipFill>
              <p:spPr>
                <a:xfrm>
                  <a:off x="7937280" y="3653280"/>
                  <a:ext cx="128160" cy="313200"/>
                </a:xfrm>
                <a:prstGeom prst="rect">
                  <a:avLst/>
                </a:prstGeom>
                <a:ln w="0">
                  <a:noFill/>
                </a:ln>
              </p:spPr>
            </p:pic>
            <p:pic>
              <p:nvPicPr>
                <p:cNvPr id="6020" name="Picture 268" descr="server_rack.png"/>
                <p:cNvPicPr/>
                <p:nvPr/>
              </p:nvPicPr>
              <p:blipFill>
                <a:blip r:embed="rId21"/>
                <a:stretch/>
              </p:blipFill>
              <p:spPr>
                <a:xfrm>
                  <a:off x="8011440" y="3600720"/>
                  <a:ext cx="165960" cy="405720"/>
                </a:xfrm>
                <a:prstGeom prst="rect">
                  <a:avLst/>
                </a:prstGeom>
                <a:ln w="0">
                  <a:noFill/>
                </a:ln>
              </p:spPr>
            </p:pic>
          </p:grpSp>
        </p:grpSp>
      </p:grpSp>
      <p:grpSp>
        <p:nvGrpSpPr>
          <p:cNvPr id="6021" name="Group 227"/>
          <p:cNvGrpSpPr/>
          <p:nvPr/>
        </p:nvGrpSpPr>
        <p:grpSpPr>
          <a:xfrm>
            <a:off x="4734360" y="5072400"/>
            <a:ext cx="345240" cy="320040"/>
            <a:chOff x="4734360" y="5072400"/>
            <a:chExt cx="345240" cy="320040"/>
          </a:xfrm>
        </p:grpSpPr>
        <p:pic>
          <p:nvPicPr>
            <p:cNvPr id="6022" name="Picture 591" descr="desktop_computer_stylized_medium"/>
            <p:cNvPicPr/>
            <p:nvPr/>
          </p:nvPicPr>
          <p:blipFill>
            <a:blip r:embed="rId22"/>
            <a:stretch/>
          </p:blipFill>
          <p:spPr>
            <a:xfrm flipH="1">
              <a:off x="4734360" y="5072400"/>
              <a:ext cx="345240" cy="320040"/>
            </a:xfrm>
            <a:prstGeom prst="rect">
              <a:avLst/>
            </a:prstGeom>
            <a:ln w="0">
              <a:noFill/>
            </a:ln>
          </p:spPr>
        </p:pic>
        <p:sp>
          <p:nvSpPr>
            <p:cNvPr id="6023" name="CustomShape 228"/>
            <p:cNvSpPr/>
            <p:nvPr/>
          </p:nvSpPr>
          <p:spPr>
            <a:xfrm flipH="1">
              <a:off x="4881600" y="5103000"/>
              <a:ext cx="162720" cy="1465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6024" name="Group 229"/>
          <p:cNvGrpSpPr/>
          <p:nvPr/>
        </p:nvGrpSpPr>
        <p:grpSpPr>
          <a:xfrm>
            <a:off x="5954760" y="6024960"/>
            <a:ext cx="309960" cy="311760"/>
            <a:chOff x="5954760" y="6024960"/>
            <a:chExt cx="309960" cy="311760"/>
          </a:xfrm>
        </p:grpSpPr>
        <p:pic>
          <p:nvPicPr>
            <p:cNvPr id="6025" name="Picture 1065" descr="antenna_stylized"/>
            <p:cNvPicPr/>
            <p:nvPr/>
          </p:nvPicPr>
          <p:blipFill>
            <a:blip r:embed="rId23"/>
            <a:stretch/>
          </p:blipFill>
          <p:spPr>
            <a:xfrm>
              <a:off x="5954760" y="6024960"/>
              <a:ext cx="307440" cy="168480"/>
            </a:xfrm>
            <a:prstGeom prst="rect">
              <a:avLst/>
            </a:prstGeom>
            <a:ln w="0">
              <a:noFill/>
            </a:ln>
          </p:spPr>
        </p:pic>
        <p:pic>
          <p:nvPicPr>
            <p:cNvPr id="6026" name="Picture 1066" descr="laptop_keyboard"/>
            <p:cNvPicPr/>
            <p:nvPr/>
          </p:nvPicPr>
          <p:blipFill>
            <a:blip r:embed="rId24"/>
            <a:stretch/>
          </p:blipFill>
          <p:spPr>
            <a:xfrm flipH="1" rot="114600">
              <a:off x="5969880" y="6212520"/>
              <a:ext cx="253080" cy="119880"/>
            </a:xfrm>
            <a:prstGeom prst="rect">
              <a:avLst/>
            </a:prstGeom>
            <a:ln w="0">
              <a:noFill/>
            </a:ln>
          </p:spPr>
        </p:pic>
        <p:sp>
          <p:nvSpPr>
            <p:cNvPr id="6027" name="CustomShape 230"/>
            <p:cNvSpPr/>
            <p:nvPr/>
          </p:nvSpPr>
          <p:spPr>
            <a:xfrm>
              <a:off x="6053760" y="6095880"/>
              <a:ext cx="203760" cy="15660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6028" name="Picture 1068" descr="screen"/>
            <p:cNvPicPr/>
            <p:nvPr/>
          </p:nvPicPr>
          <p:blipFill>
            <a:blip r:embed="rId25"/>
            <a:stretch/>
          </p:blipFill>
          <p:spPr>
            <a:xfrm>
              <a:off x="6063840" y="6099840"/>
              <a:ext cx="185040" cy="142560"/>
            </a:xfrm>
            <a:prstGeom prst="rect">
              <a:avLst/>
            </a:prstGeom>
            <a:ln w="0">
              <a:noFill/>
            </a:ln>
          </p:spPr>
        </p:pic>
        <p:sp>
          <p:nvSpPr>
            <p:cNvPr id="6029" name="CustomShape 231"/>
            <p:cNvSpPr/>
            <p:nvPr/>
          </p:nvSpPr>
          <p:spPr>
            <a:xfrm>
              <a:off x="6090840" y="6091200"/>
              <a:ext cx="172440" cy="2880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6030" name="CustomShape 232"/>
            <p:cNvSpPr/>
            <p:nvPr/>
          </p:nvSpPr>
          <p:spPr>
            <a:xfrm>
              <a:off x="6051960" y="6090840"/>
              <a:ext cx="47520" cy="12132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6031" name="CustomShape 233"/>
            <p:cNvSpPr/>
            <p:nvPr/>
          </p:nvSpPr>
          <p:spPr>
            <a:xfrm>
              <a:off x="6210720" y="6112800"/>
              <a:ext cx="51480" cy="14004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6032" name="CustomShape 234"/>
            <p:cNvSpPr/>
            <p:nvPr/>
          </p:nvSpPr>
          <p:spPr>
            <a:xfrm>
              <a:off x="6051600" y="6206400"/>
              <a:ext cx="189360" cy="4716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6033" name="CustomShape 235"/>
            <p:cNvSpPr/>
            <p:nvPr/>
          </p:nvSpPr>
          <p:spPr>
            <a:xfrm>
              <a:off x="6216480" y="6113880"/>
              <a:ext cx="48240" cy="14076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6034" name="CustomShape 236"/>
            <p:cNvSpPr/>
            <p:nvPr/>
          </p:nvSpPr>
          <p:spPr>
            <a:xfrm>
              <a:off x="6051600" y="6212520"/>
              <a:ext cx="168480" cy="4644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6035" name="Group 237"/>
            <p:cNvGrpSpPr/>
            <p:nvPr/>
          </p:nvGrpSpPr>
          <p:grpSpPr>
            <a:xfrm>
              <a:off x="6048720" y="6262560"/>
              <a:ext cx="56880" cy="27360"/>
              <a:chOff x="6048720" y="6262560"/>
              <a:chExt cx="56880" cy="27360"/>
            </a:xfrm>
          </p:grpSpPr>
          <p:sp>
            <p:nvSpPr>
              <p:cNvPr id="6036" name="CustomShape 238"/>
              <p:cNvSpPr/>
              <p:nvPr/>
            </p:nvSpPr>
            <p:spPr>
              <a:xfrm>
                <a:off x="6048720" y="6262560"/>
                <a:ext cx="56880" cy="2736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6037" name="CustomShape 239"/>
              <p:cNvSpPr/>
              <p:nvPr/>
            </p:nvSpPr>
            <p:spPr>
              <a:xfrm>
                <a:off x="6049800" y="6263280"/>
                <a:ext cx="55080" cy="2592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6038" name="CustomShape 240"/>
              <p:cNvSpPr/>
              <p:nvPr/>
            </p:nvSpPr>
            <p:spPr>
              <a:xfrm>
                <a:off x="6054120" y="6273720"/>
                <a:ext cx="19440" cy="828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6039" name="CustomShape 241"/>
              <p:cNvSpPr/>
              <p:nvPr/>
            </p:nvSpPr>
            <p:spPr>
              <a:xfrm>
                <a:off x="6053400" y="6277320"/>
                <a:ext cx="14400" cy="504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6040" name="CustomShape 242"/>
              <p:cNvSpPr/>
              <p:nvPr/>
            </p:nvSpPr>
            <p:spPr>
              <a:xfrm>
                <a:off x="6070320" y="6279120"/>
                <a:ext cx="19440" cy="828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6041" name="CustomShape 243"/>
              <p:cNvSpPr/>
              <p:nvPr/>
            </p:nvSpPr>
            <p:spPr>
              <a:xfrm>
                <a:off x="6069600" y="6283080"/>
                <a:ext cx="14400" cy="504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6042" name="CustomShape 244"/>
            <p:cNvSpPr/>
            <p:nvPr/>
          </p:nvSpPr>
          <p:spPr>
            <a:xfrm>
              <a:off x="6147000" y="6266880"/>
              <a:ext cx="69120" cy="6084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6043" name="CustomShape 245"/>
            <p:cNvSpPr/>
            <p:nvPr/>
          </p:nvSpPr>
          <p:spPr>
            <a:xfrm>
              <a:off x="5969880" y="6271560"/>
              <a:ext cx="177120" cy="5544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044" name="CustomShape 246"/>
            <p:cNvSpPr/>
            <p:nvPr/>
          </p:nvSpPr>
          <p:spPr>
            <a:xfrm>
              <a:off x="5969880" y="6261480"/>
              <a:ext cx="1440" cy="1080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6045" name="CustomShape 247"/>
            <p:cNvSpPr/>
            <p:nvPr/>
          </p:nvSpPr>
          <p:spPr>
            <a:xfrm>
              <a:off x="5970240" y="6215400"/>
              <a:ext cx="82080" cy="4644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6046" name="CustomShape 248"/>
            <p:cNvSpPr/>
            <p:nvPr/>
          </p:nvSpPr>
          <p:spPr>
            <a:xfrm>
              <a:off x="5975640" y="6264000"/>
              <a:ext cx="167760" cy="5328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047" name="CustomShape 249"/>
            <p:cNvSpPr/>
            <p:nvPr/>
          </p:nvSpPr>
          <p:spPr>
            <a:xfrm flipV="1">
              <a:off x="6143760" y="6259320"/>
              <a:ext cx="68400" cy="5508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6048" name="Group 250"/>
          <p:cNvGrpSpPr/>
          <p:nvPr/>
        </p:nvGrpSpPr>
        <p:grpSpPr>
          <a:xfrm>
            <a:off x="4907520" y="5676840"/>
            <a:ext cx="345240" cy="320040"/>
            <a:chOff x="4907520" y="5676840"/>
            <a:chExt cx="345240" cy="320040"/>
          </a:xfrm>
        </p:grpSpPr>
        <p:pic>
          <p:nvPicPr>
            <p:cNvPr id="6049" name="Picture 591" descr="desktop_computer_stylized_medium"/>
            <p:cNvPicPr/>
            <p:nvPr/>
          </p:nvPicPr>
          <p:blipFill>
            <a:blip r:embed="rId26"/>
            <a:stretch/>
          </p:blipFill>
          <p:spPr>
            <a:xfrm flipH="1">
              <a:off x="4907520" y="5676840"/>
              <a:ext cx="345240" cy="320040"/>
            </a:xfrm>
            <a:prstGeom prst="rect">
              <a:avLst/>
            </a:prstGeom>
            <a:ln w="0">
              <a:noFill/>
            </a:ln>
          </p:spPr>
        </p:pic>
        <p:sp>
          <p:nvSpPr>
            <p:cNvPr id="6050" name="CustomShape 251"/>
            <p:cNvSpPr/>
            <p:nvPr/>
          </p:nvSpPr>
          <p:spPr>
            <a:xfrm flipH="1">
              <a:off x="5054400" y="5707800"/>
              <a:ext cx="162720" cy="1465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6051" name="Group 252"/>
          <p:cNvGrpSpPr/>
          <p:nvPr/>
        </p:nvGrpSpPr>
        <p:grpSpPr>
          <a:xfrm>
            <a:off x="5305680" y="5698440"/>
            <a:ext cx="345240" cy="320040"/>
            <a:chOff x="5305680" y="5698440"/>
            <a:chExt cx="345240" cy="320040"/>
          </a:xfrm>
        </p:grpSpPr>
        <p:pic>
          <p:nvPicPr>
            <p:cNvPr id="6052" name="Picture 591" descr="desktop_computer_stylized_medium"/>
            <p:cNvPicPr/>
            <p:nvPr/>
          </p:nvPicPr>
          <p:blipFill>
            <a:blip r:embed="rId27"/>
            <a:stretch/>
          </p:blipFill>
          <p:spPr>
            <a:xfrm flipH="1">
              <a:off x="5305680" y="5698440"/>
              <a:ext cx="345240" cy="320040"/>
            </a:xfrm>
            <a:prstGeom prst="rect">
              <a:avLst/>
            </a:prstGeom>
            <a:ln w="0">
              <a:noFill/>
            </a:ln>
          </p:spPr>
        </p:pic>
        <p:sp>
          <p:nvSpPr>
            <p:cNvPr id="6053" name="CustomShape 253"/>
            <p:cNvSpPr/>
            <p:nvPr/>
          </p:nvSpPr>
          <p:spPr>
            <a:xfrm flipH="1">
              <a:off x="5452920" y="5729040"/>
              <a:ext cx="162720" cy="1465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6054" name="Group 254"/>
          <p:cNvGrpSpPr/>
          <p:nvPr/>
        </p:nvGrpSpPr>
        <p:grpSpPr>
          <a:xfrm>
            <a:off x="6288120" y="5967360"/>
            <a:ext cx="318600" cy="256680"/>
            <a:chOff x="6288120" y="5967360"/>
            <a:chExt cx="318600" cy="256680"/>
          </a:xfrm>
        </p:grpSpPr>
        <p:pic>
          <p:nvPicPr>
            <p:cNvPr id="6055" name="Picture 1065" descr="antenna_stylized"/>
            <p:cNvPicPr/>
            <p:nvPr/>
          </p:nvPicPr>
          <p:blipFill>
            <a:blip r:embed="rId28"/>
            <a:stretch/>
          </p:blipFill>
          <p:spPr>
            <a:xfrm>
              <a:off x="6288120" y="5967360"/>
              <a:ext cx="316440" cy="138600"/>
            </a:xfrm>
            <a:prstGeom prst="rect">
              <a:avLst/>
            </a:prstGeom>
            <a:ln w="0">
              <a:noFill/>
            </a:ln>
          </p:spPr>
        </p:pic>
        <p:pic>
          <p:nvPicPr>
            <p:cNvPr id="6056" name="Picture 1066" descr="laptop_keyboard"/>
            <p:cNvPicPr/>
            <p:nvPr/>
          </p:nvPicPr>
          <p:blipFill>
            <a:blip r:embed="rId29"/>
            <a:stretch/>
          </p:blipFill>
          <p:spPr>
            <a:xfrm flipH="1" rot="91800">
              <a:off x="6303960" y="6121800"/>
              <a:ext cx="260640" cy="98640"/>
            </a:xfrm>
            <a:prstGeom prst="rect">
              <a:avLst/>
            </a:prstGeom>
            <a:ln w="0">
              <a:noFill/>
            </a:ln>
          </p:spPr>
        </p:pic>
        <p:sp>
          <p:nvSpPr>
            <p:cNvPr id="6057" name="CustomShape 255"/>
            <p:cNvSpPr/>
            <p:nvPr/>
          </p:nvSpPr>
          <p:spPr>
            <a:xfrm>
              <a:off x="6389640" y="6025680"/>
              <a:ext cx="209520" cy="12888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6058" name="Picture 1068" descr="screen"/>
            <p:cNvPicPr/>
            <p:nvPr/>
          </p:nvPicPr>
          <p:blipFill>
            <a:blip r:embed="rId30"/>
            <a:stretch/>
          </p:blipFill>
          <p:spPr>
            <a:xfrm>
              <a:off x="6400080" y="6028920"/>
              <a:ext cx="190440" cy="117360"/>
            </a:xfrm>
            <a:prstGeom prst="rect">
              <a:avLst/>
            </a:prstGeom>
            <a:ln w="0">
              <a:noFill/>
            </a:ln>
          </p:spPr>
        </p:pic>
        <p:sp>
          <p:nvSpPr>
            <p:cNvPr id="6059" name="CustomShape 256"/>
            <p:cNvSpPr/>
            <p:nvPr/>
          </p:nvSpPr>
          <p:spPr>
            <a:xfrm>
              <a:off x="6428160" y="6021720"/>
              <a:ext cx="177480" cy="2376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6060" name="CustomShape 257"/>
            <p:cNvSpPr/>
            <p:nvPr/>
          </p:nvSpPr>
          <p:spPr>
            <a:xfrm>
              <a:off x="6387840" y="6021720"/>
              <a:ext cx="48960" cy="9972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6061" name="CustomShape 258"/>
            <p:cNvSpPr/>
            <p:nvPr/>
          </p:nvSpPr>
          <p:spPr>
            <a:xfrm>
              <a:off x="6551280" y="6039360"/>
              <a:ext cx="52920" cy="11520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6062" name="CustomShape 259"/>
            <p:cNvSpPr/>
            <p:nvPr/>
          </p:nvSpPr>
          <p:spPr>
            <a:xfrm>
              <a:off x="6387480" y="6116760"/>
              <a:ext cx="194760" cy="3852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6063" name="CustomShape 260"/>
            <p:cNvSpPr/>
            <p:nvPr/>
          </p:nvSpPr>
          <p:spPr>
            <a:xfrm>
              <a:off x="6557400" y="6040440"/>
              <a:ext cx="49320" cy="11556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6064" name="CustomShape 261"/>
            <p:cNvSpPr/>
            <p:nvPr/>
          </p:nvSpPr>
          <p:spPr>
            <a:xfrm>
              <a:off x="6387480" y="6121800"/>
              <a:ext cx="173160" cy="3816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6065" name="Group 262"/>
            <p:cNvGrpSpPr/>
            <p:nvPr/>
          </p:nvGrpSpPr>
          <p:grpSpPr>
            <a:xfrm>
              <a:off x="6384600" y="6162840"/>
              <a:ext cx="58680" cy="22680"/>
              <a:chOff x="6384600" y="6162840"/>
              <a:chExt cx="58680" cy="22680"/>
            </a:xfrm>
          </p:grpSpPr>
          <p:sp>
            <p:nvSpPr>
              <p:cNvPr id="6066" name="CustomShape 263"/>
              <p:cNvSpPr/>
              <p:nvPr/>
            </p:nvSpPr>
            <p:spPr>
              <a:xfrm>
                <a:off x="6384600" y="6162840"/>
                <a:ext cx="58680" cy="2268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6067" name="CustomShape 264"/>
              <p:cNvSpPr/>
              <p:nvPr/>
            </p:nvSpPr>
            <p:spPr>
              <a:xfrm>
                <a:off x="6385680" y="6163560"/>
                <a:ext cx="56520" cy="2124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6068" name="CustomShape 265"/>
              <p:cNvSpPr/>
              <p:nvPr/>
            </p:nvSpPr>
            <p:spPr>
              <a:xfrm>
                <a:off x="6390000" y="6171840"/>
                <a:ext cx="19800" cy="648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6069" name="CustomShape 266"/>
              <p:cNvSpPr/>
              <p:nvPr/>
            </p:nvSpPr>
            <p:spPr>
              <a:xfrm>
                <a:off x="6389280" y="6175080"/>
                <a:ext cx="14760" cy="396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6070" name="CustomShape 267"/>
              <p:cNvSpPr/>
              <p:nvPr/>
            </p:nvSpPr>
            <p:spPr>
              <a:xfrm>
                <a:off x="6406560" y="6176520"/>
                <a:ext cx="19800" cy="684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6071" name="CustomShape 268"/>
              <p:cNvSpPr/>
              <p:nvPr/>
            </p:nvSpPr>
            <p:spPr>
              <a:xfrm>
                <a:off x="6405840" y="6179760"/>
                <a:ext cx="14760" cy="396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6072" name="CustomShape 269"/>
            <p:cNvSpPr/>
            <p:nvPr/>
          </p:nvSpPr>
          <p:spPr>
            <a:xfrm>
              <a:off x="6485400" y="6166440"/>
              <a:ext cx="70920" cy="5004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6073" name="CustomShape 270"/>
            <p:cNvSpPr/>
            <p:nvPr/>
          </p:nvSpPr>
          <p:spPr>
            <a:xfrm>
              <a:off x="6303600" y="6170400"/>
              <a:ext cx="182160" cy="453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074" name="CustomShape 271"/>
            <p:cNvSpPr/>
            <p:nvPr/>
          </p:nvSpPr>
          <p:spPr>
            <a:xfrm>
              <a:off x="6303600" y="6162120"/>
              <a:ext cx="1440" cy="900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6075" name="CustomShape 272"/>
            <p:cNvSpPr/>
            <p:nvPr/>
          </p:nvSpPr>
          <p:spPr>
            <a:xfrm>
              <a:off x="6303600" y="6124320"/>
              <a:ext cx="84600" cy="3816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6076" name="CustomShape 273"/>
            <p:cNvSpPr/>
            <p:nvPr/>
          </p:nvSpPr>
          <p:spPr>
            <a:xfrm>
              <a:off x="6309360" y="6163920"/>
              <a:ext cx="172800" cy="439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077" name="CustomShape 274"/>
            <p:cNvSpPr/>
            <p:nvPr/>
          </p:nvSpPr>
          <p:spPr>
            <a:xfrm flipV="1">
              <a:off x="6482160" y="6160680"/>
              <a:ext cx="70200" cy="453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sp>
        <p:nvSpPr>
          <p:cNvPr id="6078" name="CustomShape 275"/>
          <p:cNvSpPr/>
          <p:nvPr/>
        </p:nvSpPr>
        <p:spPr>
          <a:xfrm>
            <a:off x="6906960" y="5809320"/>
            <a:ext cx="33840" cy="3326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079" name="CustomShape 276"/>
          <p:cNvSpPr/>
          <p:nvPr/>
        </p:nvSpPr>
        <p:spPr>
          <a:xfrm>
            <a:off x="6913080" y="5829120"/>
            <a:ext cx="19800" cy="3078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080" name="CustomShape 277"/>
          <p:cNvSpPr/>
          <p:nvPr/>
        </p:nvSpPr>
        <p:spPr>
          <a:xfrm>
            <a:off x="6908760" y="5985000"/>
            <a:ext cx="31320" cy="270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081" name="CustomShape 278"/>
          <p:cNvSpPr/>
          <p:nvPr/>
        </p:nvSpPr>
        <p:spPr>
          <a:xfrm>
            <a:off x="6779520" y="5846760"/>
            <a:ext cx="71640" cy="6480"/>
          </a:xfrm>
          <a:prstGeom prst="rect">
            <a:avLst/>
          </a:prstGeom>
          <a:solidFill>
            <a:schemeClr val="tx1"/>
          </a:solidFill>
          <a:ln w="9525">
            <a:solidFill>
              <a:schemeClr val="tx1"/>
            </a:solidFill>
            <a:miter/>
          </a:ln>
        </p:spPr>
        <p:style>
          <a:lnRef idx="0"/>
          <a:fillRef idx="0"/>
          <a:effectRef idx="0"/>
          <a:fontRef idx="minor"/>
        </p:style>
      </p:sp>
      <p:grpSp>
        <p:nvGrpSpPr>
          <p:cNvPr id="6082" name="Group 279"/>
          <p:cNvGrpSpPr/>
          <p:nvPr/>
        </p:nvGrpSpPr>
        <p:grpSpPr>
          <a:xfrm>
            <a:off x="6844320" y="5843160"/>
            <a:ext cx="69120" cy="21600"/>
            <a:chOff x="6844320" y="5843160"/>
            <a:chExt cx="69120" cy="21600"/>
          </a:xfrm>
        </p:grpSpPr>
        <p:sp>
          <p:nvSpPr>
            <p:cNvPr id="6083" name="CustomShape 280"/>
            <p:cNvSpPr/>
            <p:nvPr/>
          </p:nvSpPr>
          <p:spPr>
            <a:xfrm>
              <a:off x="6844320" y="5843160"/>
              <a:ext cx="69120" cy="21600"/>
            </a:xfrm>
            <a:prstGeom prst="roundRect">
              <a:avLst>
                <a:gd name="adj" fmla="val 50000"/>
              </a:avLst>
            </a:prstGeom>
            <a:solidFill>
              <a:schemeClr val="tx1"/>
            </a:solidFill>
            <a:ln w="0">
              <a:noFill/>
            </a:ln>
          </p:spPr>
          <p:style>
            <a:lnRef idx="0"/>
            <a:fillRef idx="0"/>
            <a:effectRef idx="0"/>
            <a:fontRef idx="minor"/>
          </p:style>
        </p:sp>
        <p:sp>
          <p:nvSpPr>
            <p:cNvPr id="6084" name="CustomShape 281"/>
            <p:cNvSpPr/>
            <p:nvPr/>
          </p:nvSpPr>
          <p:spPr>
            <a:xfrm>
              <a:off x="6845400" y="5845320"/>
              <a:ext cx="66600" cy="169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085" name="CustomShape 282"/>
          <p:cNvSpPr/>
          <p:nvPr/>
        </p:nvSpPr>
        <p:spPr>
          <a:xfrm>
            <a:off x="6780600" y="5895000"/>
            <a:ext cx="71640" cy="6480"/>
          </a:xfrm>
          <a:prstGeom prst="rect">
            <a:avLst/>
          </a:prstGeom>
          <a:solidFill>
            <a:schemeClr val="tx1"/>
          </a:solidFill>
          <a:ln w="9525">
            <a:solidFill>
              <a:schemeClr val="tx1"/>
            </a:solidFill>
            <a:miter/>
          </a:ln>
        </p:spPr>
        <p:style>
          <a:lnRef idx="0"/>
          <a:fillRef idx="0"/>
          <a:effectRef idx="0"/>
          <a:fontRef idx="minor"/>
        </p:style>
      </p:sp>
      <p:grpSp>
        <p:nvGrpSpPr>
          <p:cNvPr id="6086" name="Group 283"/>
          <p:cNvGrpSpPr/>
          <p:nvPr/>
        </p:nvGrpSpPr>
        <p:grpSpPr>
          <a:xfrm>
            <a:off x="6844320" y="5890320"/>
            <a:ext cx="69120" cy="19080"/>
            <a:chOff x="6844320" y="5890320"/>
            <a:chExt cx="69120" cy="19080"/>
          </a:xfrm>
        </p:grpSpPr>
        <p:sp>
          <p:nvSpPr>
            <p:cNvPr id="6087" name="CustomShape 284"/>
            <p:cNvSpPr/>
            <p:nvPr/>
          </p:nvSpPr>
          <p:spPr>
            <a:xfrm>
              <a:off x="6844320" y="5890320"/>
              <a:ext cx="69120" cy="19080"/>
            </a:xfrm>
            <a:prstGeom prst="roundRect">
              <a:avLst>
                <a:gd name="adj" fmla="val 50000"/>
              </a:avLst>
            </a:prstGeom>
            <a:solidFill>
              <a:schemeClr val="tx1"/>
            </a:solidFill>
            <a:ln w="0">
              <a:noFill/>
            </a:ln>
          </p:spPr>
          <p:style>
            <a:lnRef idx="0"/>
            <a:fillRef idx="0"/>
            <a:effectRef idx="0"/>
            <a:fontRef idx="minor"/>
          </p:style>
        </p:sp>
        <p:sp>
          <p:nvSpPr>
            <p:cNvPr id="6088" name="CustomShape 285"/>
            <p:cNvSpPr/>
            <p:nvPr/>
          </p:nvSpPr>
          <p:spPr>
            <a:xfrm>
              <a:off x="6845400" y="5892840"/>
              <a:ext cx="66600" cy="147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089" name="CustomShape 286"/>
          <p:cNvSpPr/>
          <p:nvPr/>
        </p:nvSpPr>
        <p:spPr>
          <a:xfrm>
            <a:off x="6780600" y="5943240"/>
            <a:ext cx="71640" cy="6480"/>
          </a:xfrm>
          <a:prstGeom prst="rect">
            <a:avLst/>
          </a:prstGeom>
          <a:solidFill>
            <a:schemeClr val="tx1"/>
          </a:solidFill>
          <a:ln w="9525">
            <a:solidFill>
              <a:schemeClr val="tx1"/>
            </a:solidFill>
            <a:miter/>
          </a:ln>
        </p:spPr>
        <p:style>
          <a:lnRef idx="0"/>
          <a:fillRef idx="0"/>
          <a:effectRef idx="0"/>
          <a:fontRef idx="minor"/>
        </p:style>
      </p:sp>
      <p:sp>
        <p:nvSpPr>
          <p:cNvPr id="6090" name="CustomShape 287"/>
          <p:cNvSpPr/>
          <p:nvPr/>
        </p:nvSpPr>
        <p:spPr>
          <a:xfrm>
            <a:off x="6782040" y="5987160"/>
            <a:ext cx="71640" cy="6480"/>
          </a:xfrm>
          <a:prstGeom prst="rect">
            <a:avLst/>
          </a:prstGeom>
          <a:solidFill>
            <a:schemeClr val="tx1"/>
          </a:solidFill>
          <a:ln w="9525">
            <a:solidFill>
              <a:schemeClr val="tx1"/>
            </a:solidFill>
            <a:miter/>
          </a:ln>
        </p:spPr>
        <p:style>
          <a:lnRef idx="0"/>
          <a:fillRef idx="0"/>
          <a:effectRef idx="0"/>
          <a:fontRef idx="minor"/>
        </p:style>
      </p:sp>
      <p:grpSp>
        <p:nvGrpSpPr>
          <p:cNvPr id="6091" name="Group 288"/>
          <p:cNvGrpSpPr/>
          <p:nvPr/>
        </p:nvGrpSpPr>
        <p:grpSpPr>
          <a:xfrm>
            <a:off x="6843240" y="5986080"/>
            <a:ext cx="69120" cy="19080"/>
            <a:chOff x="6843240" y="5986080"/>
            <a:chExt cx="69120" cy="19080"/>
          </a:xfrm>
        </p:grpSpPr>
        <p:sp>
          <p:nvSpPr>
            <p:cNvPr id="6092" name="CustomShape 289"/>
            <p:cNvSpPr/>
            <p:nvPr/>
          </p:nvSpPr>
          <p:spPr>
            <a:xfrm>
              <a:off x="6843240" y="5986080"/>
              <a:ext cx="69120" cy="19080"/>
            </a:xfrm>
            <a:prstGeom prst="roundRect">
              <a:avLst>
                <a:gd name="adj" fmla="val 50000"/>
              </a:avLst>
            </a:prstGeom>
            <a:solidFill>
              <a:schemeClr val="tx1"/>
            </a:solidFill>
            <a:ln w="0">
              <a:noFill/>
            </a:ln>
          </p:spPr>
          <p:style>
            <a:lnRef idx="0"/>
            <a:fillRef idx="0"/>
            <a:effectRef idx="0"/>
            <a:fontRef idx="minor"/>
          </p:style>
        </p:sp>
        <p:sp>
          <p:nvSpPr>
            <p:cNvPr id="6093" name="CustomShape 290"/>
            <p:cNvSpPr/>
            <p:nvPr/>
          </p:nvSpPr>
          <p:spPr>
            <a:xfrm>
              <a:off x="6844320" y="5986080"/>
              <a:ext cx="66600" cy="169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094" name="CustomShape 291"/>
          <p:cNvSpPr/>
          <p:nvPr/>
        </p:nvSpPr>
        <p:spPr>
          <a:xfrm>
            <a:off x="6909120" y="5943240"/>
            <a:ext cx="31320" cy="270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095" name="Group 292"/>
          <p:cNvGrpSpPr/>
          <p:nvPr/>
        </p:nvGrpSpPr>
        <p:grpSpPr>
          <a:xfrm>
            <a:off x="6843240" y="5940000"/>
            <a:ext cx="70200" cy="19080"/>
            <a:chOff x="6843240" y="5940000"/>
            <a:chExt cx="70200" cy="19080"/>
          </a:xfrm>
        </p:grpSpPr>
        <p:sp>
          <p:nvSpPr>
            <p:cNvPr id="6096" name="CustomShape 293"/>
            <p:cNvSpPr/>
            <p:nvPr/>
          </p:nvSpPr>
          <p:spPr>
            <a:xfrm>
              <a:off x="6843240" y="5940000"/>
              <a:ext cx="70200" cy="19080"/>
            </a:xfrm>
            <a:prstGeom prst="roundRect">
              <a:avLst>
                <a:gd name="adj" fmla="val 50000"/>
              </a:avLst>
            </a:prstGeom>
            <a:solidFill>
              <a:schemeClr val="tx1"/>
            </a:solidFill>
            <a:ln w="0">
              <a:noFill/>
            </a:ln>
          </p:spPr>
          <p:style>
            <a:lnRef idx="0"/>
            <a:fillRef idx="0"/>
            <a:effectRef idx="0"/>
            <a:fontRef idx="minor"/>
          </p:style>
        </p:sp>
        <p:sp>
          <p:nvSpPr>
            <p:cNvPr id="6097" name="CustomShape 294"/>
            <p:cNvSpPr/>
            <p:nvPr/>
          </p:nvSpPr>
          <p:spPr>
            <a:xfrm>
              <a:off x="6844320" y="5942160"/>
              <a:ext cx="69120" cy="147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098" name="CustomShape 295"/>
          <p:cNvSpPr/>
          <p:nvPr/>
        </p:nvSpPr>
        <p:spPr>
          <a:xfrm>
            <a:off x="6904080" y="5808600"/>
            <a:ext cx="7920" cy="33228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6099" name="CustomShape 296"/>
          <p:cNvSpPr/>
          <p:nvPr/>
        </p:nvSpPr>
        <p:spPr>
          <a:xfrm>
            <a:off x="6912000" y="5892840"/>
            <a:ext cx="28080" cy="3060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100" name="CustomShape 297"/>
          <p:cNvSpPr/>
          <p:nvPr/>
        </p:nvSpPr>
        <p:spPr>
          <a:xfrm>
            <a:off x="6912360" y="5845320"/>
            <a:ext cx="29160" cy="345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101" name="CustomShape 298"/>
          <p:cNvSpPr/>
          <p:nvPr/>
        </p:nvSpPr>
        <p:spPr>
          <a:xfrm>
            <a:off x="6936480" y="6126480"/>
            <a:ext cx="5760" cy="13320"/>
          </a:xfrm>
          <a:prstGeom prst="ellipse">
            <a:avLst/>
          </a:prstGeom>
          <a:solidFill>
            <a:srgbClr val="333333"/>
          </a:solidFill>
          <a:ln w="0">
            <a:noFill/>
          </a:ln>
        </p:spPr>
        <p:style>
          <a:lnRef idx="0"/>
          <a:fillRef idx="0"/>
          <a:effectRef idx="0"/>
          <a:fontRef idx="minor"/>
        </p:style>
      </p:sp>
      <p:sp>
        <p:nvSpPr>
          <p:cNvPr id="6102" name="CustomShape 299"/>
          <p:cNvSpPr/>
          <p:nvPr/>
        </p:nvSpPr>
        <p:spPr>
          <a:xfrm>
            <a:off x="6910920" y="6126840"/>
            <a:ext cx="29160" cy="2880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103" name="CustomShape 300"/>
          <p:cNvSpPr/>
          <p:nvPr/>
        </p:nvSpPr>
        <p:spPr>
          <a:xfrm>
            <a:off x="6771240" y="6135840"/>
            <a:ext cx="143640" cy="2160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6104" name="CustomShape 301"/>
          <p:cNvSpPr/>
          <p:nvPr/>
        </p:nvSpPr>
        <p:spPr>
          <a:xfrm>
            <a:off x="6779520" y="6141600"/>
            <a:ext cx="127800" cy="1116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6105" name="CustomShape 302"/>
          <p:cNvSpPr/>
          <p:nvPr/>
        </p:nvSpPr>
        <p:spPr>
          <a:xfrm>
            <a:off x="6791400" y="6093000"/>
            <a:ext cx="18720" cy="20160"/>
          </a:xfrm>
          <a:prstGeom prst="ellipse">
            <a:avLst/>
          </a:prstGeom>
          <a:solidFill>
            <a:srgbClr val="33cc33"/>
          </a:solidFill>
          <a:ln w="0">
            <a:noFill/>
          </a:ln>
        </p:spPr>
        <p:style>
          <a:lnRef idx="0"/>
          <a:fillRef idx="0"/>
          <a:effectRef idx="0"/>
          <a:fontRef idx="minor"/>
        </p:style>
      </p:sp>
      <p:sp>
        <p:nvSpPr>
          <p:cNvPr id="6106" name="CustomShape 303"/>
          <p:cNvSpPr/>
          <p:nvPr/>
        </p:nvSpPr>
        <p:spPr>
          <a:xfrm>
            <a:off x="6813000" y="6093000"/>
            <a:ext cx="18720" cy="20160"/>
          </a:xfrm>
          <a:prstGeom prst="ellipse">
            <a:avLst/>
          </a:prstGeom>
          <a:solidFill>
            <a:srgbClr val="ff0000"/>
          </a:solidFill>
          <a:ln w="0">
            <a:noFill/>
          </a:ln>
        </p:spPr>
        <p:style>
          <a:lnRef idx="0"/>
          <a:fillRef idx="0"/>
          <a:effectRef idx="0"/>
          <a:fontRef idx="minor"/>
        </p:style>
      </p:sp>
      <p:sp>
        <p:nvSpPr>
          <p:cNvPr id="6107" name="CustomShape 304"/>
          <p:cNvSpPr/>
          <p:nvPr/>
        </p:nvSpPr>
        <p:spPr>
          <a:xfrm>
            <a:off x="6833520" y="6093000"/>
            <a:ext cx="18720" cy="20160"/>
          </a:xfrm>
          <a:prstGeom prst="ellipse">
            <a:avLst/>
          </a:prstGeom>
          <a:solidFill>
            <a:srgbClr val="33cc33"/>
          </a:solidFill>
          <a:ln w="0">
            <a:noFill/>
          </a:ln>
        </p:spPr>
        <p:style>
          <a:lnRef idx="0"/>
          <a:fillRef idx="0"/>
          <a:effectRef idx="0"/>
          <a:fontRef idx="minor"/>
        </p:style>
      </p:sp>
      <p:sp>
        <p:nvSpPr>
          <p:cNvPr id="6108" name="CustomShape 305"/>
          <p:cNvSpPr/>
          <p:nvPr/>
        </p:nvSpPr>
        <p:spPr>
          <a:xfrm>
            <a:off x="6882480" y="6013800"/>
            <a:ext cx="9360" cy="110160"/>
          </a:xfrm>
          <a:prstGeom prst="rect">
            <a:avLst/>
          </a:prstGeom>
          <a:solidFill>
            <a:srgbClr val="292929"/>
          </a:solidFill>
          <a:ln w="9525">
            <a:solidFill>
              <a:schemeClr val="tx1"/>
            </a:solidFill>
            <a:miter/>
          </a:ln>
        </p:spPr>
        <p:style>
          <a:lnRef idx="0"/>
          <a:fillRef idx="0"/>
          <a:effectRef idx="0"/>
          <a:fontRef idx="minor"/>
        </p:style>
      </p:sp>
      <p:grpSp>
        <p:nvGrpSpPr>
          <p:cNvPr id="6109" name="Group 306"/>
          <p:cNvGrpSpPr/>
          <p:nvPr/>
        </p:nvGrpSpPr>
        <p:grpSpPr>
          <a:xfrm>
            <a:off x="4527720" y="5453280"/>
            <a:ext cx="345240" cy="320040"/>
            <a:chOff x="4527720" y="5453280"/>
            <a:chExt cx="345240" cy="320040"/>
          </a:xfrm>
        </p:grpSpPr>
        <p:pic>
          <p:nvPicPr>
            <p:cNvPr id="6110" name="Picture 591" descr="desktop_computer_stylized_medium"/>
            <p:cNvPicPr/>
            <p:nvPr/>
          </p:nvPicPr>
          <p:blipFill>
            <a:blip r:embed="rId31"/>
            <a:stretch/>
          </p:blipFill>
          <p:spPr>
            <a:xfrm flipH="1">
              <a:off x="4527720" y="5453280"/>
              <a:ext cx="345240" cy="320040"/>
            </a:xfrm>
            <a:prstGeom prst="rect">
              <a:avLst/>
            </a:prstGeom>
            <a:ln w="0">
              <a:noFill/>
            </a:ln>
          </p:spPr>
        </p:pic>
        <p:sp>
          <p:nvSpPr>
            <p:cNvPr id="6111" name="CustomShape 307"/>
            <p:cNvSpPr/>
            <p:nvPr/>
          </p:nvSpPr>
          <p:spPr>
            <a:xfrm flipH="1">
              <a:off x="4674600" y="5483880"/>
              <a:ext cx="162720" cy="1465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6112" name="Group 308"/>
          <p:cNvGrpSpPr/>
          <p:nvPr/>
        </p:nvGrpSpPr>
        <p:grpSpPr>
          <a:xfrm>
            <a:off x="4712760" y="2375640"/>
            <a:ext cx="397080" cy="306360"/>
            <a:chOff x="4712760" y="2375640"/>
            <a:chExt cx="397080" cy="306360"/>
          </a:xfrm>
        </p:grpSpPr>
        <p:pic>
          <p:nvPicPr>
            <p:cNvPr id="6113" name="Picture 653" descr="iphone_stylized_small"/>
            <p:cNvPicPr/>
            <p:nvPr/>
          </p:nvPicPr>
          <p:blipFill>
            <a:blip r:embed="rId32"/>
            <a:stretch/>
          </p:blipFill>
          <p:spPr>
            <a:xfrm>
              <a:off x="4865040" y="2421000"/>
              <a:ext cx="130320" cy="261000"/>
            </a:xfrm>
            <a:prstGeom prst="rect">
              <a:avLst/>
            </a:prstGeom>
            <a:ln w="0">
              <a:noFill/>
            </a:ln>
          </p:spPr>
        </p:pic>
        <p:pic>
          <p:nvPicPr>
            <p:cNvPr id="6114" name="Picture 654" descr="antenna_radiation_stylized"/>
            <p:cNvPicPr/>
            <p:nvPr/>
          </p:nvPicPr>
          <p:blipFill>
            <a:blip r:embed="rId33"/>
            <a:stretch/>
          </p:blipFill>
          <p:spPr>
            <a:xfrm>
              <a:off x="4712760" y="2375640"/>
              <a:ext cx="397080" cy="70200"/>
            </a:xfrm>
            <a:prstGeom prst="rect">
              <a:avLst/>
            </a:prstGeom>
            <a:ln w="0">
              <a:noFill/>
            </a:ln>
          </p:spPr>
        </p:pic>
      </p:grpSp>
      <p:grpSp>
        <p:nvGrpSpPr>
          <p:cNvPr id="6115" name="Group 309"/>
          <p:cNvGrpSpPr/>
          <p:nvPr/>
        </p:nvGrpSpPr>
        <p:grpSpPr>
          <a:xfrm>
            <a:off x="7007040" y="5446080"/>
            <a:ext cx="176760" cy="330840"/>
            <a:chOff x="7007040" y="5446080"/>
            <a:chExt cx="176760" cy="330840"/>
          </a:xfrm>
        </p:grpSpPr>
        <p:sp>
          <p:nvSpPr>
            <p:cNvPr id="6116" name="CustomShape 310"/>
            <p:cNvSpPr/>
            <p:nvPr/>
          </p:nvSpPr>
          <p:spPr>
            <a:xfrm>
              <a:off x="7147440" y="5446800"/>
              <a:ext cx="34920" cy="31536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117" name="CustomShape 311"/>
            <p:cNvSpPr/>
            <p:nvPr/>
          </p:nvSpPr>
          <p:spPr>
            <a:xfrm>
              <a:off x="7016040" y="5446080"/>
              <a:ext cx="129600" cy="31500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118" name="CustomShape 312"/>
            <p:cNvSpPr/>
            <p:nvPr/>
          </p:nvSpPr>
          <p:spPr>
            <a:xfrm>
              <a:off x="7153920" y="5465520"/>
              <a:ext cx="20520" cy="2916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119" name="CustomShape 313"/>
            <p:cNvSpPr/>
            <p:nvPr/>
          </p:nvSpPr>
          <p:spPr>
            <a:xfrm>
              <a:off x="7149600" y="5613480"/>
              <a:ext cx="32400" cy="255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120" name="CustomShape 314"/>
            <p:cNvSpPr/>
            <p:nvPr/>
          </p:nvSpPr>
          <p:spPr>
            <a:xfrm>
              <a:off x="7016040" y="5482440"/>
              <a:ext cx="74160" cy="6120"/>
            </a:xfrm>
            <a:prstGeom prst="rect">
              <a:avLst/>
            </a:prstGeom>
            <a:solidFill>
              <a:schemeClr val="tx1"/>
            </a:solidFill>
            <a:ln w="9525">
              <a:solidFill>
                <a:schemeClr val="tx1"/>
              </a:solidFill>
              <a:miter/>
            </a:ln>
          </p:spPr>
          <p:style>
            <a:lnRef idx="0"/>
            <a:fillRef idx="0"/>
            <a:effectRef idx="0"/>
            <a:fontRef idx="minor"/>
          </p:style>
        </p:sp>
        <p:grpSp>
          <p:nvGrpSpPr>
            <p:cNvPr id="6121" name="Group 315"/>
            <p:cNvGrpSpPr/>
            <p:nvPr/>
          </p:nvGrpSpPr>
          <p:grpSpPr>
            <a:xfrm>
              <a:off x="7083000" y="5478840"/>
              <a:ext cx="71640" cy="20520"/>
              <a:chOff x="7083000" y="5478840"/>
              <a:chExt cx="71640" cy="20520"/>
            </a:xfrm>
          </p:grpSpPr>
          <p:sp>
            <p:nvSpPr>
              <p:cNvPr id="6122" name="CustomShape 316"/>
              <p:cNvSpPr/>
              <p:nvPr/>
            </p:nvSpPr>
            <p:spPr>
              <a:xfrm>
                <a:off x="7083000" y="5478840"/>
                <a:ext cx="71640" cy="20520"/>
              </a:xfrm>
              <a:prstGeom prst="roundRect">
                <a:avLst>
                  <a:gd name="adj" fmla="val 50000"/>
                </a:avLst>
              </a:prstGeom>
              <a:solidFill>
                <a:schemeClr val="tx1"/>
              </a:solidFill>
              <a:ln w="0">
                <a:noFill/>
              </a:ln>
            </p:spPr>
            <p:style>
              <a:lnRef idx="0"/>
              <a:fillRef idx="0"/>
              <a:effectRef idx="0"/>
              <a:fontRef idx="minor"/>
            </p:style>
          </p:sp>
          <p:sp>
            <p:nvSpPr>
              <p:cNvPr id="6123" name="CustomShape 317"/>
              <p:cNvSpPr/>
              <p:nvPr/>
            </p:nvSpPr>
            <p:spPr>
              <a:xfrm>
                <a:off x="7084080" y="5481000"/>
                <a:ext cx="69120" cy="16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124" name="CustomShape 318"/>
            <p:cNvSpPr/>
            <p:nvPr/>
          </p:nvSpPr>
          <p:spPr>
            <a:xfrm>
              <a:off x="7017120" y="5528160"/>
              <a:ext cx="74160" cy="6120"/>
            </a:xfrm>
            <a:prstGeom prst="rect">
              <a:avLst/>
            </a:prstGeom>
            <a:solidFill>
              <a:schemeClr val="tx1"/>
            </a:solidFill>
            <a:ln w="9525">
              <a:solidFill>
                <a:schemeClr val="tx1"/>
              </a:solidFill>
              <a:miter/>
            </a:ln>
          </p:spPr>
          <p:style>
            <a:lnRef idx="0"/>
            <a:fillRef idx="0"/>
            <a:effectRef idx="0"/>
            <a:fontRef idx="minor"/>
          </p:style>
        </p:sp>
        <p:grpSp>
          <p:nvGrpSpPr>
            <p:cNvPr id="6125" name="Group 319"/>
            <p:cNvGrpSpPr/>
            <p:nvPr/>
          </p:nvGrpSpPr>
          <p:grpSpPr>
            <a:xfrm>
              <a:off x="7082640" y="5523840"/>
              <a:ext cx="71640" cy="18000"/>
              <a:chOff x="7082640" y="5523840"/>
              <a:chExt cx="71640" cy="18000"/>
            </a:xfrm>
          </p:grpSpPr>
          <p:sp>
            <p:nvSpPr>
              <p:cNvPr id="6126" name="CustomShape 320"/>
              <p:cNvSpPr/>
              <p:nvPr/>
            </p:nvSpPr>
            <p:spPr>
              <a:xfrm>
                <a:off x="7082640" y="5523840"/>
                <a:ext cx="71640" cy="18000"/>
              </a:xfrm>
              <a:prstGeom prst="roundRect">
                <a:avLst>
                  <a:gd name="adj" fmla="val 50000"/>
                </a:avLst>
              </a:prstGeom>
              <a:solidFill>
                <a:schemeClr val="tx1"/>
              </a:solidFill>
              <a:ln w="0">
                <a:noFill/>
              </a:ln>
            </p:spPr>
            <p:style>
              <a:lnRef idx="0"/>
              <a:fillRef idx="0"/>
              <a:effectRef idx="0"/>
              <a:fontRef idx="minor"/>
            </p:style>
          </p:sp>
          <p:sp>
            <p:nvSpPr>
              <p:cNvPr id="6127" name="CustomShape 321"/>
              <p:cNvSpPr/>
              <p:nvPr/>
            </p:nvSpPr>
            <p:spPr>
              <a:xfrm>
                <a:off x="7084080" y="5526000"/>
                <a:ext cx="69120" cy="14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128" name="CustomShape 322"/>
            <p:cNvSpPr/>
            <p:nvPr/>
          </p:nvSpPr>
          <p:spPr>
            <a:xfrm>
              <a:off x="7017120" y="5573880"/>
              <a:ext cx="74160" cy="6120"/>
            </a:xfrm>
            <a:prstGeom prst="rect">
              <a:avLst/>
            </a:prstGeom>
            <a:solidFill>
              <a:schemeClr val="tx1"/>
            </a:solidFill>
            <a:ln w="9525">
              <a:solidFill>
                <a:schemeClr val="tx1"/>
              </a:solidFill>
              <a:miter/>
            </a:ln>
          </p:spPr>
          <p:style>
            <a:lnRef idx="0"/>
            <a:fillRef idx="0"/>
            <a:effectRef idx="0"/>
            <a:fontRef idx="minor"/>
          </p:style>
        </p:sp>
        <p:sp>
          <p:nvSpPr>
            <p:cNvPr id="6129" name="CustomShape 323"/>
            <p:cNvSpPr/>
            <p:nvPr/>
          </p:nvSpPr>
          <p:spPr>
            <a:xfrm>
              <a:off x="7018560" y="5615640"/>
              <a:ext cx="74160" cy="6120"/>
            </a:xfrm>
            <a:prstGeom prst="rect">
              <a:avLst/>
            </a:prstGeom>
            <a:solidFill>
              <a:schemeClr val="tx1"/>
            </a:solidFill>
            <a:ln w="9525">
              <a:solidFill>
                <a:schemeClr val="tx1"/>
              </a:solidFill>
              <a:miter/>
            </a:ln>
          </p:spPr>
          <p:style>
            <a:lnRef idx="0"/>
            <a:fillRef idx="0"/>
            <a:effectRef idx="0"/>
            <a:fontRef idx="minor"/>
          </p:style>
        </p:sp>
        <p:grpSp>
          <p:nvGrpSpPr>
            <p:cNvPr id="6130" name="Group 324"/>
            <p:cNvGrpSpPr/>
            <p:nvPr/>
          </p:nvGrpSpPr>
          <p:grpSpPr>
            <a:xfrm>
              <a:off x="7081560" y="5614200"/>
              <a:ext cx="71640" cy="18360"/>
              <a:chOff x="7081560" y="5614200"/>
              <a:chExt cx="71640" cy="18360"/>
            </a:xfrm>
          </p:grpSpPr>
          <p:sp>
            <p:nvSpPr>
              <p:cNvPr id="6131" name="CustomShape 325"/>
              <p:cNvSpPr/>
              <p:nvPr/>
            </p:nvSpPr>
            <p:spPr>
              <a:xfrm>
                <a:off x="7081560" y="5614200"/>
                <a:ext cx="71640" cy="18360"/>
              </a:xfrm>
              <a:prstGeom prst="roundRect">
                <a:avLst>
                  <a:gd name="adj" fmla="val 50000"/>
                </a:avLst>
              </a:prstGeom>
              <a:solidFill>
                <a:schemeClr val="tx1"/>
              </a:solidFill>
              <a:ln w="0">
                <a:noFill/>
              </a:ln>
            </p:spPr>
            <p:style>
              <a:lnRef idx="0"/>
              <a:fillRef idx="0"/>
              <a:effectRef idx="0"/>
              <a:fontRef idx="minor"/>
            </p:style>
          </p:sp>
          <p:sp>
            <p:nvSpPr>
              <p:cNvPr id="6132" name="CustomShape 326"/>
              <p:cNvSpPr/>
              <p:nvPr/>
            </p:nvSpPr>
            <p:spPr>
              <a:xfrm>
                <a:off x="7082640" y="5614200"/>
                <a:ext cx="69120" cy="158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133" name="CustomShape 327"/>
            <p:cNvSpPr/>
            <p:nvPr/>
          </p:nvSpPr>
          <p:spPr>
            <a:xfrm>
              <a:off x="7149960" y="5573880"/>
              <a:ext cx="32400" cy="255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134" name="Group 328"/>
            <p:cNvGrpSpPr/>
            <p:nvPr/>
          </p:nvGrpSpPr>
          <p:grpSpPr>
            <a:xfrm>
              <a:off x="7081560" y="5570640"/>
              <a:ext cx="72720" cy="18000"/>
              <a:chOff x="7081560" y="5570640"/>
              <a:chExt cx="72720" cy="18000"/>
            </a:xfrm>
          </p:grpSpPr>
          <p:sp>
            <p:nvSpPr>
              <p:cNvPr id="6135" name="CustomShape 329"/>
              <p:cNvSpPr/>
              <p:nvPr/>
            </p:nvSpPr>
            <p:spPr>
              <a:xfrm>
                <a:off x="7081560" y="5570640"/>
                <a:ext cx="72720" cy="18000"/>
              </a:xfrm>
              <a:prstGeom prst="roundRect">
                <a:avLst>
                  <a:gd name="adj" fmla="val 50000"/>
                </a:avLst>
              </a:prstGeom>
              <a:solidFill>
                <a:schemeClr val="tx1"/>
              </a:solidFill>
              <a:ln w="0">
                <a:noFill/>
              </a:ln>
            </p:spPr>
            <p:style>
              <a:lnRef idx="0"/>
              <a:fillRef idx="0"/>
              <a:effectRef idx="0"/>
              <a:fontRef idx="minor"/>
            </p:style>
          </p:sp>
          <p:sp>
            <p:nvSpPr>
              <p:cNvPr id="6136" name="CustomShape 330"/>
              <p:cNvSpPr/>
              <p:nvPr/>
            </p:nvSpPr>
            <p:spPr>
              <a:xfrm>
                <a:off x="7082640" y="5572800"/>
                <a:ext cx="71640" cy="14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137" name="CustomShape 331"/>
            <p:cNvSpPr/>
            <p:nvPr/>
          </p:nvSpPr>
          <p:spPr>
            <a:xfrm>
              <a:off x="7144560" y="5446080"/>
              <a:ext cx="8280" cy="31500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6138" name="CustomShape 332"/>
            <p:cNvSpPr/>
            <p:nvPr/>
          </p:nvSpPr>
          <p:spPr>
            <a:xfrm>
              <a:off x="7152840" y="5526000"/>
              <a:ext cx="29160" cy="2916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139" name="CustomShape 333"/>
            <p:cNvSpPr/>
            <p:nvPr/>
          </p:nvSpPr>
          <p:spPr>
            <a:xfrm>
              <a:off x="7153200" y="5481000"/>
              <a:ext cx="29880" cy="327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140" name="CustomShape 334"/>
            <p:cNvSpPr/>
            <p:nvPr/>
          </p:nvSpPr>
          <p:spPr>
            <a:xfrm>
              <a:off x="7178040" y="5747400"/>
              <a:ext cx="5760" cy="12600"/>
            </a:xfrm>
            <a:prstGeom prst="ellipse">
              <a:avLst/>
            </a:prstGeom>
            <a:solidFill>
              <a:srgbClr val="333333"/>
            </a:solidFill>
            <a:ln w="0">
              <a:noFill/>
            </a:ln>
          </p:spPr>
          <p:style>
            <a:lnRef idx="0"/>
            <a:fillRef idx="0"/>
            <a:effectRef idx="0"/>
            <a:fontRef idx="minor"/>
          </p:style>
        </p:sp>
        <p:sp>
          <p:nvSpPr>
            <p:cNvPr id="6141" name="CustomShape 335"/>
            <p:cNvSpPr/>
            <p:nvPr/>
          </p:nvSpPr>
          <p:spPr>
            <a:xfrm>
              <a:off x="7151760" y="5747760"/>
              <a:ext cx="30240" cy="273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142" name="CustomShape 336"/>
            <p:cNvSpPr/>
            <p:nvPr/>
          </p:nvSpPr>
          <p:spPr>
            <a:xfrm>
              <a:off x="7007040" y="5756400"/>
              <a:ext cx="148320" cy="2052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6143" name="CustomShape 337"/>
            <p:cNvSpPr/>
            <p:nvPr/>
          </p:nvSpPr>
          <p:spPr>
            <a:xfrm>
              <a:off x="7016040" y="5761800"/>
              <a:ext cx="132120" cy="1044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6144" name="CustomShape 338"/>
            <p:cNvSpPr/>
            <p:nvPr/>
          </p:nvSpPr>
          <p:spPr>
            <a:xfrm>
              <a:off x="7028280" y="5715720"/>
              <a:ext cx="19440" cy="19080"/>
            </a:xfrm>
            <a:prstGeom prst="ellipse">
              <a:avLst/>
            </a:prstGeom>
            <a:solidFill>
              <a:srgbClr val="33cc33"/>
            </a:solidFill>
            <a:ln w="0">
              <a:noFill/>
            </a:ln>
          </p:spPr>
          <p:style>
            <a:lnRef idx="0"/>
            <a:fillRef idx="0"/>
            <a:effectRef idx="0"/>
            <a:fontRef idx="minor"/>
          </p:style>
        </p:sp>
        <p:sp>
          <p:nvSpPr>
            <p:cNvPr id="6145" name="CustomShape 339"/>
            <p:cNvSpPr/>
            <p:nvPr/>
          </p:nvSpPr>
          <p:spPr>
            <a:xfrm>
              <a:off x="7050600" y="5715720"/>
              <a:ext cx="19440" cy="19080"/>
            </a:xfrm>
            <a:prstGeom prst="ellipse">
              <a:avLst/>
            </a:prstGeom>
            <a:solidFill>
              <a:srgbClr val="ff0000"/>
            </a:solidFill>
            <a:ln w="0">
              <a:noFill/>
            </a:ln>
          </p:spPr>
          <p:style>
            <a:lnRef idx="0"/>
            <a:fillRef idx="0"/>
            <a:effectRef idx="0"/>
            <a:fontRef idx="minor"/>
          </p:style>
        </p:sp>
        <p:sp>
          <p:nvSpPr>
            <p:cNvPr id="6146" name="CustomShape 340"/>
            <p:cNvSpPr/>
            <p:nvPr/>
          </p:nvSpPr>
          <p:spPr>
            <a:xfrm>
              <a:off x="7071480" y="5715720"/>
              <a:ext cx="19440" cy="19080"/>
            </a:xfrm>
            <a:prstGeom prst="ellipse">
              <a:avLst/>
            </a:prstGeom>
            <a:solidFill>
              <a:srgbClr val="33cc33"/>
            </a:solidFill>
            <a:ln w="0">
              <a:noFill/>
            </a:ln>
          </p:spPr>
          <p:style>
            <a:lnRef idx="0"/>
            <a:fillRef idx="0"/>
            <a:effectRef idx="0"/>
            <a:fontRef idx="minor"/>
          </p:style>
        </p:sp>
        <p:sp>
          <p:nvSpPr>
            <p:cNvPr id="6147" name="CustomShape 341"/>
            <p:cNvSpPr/>
            <p:nvPr/>
          </p:nvSpPr>
          <p:spPr>
            <a:xfrm>
              <a:off x="7122600" y="5640480"/>
              <a:ext cx="9720" cy="104400"/>
            </a:xfrm>
            <a:prstGeom prst="rect">
              <a:avLst/>
            </a:prstGeom>
            <a:solidFill>
              <a:srgbClr val="292929"/>
            </a:solidFill>
            <a:ln w="9525">
              <a:solidFill>
                <a:schemeClr val="tx1"/>
              </a:solidFill>
              <a:miter/>
            </a:ln>
          </p:spPr>
          <p:style>
            <a:lnRef idx="0"/>
            <a:fillRef idx="0"/>
            <a:effectRef idx="0"/>
            <a:fontRef idx="minor"/>
          </p:style>
        </p:sp>
      </p:grpSp>
      <p:grpSp>
        <p:nvGrpSpPr>
          <p:cNvPr id="6148" name="Group 342"/>
          <p:cNvGrpSpPr/>
          <p:nvPr/>
        </p:nvGrpSpPr>
        <p:grpSpPr>
          <a:xfrm>
            <a:off x="6755760" y="5788800"/>
            <a:ext cx="214560" cy="403200"/>
            <a:chOff x="6755760" y="5788800"/>
            <a:chExt cx="214560" cy="403200"/>
          </a:xfrm>
        </p:grpSpPr>
        <p:sp>
          <p:nvSpPr>
            <p:cNvPr id="6149" name="CustomShape 343"/>
            <p:cNvSpPr/>
            <p:nvPr/>
          </p:nvSpPr>
          <p:spPr>
            <a:xfrm>
              <a:off x="6926040" y="5789520"/>
              <a:ext cx="42480" cy="3848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150" name="CustomShape 344"/>
            <p:cNvSpPr/>
            <p:nvPr/>
          </p:nvSpPr>
          <p:spPr>
            <a:xfrm>
              <a:off x="6766200" y="5788800"/>
              <a:ext cx="157320" cy="38484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151" name="CustomShape 345"/>
            <p:cNvSpPr/>
            <p:nvPr/>
          </p:nvSpPr>
          <p:spPr>
            <a:xfrm>
              <a:off x="6933960" y="5812560"/>
              <a:ext cx="25200" cy="3560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152" name="CustomShape 346"/>
            <p:cNvSpPr/>
            <p:nvPr/>
          </p:nvSpPr>
          <p:spPr>
            <a:xfrm>
              <a:off x="6928200" y="5992920"/>
              <a:ext cx="39240" cy="316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153" name="CustomShape 347"/>
            <p:cNvSpPr/>
            <p:nvPr/>
          </p:nvSpPr>
          <p:spPr>
            <a:xfrm>
              <a:off x="6766200" y="5832720"/>
              <a:ext cx="90000" cy="7560"/>
            </a:xfrm>
            <a:prstGeom prst="rect">
              <a:avLst/>
            </a:prstGeom>
            <a:solidFill>
              <a:schemeClr val="tx1"/>
            </a:solidFill>
            <a:ln w="9525">
              <a:solidFill>
                <a:schemeClr val="tx1"/>
              </a:solidFill>
              <a:miter/>
            </a:ln>
          </p:spPr>
          <p:style>
            <a:lnRef idx="0"/>
            <a:fillRef idx="0"/>
            <a:effectRef idx="0"/>
            <a:fontRef idx="minor"/>
          </p:style>
        </p:sp>
        <p:grpSp>
          <p:nvGrpSpPr>
            <p:cNvPr id="6154" name="Group 348"/>
            <p:cNvGrpSpPr/>
            <p:nvPr/>
          </p:nvGrpSpPr>
          <p:grpSpPr>
            <a:xfrm>
              <a:off x="6847560" y="5828760"/>
              <a:ext cx="86760" cy="24840"/>
              <a:chOff x="6847560" y="5828760"/>
              <a:chExt cx="86760" cy="24840"/>
            </a:xfrm>
          </p:grpSpPr>
          <p:sp>
            <p:nvSpPr>
              <p:cNvPr id="6155" name="CustomShape 349"/>
              <p:cNvSpPr/>
              <p:nvPr/>
            </p:nvSpPr>
            <p:spPr>
              <a:xfrm>
                <a:off x="6847560" y="5828760"/>
                <a:ext cx="86760" cy="24840"/>
              </a:xfrm>
              <a:prstGeom prst="roundRect">
                <a:avLst>
                  <a:gd name="adj" fmla="val 50000"/>
                </a:avLst>
              </a:prstGeom>
              <a:solidFill>
                <a:schemeClr val="tx1"/>
              </a:solidFill>
              <a:ln w="0">
                <a:noFill/>
              </a:ln>
            </p:spPr>
            <p:style>
              <a:lnRef idx="0"/>
              <a:fillRef idx="0"/>
              <a:effectRef idx="0"/>
              <a:fontRef idx="minor"/>
            </p:style>
          </p:sp>
          <p:sp>
            <p:nvSpPr>
              <p:cNvPr id="6156" name="CustomShape 350"/>
              <p:cNvSpPr/>
              <p:nvPr/>
            </p:nvSpPr>
            <p:spPr>
              <a:xfrm>
                <a:off x="6849000" y="5831280"/>
                <a:ext cx="83880" cy="198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157" name="CustomShape 351"/>
            <p:cNvSpPr/>
            <p:nvPr/>
          </p:nvSpPr>
          <p:spPr>
            <a:xfrm>
              <a:off x="6767640" y="5888520"/>
              <a:ext cx="90000" cy="7560"/>
            </a:xfrm>
            <a:prstGeom prst="rect">
              <a:avLst/>
            </a:prstGeom>
            <a:solidFill>
              <a:schemeClr val="tx1"/>
            </a:solidFill>
            <a:ln w="9525">
              <a:solidFill>
                <a:schemeClr val="tx1"/>
              </a:solidFill>
              <a:miter/>
            </a:ln>
          </p:spPr>
          <p:style>
            <a:lnRef idx="0"/>
            <a:fillRef idx="0"/>
            <a:effectRef idx="0"/>
            <a:fontRef idx="minor"/>
          </p:style>
        </p:sp>
        <p:grpSp>
          <p:nvGrpSpPr>
            <p:cNvPr id="6158" name="Group 352"/>
            <p:cNvGrpSpPr/>
            <p:nvPr/>
          </p:nvGrpSpPr>
          <p:grpSpPr>
            <a:xfrm>
              <a:off x="6847560" y="5883120"/>
              <a:ext cx="86760" cy="22320"/>
              <a:chOff x="6847560" y="5883120"/>
              <a:chExt cx="86760" cy="22320"/>
            </a:xfrm>
          </p:grpSpPr>
          <p:sp>
            <p:nvSpPr>
              <p:cNvPr id="6159" name="CustomShape 353"/>
              <p:cNvSpPr/>
              <p:nvPr/>
            </p:nvSpPr>
            <p:spPr>
              <a:xfrm>
                <a:off x="6847560" y="5883120"/>
                <a:ext cx="86760" cy="22320"/>
              </a:xfrm>
              <a:prstGeom prst="roundRect">
                <a:avLst>
                  <a:gd name="adj" fmla="val 50000"/>
                </a:avLst>
              </a:prstGeom>
              <a:solidFill>
                <a:schemeClr val="tx1"/>
              </a:solidFill>
              <a:ln w="0">
                <a:noFill/>
              </a:ln>
            </p:spPr>
            <p:style>
              <a:lnRef idx="0"/>
              <a:fillRef idx="0"/>
              <a:effectRef idx="0"/>
              <a:fontRef idx="minor"/>
            </p:style>
          </p:sp>
          <p:sp>
            <p:nvSpPr>
              <p:cNvPr id="6160" name="CustomShape 354"/>
              <p:cNvSpPr/>
              <p:nvPr/>
            </p:nvSpPr>
            <p:spPr>
              <a:xfrm>
                <a:off x="6849000" y="5886000"/>
                <a:ext cx="83880" cy="169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161" name="CustomShape 355"/>
            <p:cNvSpPr/>
            <p:nvPr/>
          </p:nvSpPr>
          <p:spPr>
            <a:xfrm>
              <a:off x="6767640" y="5944680"/>
              <a:ext cx="90000" cy="7560"/>
            </a:xfrm>
            <a:prstGeom prst="rect">
              <a:avLst/>
            </a:prstGeom>
            <a:solidFill>
              <a:schemeClr val="tx1"/>
            </a:solidFill>
            <a:ln w="9525">
              <a:solidFill>
                <a:schemeClr val="tx1"/>
              </a:solidFill>
              <a:miter/>
            </a:ln>
          </p:spPr>
          <p:style>
            <a:lnRef idx="0"/>
            <a:fillRef idx="0"/>
            <a:effectRef idx="0"/>
            <a:fontRef idx="minor"/>
          </p:style>
        </p:sp>
        <p:sp>
          <p:nvSpPr>
            <p:cNvPr id="6162" name="CustomShape 356"/>
            <p:cNvSpPr/>
            <p:nvPr/>
          </p:nvSpPr>
          <p:spPr>
            <a:xfrm>
              <a:off x="6769440" y="5995440"/>
              <a:ext cx="90000" cy="7560"/>
            </a:xfrm>
            <a:prstGeom prst="rect">
              <a:avLst/>
            </a:prstGeom>
            <a:solidFill>
              <a:schemeClr val="tx1"/>
            </a:solidFill>
            <a:ln w="9525">
              <a:solidFill>
                <a:schemeClr val="tx1"/>
              </a:solidFill>
              <a:miter/>
            </a:ln>
          </p:spPr>
          <p:style>
            <a:lnRef idx="0"/>
            <a:fillRef idx="0"/>
            <a:effectRef idx="0"/>
            <a:fontRef idx="minor"/>
          </p:style>
        </p:sp>
        <p:grpSp>
          <p:nvGrpSpPr>
            <p:cNvPr id="6163" name="Group 357"/>
            <p:cNvGrpSpPr/>
            <p:nvPr/>
          </p:nvGrpSpPr>
          <p:grpSpPr>
            <a:xfrm>
              <a:off x="6846120" y="5994000"/>
              <a:ext cx="86760" cy="22320"/>
              <a:chOff x="6846120" y="5994000"/>
              <a:chExt cx="86760" cy="22320"/>
            </a:xfrm>
          </p:grpSpPr>
          <p:sp>
            <p:nvSpPr>
              <p:cNvPr id="6164" name="CustomShape 358"/>
              <p:cNvSpPr/>
              <p:nvPr/>
            </p:nvSpPr>
            <p:spPr>
              <a:xfrm>
                <a:off x="6846120" y="5994000"/>
                <a:ext cx="86760" cy="22320"/>
              </a:xfrm>
              <a:prstGeom prst="roundRect">
                <a:avLst>
                  <a:gd name="adj" fmla="val 50000"/>
                </a:avLst>
              </a:prstGeom>
              <a:solidFill>
                <a:schemeClr val="tx1"/>
              </a:solidFill>
              <a:ln w="0">
                <a:noFill/>
              </a:ln>
            </p:spPr>
            <p:style>
              <a:lnRef idx="0"/>
              <a:fillRef idx="0"/>
              <a:effectRef idx="0"/>
              <a:fontRef idx="minor"/>
            </p:style>
          </p:sp>
          <p:sp>
            <p:nvSpPr>
              <p:cNvPr id="6165" name="CustomShape 359"/>
              <p:cNvSpPr/>
              <p:nvPr/>
            </p:nvSpPr>
            <p:spPr>
              <a:xfrm>
                <a:off x="6847560" y="5994000"/>
                <a:ext cx="83880" cy="194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166" name="CustomShape 360"/>
            <p:cNvSpPr/>
            <p:nvPr/>
          </p:nvSpPr>
          <p:spPr>
            <a:xfrm>
              <a:off x="6928920" y="5944680"/>
              <a:ext cx="39240" cy="3132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167" name="Group 361"/>
            <p:cNvGrpSpPr/>
            <p:nvPr/>
          </p:nvGrpSpPr>
          <p:grpSpPr>
            <a:xfrm>
              <a:off x="6846120" y="5940720"/>
              <a:ext cx="88200" cy="22320"/>
              <a:chOff x="6846120" y="5940720"/>
              <a:chExt cx="88200" cy="22320"/>
            </a:xfrm>
          </p:grpSpPr>
          <p:sp>
            <p:nvSpPr>
              <p:cNvPr id="6168" name="CustomShape 362"/>
              <p:cNvSpPr/>
              <p:nvPr/>
            </p:nvSpPr>
            <p:spPr>
              <a:xfrm>
                <a:off x="6846120" y="5940720"/>
                <a:ext cx="88200" cy="22320"/>
              </a:xfrm>
              <a:prstGeom prst="roundRect">
                <a:avLst>
                  <a:gd name="adj" fmla="val 50000"/>
                </a:avLst>
              </a:prstGeom>
              <a:solidFill>
                <a:schemeClr val="tx1"/>
              </a:solidFill>
              <a:ln w="0">
                <a:noFill/>
              </a:ln>
            </p:spPr>
            <p:style>
              <a:lnRef idx="0"/>
              <a:fillRef idx="0"/>
              <a:effectRef idx="0"/>
              <a:fontRef idx="minor"/>
            </p:style>
          </p:sp>
          <p:sp>
            <p:nvSpPr>
              <p:cNvPr id="6169" name="CustomShape 363"/>
              <p:cNvSpPr/>
              <p:nvPr/>
            </p:nvSpPr>
            <p:spPr>
              <a:xfrm>
                <a:off x="6847560" y="5943240"/>
                <a:ext cx="86760" cy="169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170" name="CustomShape 364"/>
            <p:cNvSpPr/>
            <p:nvPr/>
          </p:nvSpPr>
          <p:spPr>
            <a:xfrm>
              <a:off x="6922440" y="5788800"/>
              <a:ext cx="10080" cy="38484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6171" name="CustomShape 365"/>
            <p:cNvSpPr/>
            <p:nvPr/>
          </p:nvSpPr>
          <p:spPr>
            <a:xfrm>
              <a:off x="6932520" y="5886000"/>
              <a:ext cx="35280" cy="3564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172" name="CustomShape 366"/>
            <p:cNvSpPr/>
            <p:nvPr/>
          </p:nvSpPr>
          <p:spPr>
            <a:xfrm>
              <a:off x="6932880" y="5830920"/>
              <a:ext cx="36360" cy="399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173" name="CustomShape 367"/>
            <p:cNvSpPr/>
            <p:nvPr/>
          </p:nvSpPr>
          <p:spPr>
            <a:xfrm>
              <a:off x="6963120" y="6156360"/>
              <a:ext cx="7200" cy="15480"/>
            </a:xfrm>
            <a:prstGeom prst="ellipse">
              <a:avLst/>
            </a:prstGeom>
            <a:solidFill>
              <a:srgbClr val="333333"/>
            </a:solidFill>
            <a:ln w="0">
              <a:noFill/>
            </a:ln>
          </p:spPr>
          <p:style>
            <a:lnRef idx="0"/>
            <a:fillRef idx="0"/>
            <a:effectRef idx="0"/>
            <a:fontRef idx="minor"/>
          </p:style>
        </p:sp>
        <p:sp>
          <p:nvSpPr>
            <p:cNvPr id="6174" name="CustomShape 368"/>
            <p:cNvSpPr/>
            <p:nvPr/>
          </p:nvSpPr>
          <p:spPr>
            <a:xfrm>
              <a:off x="6931080" y="6157080"/>
              <a:ext cx="36720" cy="3348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175" name="CustomShape 369"/>
            <p:cNvSpPr/>
            <p:nvPr/>
          </p:nvSpPr>
          <p:spPr>
            <a:xfrm>
              <a:off x="6755760" y="6167160"/>
              <a:ext cx="180000" cy="2484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6176" name="CustomShape 370"/>
            <p:cNvSpPr/>
            <p:nvPr/>
          </p:nvSpPr>
          <p:spPr>
            <a:xfrm>
              <a:off x="6766200" y="6174000"/>
              <a:ext cx="160560" cy="1296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6177" name="CustomShape 371"/>
            <p:cNvSpPr/>
            <p:nvPr/>
          </p:nvSpPr>
          <p:spPr>
            <a:xfrm>
              <a:off x="6781320" y="6117840"/>
              <a:ext cx="23760" cy="23400"/>
            </a:xfrm>
            <a:prstGeom prst="ellipse">
              <a:avLst/>
            </a:prstGeom>
            <a:solidFill>
              <a:srgbClr val="33cc33"/>
            </a:solidFill>
            <a:ln w="0">
              <a:noFill/>
            </a:ln>
          </p:spPr>
          <p:style>
            <a:lnRef idx="0"/>
            <a:fillRef idx="0"/>
            <a:effectRef idx="0"/>
            <a:fontRef idx="minor"/>
          </p:style>
        </p:sp>
        <p:sp>
          <p:nvSpPr>
            <p:cNvPr id="6178" name="CustomShape 372"/>
            <p:cNvSpPr/>
            <p:nvPr/>
          </p:nvSpPr>
          <p:spPr>
            <a:xfrm>
              <a:off x="6808320" y="6117840"/>
              <a:ext cx="23760" cy="23400"/>
            </a:xfrm>
            <a:prstGeom prst="ellipse">
              <a:avLst/>
            </a:prstGeom>
            <a:solidFill>
              <a:srgbClr val="ff0000"/>
            </a:solidFill>
            <a:ln w="0">
              <a:noFill/>
            </a:ln>
          </p:spPr>
          <p:style>
            <a:lnRef idx="0"/>
            <a:fillRef idx="0"/>
            <a:effectRef idx="0"/>
            <a:fontRef idx="minor"/>
          </p:style>
        </p:sp>
        <p:sp>
          <p:nvSpPr>
            <p:cNvPr id="6179" name="CustomShape 373"/>
            <p:cNvSpPr/>
            <p:nvPr/>
          </p:nvSpPr>
          <p:spPr>
            <a:xfrm>
              <a:off x="6833880" y="6117840"/>
              <a:ext cx="23760" cy="23400"/>
            </a:xfrm>
            <a:prstGeom prst="ellipse">
              <a:avLst/>
            </a:prstGeom>
            <a:solidFill>
              <a:srgbClr val="33cc33"/>
            </a:solidFill>
            <a:ln w="0">
              <a:noFill/>
            </a:ln>
          </p:spPr>
          <p:style>
            <a:lnRef idx="0"/>
            <a:fillRef idx="0"/>
            <a:effectRef idx="0"/>
            <a:fontRef idx="minor"/>
          </p:style>
        </p:sp>
        <p:sp>
          <p:nvSpPr>
            <p:cNvPr id="6180" name="CustomShape 374"/>
            <p:cNvSpPr/>
            <p:nvPr/>
          </p:nvSpPr>
          <p:spPr>
            <a:xfrm>
              <a:off x="6895440" y="6026040"/>
              <a:ext cx="11880" cy="127440"/>
            </a:xfrm>
            <a:prstGeom prst="rect">
              <a:avLst/>
            </a:prstGeom>
            <a:solidFill>
              <a:srgbClr val="292929"/>
            </a:solidFill>
            <a:ln w="9525">
              <a:solidFill>
                <a:schemeClr val="tx1"/>
              </a:solidFill>
              <a:miter/>
            </a:ln>
          </p:spPr>
          <p:style>
            <a:lnRef idx="0"/>
            <a:fillRef idx="0"/>
            <a:effectRef idx="0"/>
            <a:fontRef idx="minor"/>
          </p:style>
        </p:sp>
      </p:grpSp>
      <p:grpSp>
        <p:nvGrpSpPr>
          <p:cNvPr id="6181" name="Group 375"/>
          <p:cNvGrpSpPr/>
          <p:nvPr/>
        </p:nvGrpSpPr>
        <p:grpSpPr>
          <a:xfrm>
            <a:off x="5852160" y="4128840"/>
            <a:ext cx="366840" cy="239760"/>
            <a:chOff x="5852160" y="4128840"/>
            <a:chExt cx="366840" cy="239760"/>
          </a:xfrm>
        </p:grpSpPr>
        <p:sp>
          <p:nvSpPr>
            <p:cNvPr id="6182" name="CustomShape 376"/>
            <p:cNvSpPr/>
            <p:nvPr/>
          </p:nvSpPr>
          <p:spPr>
            <a:xfrm>
              <a:off x="5852160" y="4212000"/>
              <a:ext cx="366840" cy="1566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6183" name="CustomShape 377"/>
            <p:cNvSpPr/>
            <p:nvPr/>
          </p:nvSpPr>
          <p:spPr>
            <a:xfrm>
              <a:off x="5852160" y="4128840"/>
              <a:ext cx="366480" cy="1551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6184" name="Group 378"/>
            <p:cNvGrpSpPr/>
            <p:nvPr/>
          </p:nvGrpSpPr>
          <p:grpSpPr>
            <a:xfrm>
              <a:off x="5906520" y="4148640"/>
              <a:ext cx="257760" cy="113760"/>
              <a:chOff x="5906520" y="4148640"/>
              <a:chExt cx="257760" cy="113760"/>
            </a:xfrm>
          </p:grpSpPr>
          <p:sp>
            <p:nvSpPr>
              <p:cNvPr id="6185" name="CustomShape 379"/>
              <p:cNvSpPr/>
              <p:nvPr/>
            </p:nvSpPr>
            <p:spPr>
              <a:xfrm>
                <a:off x="5913720" y="4148640"/>
                <a:ext cx="244080" cy="63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186" name="CustomShape 380"/>
              <p:cNvSpPr/>
              <p:nvPr/>
            </p:nvSpPr>
            <p:spPr>
              <a:xfrm>
                <a:off x="6073560" y="4203360"/>
                <a:ext cx="90720" cy="547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187" name="CustomShape 381"/>
              <p:cNvSpPr/>
              <p:nvPr/>
            </p:nvSpPr>
            <p:spPr>
              <a:xfrm>
                <a:off x="5906520" y="4203360"/>
                <a:ext cx="89280" cy="540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188" name="CustomShape 382"/>
              <p:cNvSpPr/>
              <p:nvPr/>
            </p:nvSpPr>
            <p:spPr>
              <a:xfrm>
                <a:off x="5937480" y="4176360"/>
                <a:ext cx="194400" cy="860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189" name="Group 383"/>
          <p:cNvGrpSpPr/>
          <p:nvPr/>
        </p:nvGrpSpPr>
        <p:grpSpPr>
          <a:xfrm>
            <a:off x="6354720" y="4172040"/>
            <a:ext cx="366840" cy="239760"/>
            <a:chOff x="6354720" y="4172040"/>
            <a:chExt cx="366840" cy="239760"/>
          </a:xfrm>
        </p:grpSpPr>
        <p:sp>
          <p:nvSpPr>
            <p:cNvPr id="6190" name="CustomShape 384"/>
            <p:cNvSpPr/>
            <p:nvPr/>
          </p:nvSpPr>
          <p:spPr>
            <a:xfrm>
              <a:off x="6354720" y="4255200"/>
              <a:ext cx="366840" cy="1566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6191" name="CustomShape 385"/>
            <p:cNvSpPr/>
            <p:nvPr/>
          </p:nvSpPr>
          <p:spPr>
            <a:xfrm>
              <a:off x="6355080" y="4172040"/>
              <a:ext cx="366480" cy="1551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6192" name="Group 386"/>
            <p:cNvGrpSpPr/>
            <p:nvPr/>
          </p:nvGrpSpPr>
          <p:grpSpPr>
            <a:xfrm>
              <a:off x="6409080" y="4191840"/>
              <a:ext cx="257760" cy="113760"/>
              <a:chOff x="6409080" y="4191840"/>
              <a:chExt cx="257760" cy="113760"/>
            </a:xfrm>
          </p:grpSpPr>
          <p:sp>
            <p:nvSpPr>
              <p:cNvPr id="6193" name="CustomShape 387"/>
              <p:cNvSpPr/>
              <p:nvPr/>
            </p:nvSpPr>
            <p:spPr>
              <a:xfrm>
                <a:off x="6416280" y="4191840"/>
                <a:ext cx="244080" cy="63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194" name="CustomShape 388"/>
              <p:cNvSpPr/>
              <p:nvPr/>
            </p:nvSpPr>
            <p:spPr>
              <a:xfrm>
                <a:off x="6409080" y="4246560"/>
                <a:ext cx="89280" cy="540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195" name="CustomShape 389"/>
              <p:cNvSpPr/>
              <p:nvPr/>
            </p:nvSpPr>
            <p:spPr>
              <a:xfrm>
                <a:off x="6440400" y="4219560"/>
                <a:ext cx="194400" cy="860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6196" name="CustomShape 390"/>
              <p:cNvSpPr/>
              <p:nvPr/>
            </p:nvSpPr>
            <p:spPr>
              <a:xfrm>
                <a:off x="6576120" y="4246560"/>
                <a:ext cx="90720" cy="547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grpSp>
      </p:grpSp>
      <p:grpSp>
        <p:nvGrpSpPr>
          <p:cNvPr id="6197" name="Group 391"/>
          <p:cNvGrpSpPr/>
          <p:nvPr/>
        </p:nvGrpSpPr>
        <p:grpSpPr>
          <a:xfrm>
            <a:off x="4803120" y="4138200"/>
            <a:ext cx="354600" cy="175320"/>
            <a:chOff x="4803120" y="4138200"/>
            <a:chExt cx="354600" cy="175320"/>
          </a:xfrm>
        </p:grpSpPr>
        <p:sp>
          <p:nvSpPr>
            <p:cNvPr id="6198" name="CustomShape 392"/>
            <p:cNvSpPr/>
            <p:nvPr/>
          </p:nvSpPr>
          <p:spPr>
            <a:xfrm>
              <a:off x="4803120" y="4199040"/>
              <a:ext cx="354600" cy="1144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6199" name="CustomShape 393"/>
            <p:cNvSpPr/>
            <p:nvPr/>
          </p:nvSpPr>
          <p:spPr>
            <a:xfrm>
              <a:off x="4803480" y="4138200"/>
              <a:ext cx="354240" cy="113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6200" name="Group 394"/>
            <p:cNvGrpSpPr/>
            <p:nvPr/>
          </p:nvGrpSpPr>
          <p:grpSpPr>
            <a:xfrm>
              <a:off x="4856040" y="4152600"/>
              <a:ext cx="249120" cy="83520"/>
              <a:chOff x="4856040" y="4152600"/>
              <a:chExt cx="249120" cy="83520"/>
            </a:xfrm>
          </p:grpSpPr>
          <p:sp>
            <p:nvSpPr>
              <p:cNvPr id="6201" name="CustomShape 395"/>
              <p:cNvSpPr/>
              <p:nvPr/>
            </p:nvSpPr>
            <p:spPr>
              <a:xfrm>
                <a:off x="4862880" y="4152600"/>
                <a:ext cx="235800" cy="46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202" name="CustomShape 396"/>
              <p:cNvSpPr/>
              <p:nvPr/>
            </p:nvSpPr>
            <p:spPr>
              <a:xfrm>
                <a:off x="5017320" y="4192560"/>
                <a:ext cx="87840" cy="399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203" name="CustomShape 397"/>
              <p:cNvSpPr/>
              <p:nvPr/>
            </p:nvSpPr>
            <p:spPr>
              <a:xfrm>
                <a:off x="4856040" y="4192560"/>
                <a:ext cx="86040" cy="396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204" name="CustomShape 398"/>
              <p:cNvSpPr/>
              <p:nvPr/>
            </p:nvSpPr>
            <p:spPr>
              <a:xfrm>
                <a:off x="4885920" y="4173120"/>
                <a:ext cx="187920" cy="630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205" name="Group 399"/>
          <p:cNvGrpSpPr/>
          <p:nvPr/>
        </p:nvGrpSpPr>
        <p:grpSpPr>
          <a:xfrm>
            <a:off x="6001200" y="4947840"/>
            <a:ext cx="393480" cy="218520"/>
            <a:chOff x="6001200" y="4947840"/>
            <a:chExt cx="393480" cy="218520"/>
          </a:xfrm>
        </p:grpSpPr>
        <p:sp>
          <p:nvSpPr>
            <p:cNvPr id="6206" name="CustomShape 400"/>
            <p:cNvSpPr/>
            <p:nvPr/>
          </p:nvSpPr>
          <p:spPr>
            <a:xfrm>
              <a:off x="6001200" y="5023800"/>
              <a:ext cx="393480" cy="1425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6207" name="CustomShape 401"/>
            <p:cNvSpPr/>
            <p:nvPr/>
          </p:nvSpPr>
          <p:spPr>
            <a:xfrm>
              <a:off x="6001200" y="4947840"/>
              <a:ext cx="392760" cy="1411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6208" name="Group 402"/>
            <p:cNvGrpSpPr/>
            <p:nvPr/>
          </p:nvGrpSpPr>
          <p:grpSpPr>
            <a:xfrm>
              <a:off x="6059520" y="4965840"/>
              <a:ext cx="276480" cy="103680"/>
              <a:chOff x="6059520" y="4965840"/>
              <a:chExt cx="276480" cy="103680"/>
            </a:xfrm>
          </p:grpSpPr>
          <p:sp>
            <p:nvSpPr>
              <p:cNvPr id="6209" name="CustomShape 403"/>
              <p:cNvSpPr/>
              <p:nvPr/>
            </p:nvSpPr>
            <p:spPr>
              <a:xfrm>
                <a:off x="6067080" y="4965840"/>
                <a:ext cx="261720" cy="57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210" name="CustomShape 404"/>
              <p:cNvSpPr/>
              <p:nvPr/>
            </p:nvSpPr>
            <p:spPr>
              <a:xfrm>
                <a:off x="6238440" y="5015880"/>
                <a:ext cx="97560" cy="496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211" name="CustomShape 405"/>
              <p:cNvSpPr/>
              <p:nvPr/>
            </p:nvSpPr>
            <p:spPr>
              <a:xfrm>
                <a:off x="6059520" y="5015880"/>
                <a:ext cx="95760" cy="49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212" name="CustomShape 406"/>
              <p:cNvSpPr/>
              <p:nvPr/>
            </p:nvSpPr>
            <p:spPr>
              <a:xfrm>
                <a:off x="6093000" y="4991400"/>
                <a:ext cx="208440" cy="78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213" name="Group 407"/>
          <p:cNvGrpSpPr/>
          <p:nvPr/>
        </p:nvGrpSpPr>
        <p:grpSpPr>
          <a:xfrm>
            <a:off x="6536880" y="5162400"/>
            <a:ext cx="393480" cy="218160"/>
            <a:chOff x="6536880" y="5162400"/>
            <a:chExt cx="393480" cy="218160"/>
          </a:xfrm>
        </p:grpSpPr>
        <p:sp>
          <p:nvSpPr>
            <p:cNvPr id="6214" name="CustomShape 408"/>
            <p:cNvSpPr/>
            <p:nvPr/>
          </p:nvSpPr>
          <p:spPr>
            <a:xfrm>
              <a:off x="6536880" y="5238000"/>
              <a:ext cx="393480" cy="1425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6215" name="CustomShape 409"/>
            <p:cNvSpPr/>
            <p:nvPr/>
          </p:nvSpPr>
          <p:spPr>
            <a:xfrm>
              <a:off x="6536880" y="5162400"/>
              <a:ext cx="392760" cy="1411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6216" name="Group 410"/>
            <p:cNvGrpSpPr/>
            <p:nvPr/>
          </p:nvGrpSpPr>
          <p:grpSpPr>
            <a:xfrm>
              <a:off x="6595200" y="5180400"/>
              <a:ext cx="276480" cy="103320"/>
              <a:chOff x="6595200" y="5180400"/>
              <a:chExt cx="276480" cy="103320"/>
            </a:xfrm>
          </p:grpSpPr>
          <p:sp>
            <p:nvSpPr>
              <p:cNvPr id="6217" name="CustomShape 411"/>
              <p:cNvSpPr/>
              <p:nvPr/>
            </p:nvSpPr>
            <p:spPr>
              <a:xfrm>
                <a:off x="6602760" y="5180400"/>
                <a:ext cx="261720" cy="57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218" name="CustomShape 412"/>
              <p:cNvSpPr/>
              <p:nvPr/>
            </p:nvSpPr>
            <p:spPr>
              <a:xfrm>
                <a:off x="6774120" y="5230080"/>
                <a:ext cx="97560" cy="496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219" name="CustomShape 413"/>
              <p:cNvSpPr/>
              <p:nvPr/>
            </p:nvSpPr>
            <p:spPr>
              <a:xfrm>
                <a:off x="6595200" y="5230080"/>
                <a:ext cx="95760" cy="49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220" name="CustomShape 414"/>
              <p:cNvSpPr/>
              <p:nvPr/>
            </p:nvSpPr>
            <p:spPr>
              <a:xfrm>
                <a:off x="6628680" y="5205600"/>
                <a:ext cx="208440" cy="78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221" name="Group 415"/>
          <p:cNvGrpSpPr/>
          <p:nvPr/>
        </p:nvGrpSpPr>
        <p:grpSpPr>
          <a:xfrm>
            <a:off x="5534640" y="1951920"/>
            <a:ext cx="271440" cy="452880"/>
            <a:chOff x="5534640" y="1951920"/>
            <a:chExt cx="271440" cy="452880"/>
          </a:xfrm>
        </p:grpSpPr>
        <p:pic>
          <p:nvPicPr>
            <p:cNvPr id="6222" name="Picture 799" descr="cell_tower_radiation copy"/>
            <p:cNvPicPr/>
            <p:nvPr/>
          </p:nvPicPr>
          <p:blipFill>
            <a:blip r:embed="rId34"/>
            <a:stretch/>
          </p:blipFill>
          <p:spPr>
            <a:xfrm>
              <a:off x="5534640" y="1951920"/>
              <a:ext cx="271440" cy="197640"/>
            </a:xfrm>
            <a:prstGeom prst="rect">
              <a:avLst/>
            </a:prstGeom>
            <a:ln w="0">
              <a:noFill/>
            </a:ln>
          </p:spPr>
        </p:pic>
        <p:sp>
          <p:nvSpPr>
            <p:cNvPr id="6223" name="CustomShape 416"/>
            <p:cNvSpPr/>
            <p:nvPr/>
          </p:nvSpPr>
          <p:spPr>
            <a:xfrm>
              <a:off x="5640120" y="2023560"/>
              <a:ext cx="52200" cy="48960"/>
            </a:xfrm>
            <a:prstGeom prst="ellipse">
              <a:avLst/>
            </a:prstGeom>
            <a:solidFill>
              <a:schemeClr val="tx2"/>
            </a:solidFill>
            <a:ln w="9525">
              <a:solidFill>
                <a:schemeClr val="tx1"/>
              </a:solidFill>
              <a:round/>
            </a:ln>
          </p:spPr>
          <p:style>
            <a:lnRef idx="0"/>
            <a:fillRef idx="0"/>
            <a:effectRef idx="0"/>
            <a:fontRef idx="minor"/>
          </p:style>
        </p:sp>
        <p:grpSp>
          <p:nvGrpSpPr>
            <p:cNvPr id="6224" name="Group 417"/>
            <p:cNvGrpSpPr/>
            <p:nvPr/>
          </p:nvGrpSpPr>
          <p:grpSpPr>
            <a:xfrm>
              <a:off x="5562000" y="2043360"/>
              <a:ext cx="212400" cy="361440"/>
              <a:chOff x="5562000" y="2043360"/>
              <a:chExt cx="212400" cy="361440"/>
            </a:xfrm>
          </p:grpSpPr>
          <p:sp>
            <p:nvSpPr>
              <p:cNvPr id="6225" name="Line 418"/>
              <p:cNvSpPr/>
              <p:nvPr/>
            </p:nvSpPr>
            <p:spPr>
              <a:xfrm flipH="1">
                <a:off x="5562000" y="2043360"/>
                <a:ext cx="106200" cy="327600"/>
              </a:xfrm>
              <a:prstGeom prst="line">
                <a:avLst/>
              </a:prstGeom>
              <a:ln w="9525">
                <a:solidFill>
                  <a:schemeClr val="tx1"/>
                </a:solidFill>
                <a:round/>
              </a:ln>
            </p:spPr>
            <p:style>
              <a:lnRef idx="0"/>
              <a:fillRef idx="0"/>
              <a:effectRef idx="0"/>
              <a:fontRef idx="minor"/>
            </p:style>
          </p:sp>
          <p:sp>
            <p:nvSpPr>
              <p:cNvPr id="6226" name="Line 419"/>
              <p:cNvSpPr/>
              <p:nvPr/>
            </p:nvSpPr>
            <p:spPr>
              <a:xfrm>
                <a:off x="5668200" y="2043360"/>
                <a:ext cx="106200" cy="326160"/>
              </a:xfrm>
              <a:prstGeom prst="line">
                <a:avLst/>
              </a:prstGeom>
              <a:ln w="9525">
                <a:solidFill>
                  <a:schemeClr val="tx1"/>
                </a:solidFill>
                <a:round/>
              </a:ln>
            </p:spPr>
            <p:style>
              <a:lnRef idx="0"/>
              <a:fillRef idx="0"/>
              <a:effectRef idx="0"/>
              <a:fontRef idx="minor"/>
            </p:style>
          </p:sp>
          <p:sp>
            <p:nvSpPr>
              <p:cNvPr id="6227" name="Line 420"/>
              <p:cNvSpPr/>
              <p:nvPr/>
            </p:nvSpPr>
            <p:spPr>
              <a:xfrm>
                <a:off x="5562000" y="2369520"/>
                <a:ext cx="106200" cy="35280"/>
              </a:xfrm>
              <a:prstGeom prst="line">
                <a:avLst/>
              </a:prstGeom>
              <a:ln w="9525">
                <a:solidFill>
                  <a:schemeClr val="tx1"/>
                </a:solidFill>
                <a:round/>
              </a:ln>
            </p:spPr>
            <p:style>
              <a:lnRef idx="0"/>
              <a:fillRef idx="0"/>
              <a:effectRef idx="0"/>
              <a:fontRef idx="minor"/>
            </p:style>
          </p:sp>
          <p:sp>
            <p:nvSpPr>
              <p:cNvPr id="6228" name="Line 421"/>
              <p:cNvSpPr/>
              <p:nvPr/>
            </p:nvSpPr>
            <p:spPr>
              <a:xfrm flipH="1">
                <a:off x="5668200" y="2369520"/>
                <a:ext cx="106200" cy="35280"/>
              </a:xfrm>
              <a:prstGeom prst="line">
                <a:avLst/>
              </a:prstGeom>
              <a:ln w="9525">
                <a:solidFill>
                  <a:schemeClr val="tx1"/>
                </a:solidFill>
                <a:round/>
              </a:ln>
            </p:spPr>
            <p:style>
              <a:lnRef idx="0"/>
              <a:fillRef idx="0"/>
              <a:effectRef idx="0"/>
              <a:fontRef idx="minor"/>
            </p:style>
          </p:sp>
          <p:sp>
            <p:nvSpPr>
              <p:cNvPr id="6229" name="Line 422"/>
              <p:cNvSpPr/>
              <p:nvPr/>
            </p:nvSpPr>
            <p:spPr>
              <a:xfrm>
                <a:off x="5668200" y="2050920"/>
                <a:ext cx="360" cy="353880"/>
              </a:xfrm>
              <a:prstGeom prst="line">
                <a:avLst/>
              </a:prstGeom>
              <a:ln w="9525">
                <a:solidFill>
                  <a:schemeClr val="tx1"/>
                </a:solidFill>
                <a:round/>
              </a:ln>
            </p:spPr>
            <p:style>
              <a:lnRef idx="0"/>
              <a:fillRef idx="0"/>
              <a:effectRef idx="0"/>
              <a:fontRef idx="minor"/>
            </p:style>
          </p:sp>
          <p:sp>
            <p:nvSpPr>
              <p:cNvPr id="6230" name="Line 423"/>
              <p:cNvSpPr/>
              <p:nvPr/>
            </p:nvSpPr>
            <p:spPr>
              <a:xfrm flipV="1">
                <a:off x="5562000" y="2335680"/>
                <a:ext cx="106200" cy="35280"/>
              </a:xfrm>
              <a:prstGeom prst="line">
                <a:avLst/>
              </a:prstGeom>
              <a:ln w="9525">
                <a:solidFill>
                  <a:schemeClr val="tx1"/>
                </a:solidFill>
                <a:round/>
              </a:ln>
            </p:spPr>
            <p:style>
              <a:lnRef idx="0"/>
              <a:fillRef idx="0"/>
              <a:effectRef idx="0"/>
              <a:fontRef idx="minor"/>
            </p:style>
          </p:sp>
          <p:sp>
            <p:nvSpPr>
              <p:cNvPr id="6231" name="Line 424"/>
              <p:cNvSpPr/>
              <p:nvPr/>
            </p:nvSpPr>
            <p:spPr>
              <a:xfrm flipH="1" flipV="1">
                <a:off x="5668200" y="2335680"/>
                <a:ext cx="106200" cy="33840"/>
              </a:xfrm>
              <a:prstGeom prst="line">
                <a:avLst/>
              </a:prstGeom>
              <a:ln w="9525">
                <a:solidFill>
                  <a:schemeClr val="tx1"/>
                </a:solidFill>
                <a:round/>
              </a:ln>
            </p:spPr>
            <p:style>
              <a:lnRef idx="0"/>
              <a:fillRef idx="0"/>
              <a:effectRef idx="0"/>
              <a:fontRef idx="minor"/>
            </p:style>
          </p:sp>
          <p:sp>
            <p:nvSpPr>
              <p:cNvPr id="6232" name="Line 425"/>
              <p:cNvSpPr/>
              <p:nvPr/>
            </p:nvSpPr>
            <p:spPr>
              <a:xfrm>
                <a:off x="5607360" y="2228760"/>
                <a:ext cx="60840" cy="26640"/>
              </a:xfrm>
              <a:prstGeom prst="line">
                <a:avLst/>
              </a:prstGeom>
              <a:ln w="9525">
                <a:solidFill>
                  <a:schemeClr val="tx1"/>
                </a:solidFill>
                <a:round/>
              </a:ln>
            </p:spPr>
            <p:style>
              <a:lnRef idx="0"/>
              <a:fillRef idx="0"/>
              <a:effectRef idx="0"/>
              <a:fontRef idx="minor"/>
            </p:style>
          </p:sp>
          <p:sp>
            <p:nvSpPr>
              <p:cNvPr id="6233" name="Line 426"/>
              <p:cNvSpPr/>
              <p:nvPr/>
            </p:nvSpPr>
            <p:spPr>
              <a:xfrm flipV="1">
                <a:off x="5668200" y="2228760"/>
                <a:ext cx="64440" cy="26640"/>
              </a:xfrm>
              <a:prstGeom prst="line">
                <a:avLst/>
              </a:prstGeom>
              <a:ln w="9525">
                <a:solidFill>
                  <a:schemeClr val="tx1"/>
                </a:solidFill>
                <a:round/>
              </a:ln>
            </p:spPr>
            <p:style>
              <a:lnRef idx="0"/>
              <a:fillRef idx="0"/>
              <a:effectRef idx="0"/>
              <a:fontRef idx="minor"/>
            </p:style>
          </p:sp>
          <p:sp>
            <p:nvSpPr>
              <p:cNvPr id="6234" name="Line 427"/>
              <p:cNvSpPr/>
              <p:nvPr/>
            </p:nvSpPr>
            <p:spPr>
              <a:xfrm>
                <a:off x="5586840" y="2276280"/>
                <a:ext cx="78840" cy="36720"/>
              </a:xfrm>
              <a:prstGeom prst="line">
                <a:avLst/>
              </a:prstGeom>
              <a:ln w="9525">
                <a:solidFill>
                  <a:schemeClr val="tx1"/>
                </a:solidFill>
                <a:round/>
              </a:ln>
            </p:spPr>
            <p:style>
              <a:lnRef idx="0"/>
              <a:fillRef idx="0"/>
              <a:effectRef idx="0"/>
              <a:fontRef idx="minor"/>
            </p:style>
          </p:sp>
          <p:sp>
            <p:nvSpPr>
              <p:cNvPr id="6235" name="Line 428"/>
              <p:cNvSpPr/>
              <p:nvPr/>
            </p:nvSpPr>
            <p:spPr>
              <a:xfrm flipV="1">
                <a:off x="5668200" y="2283840"/>
                <a:ext cx="79200" cy="32040"/>
              </a:xfrm>
              <a:prstGeom prst="line">
                <a:avLst/>
              </a:prstGeom>
              <a:ln w="9525">
                <a:solidFill>
                  <a:schemeClr val="tx1"/>
                </a:solidFill>
                <a:round/>
              </a:ln>
            </p:spPr>
            <p:style>
              <a:lnRef idx="0"/>
              <a:fillRef idx="0"/>
              <a:effectRef idx="0"/>
              <a:fontRef idx="minor"/>
            </p:style>
          </p:sp>
          <p:sp>
            <p:nvSpPr>
              <p:cNvPr id="6236" name="Line 429"/>
              <p:cNvSpPr/>
              <p:nvPr/>
            </p:nvSpPr>
            <p:spPr>
              <a:xfrm flipV="1">
                <a:off x="5668200" y="2179440"/>
                <a:ext cx="40680" cy="12960"/>
              </a:xfrm>
              <a:prstGeom prst="line">
                <a:avLst/>
              </a:prstGeom>
              <a:ln w="9525">
                <a:solidFill>
                  <a:schemeClr val="tx1"/>
                </a:solidFill>
                <a:round/>
              </a:ln>
            </p:spPr>
            <p:style>
              <a:lnRef idx="0"/>
              <a:fillRef idx="0"/>
              <a:effectRef idx="0"/>
              <a:fontRef idx="minor"/>
            </p:style>
          </p:sp>
          <p:sp>
            <p:nvSpPr>
              <p:cNvPr id="6237" name="Line 430"/>
              <p:cNvSpPr/>
              <p:nvPr/>
            </p:nvSpPr>
            <p:spPr>
              <a:xfrm flipV="1">
                <a:off x="5668200" y="2111760"/>
                <a:ext cx="25560" cy="10080"/>
              </a:xfrm>
              <a:prstGeom prst="line">
                <a:avLst/>
              </a:prstGeom>
              <a:ln w="9525">
                <a:solidFill>
                  <a:schemeClr val="tx1"/>
                </a:solidFill>
                <a:round/>
              </a:ln>
            </p:spPr>
            <p:style>
              <a:lnRef idx="0"/>
              <a:fillRef idx="0"/>
              <a:effectRef idx="0"/>
              <a:fontRef idx="minor"/>
            </p:style>
          </p:sp>
          <p:sp>
            <p:nvSpPr>
              <p:cNvPr id="6238" name="Line 431"/>
              <p:cNvSpPr/>
              <p:nvPr/>
            </p:nvSpPr>
            <p:spPr>
              <a:xfrm>
                <a:off x="5622840" y="2175120"/>
                <a:ext cx="48960" cy="17280"/>
              </a:xfrm>
              <a:prstGeom prst="line">
                <a:avLst/>
              </a:prstGeom>
              <a:ln w="9525">
                <a:solidFill>
                  <a:schemeClr val="tx1"/>
                </a:solidFill>
                <a:round/>
              </a:ln>
            </p:spPr>
            <p:style>
              <a:lnRef idx="0"/>
              <a:fillRef idx="0"/>
              <a:effectRef idx="0"/>
              <a:fontRef idx="minor"/>
            </p:style>
          </p:sp>
          <p:sp>
            <p:nvSpPr>
              <p:cNvPr id="6239" name="Line 432"/>
              <p:cNvSpPr/>
              <p:nvPr/>
            </p:nvSpPr>
            <p:spPr>
              <a:xfrm>
                <a:off x="5644440" y="2108880"/>
                <a:ext cx="28440" cy="17280"/>
              </a:xfrm>
              <a:prstGeom prst="line">
                <a:avLst/>
              </a:prstGeom>
              <a:ln w="9525">
                <a:solidFill>
                  <a:schemeClr val="tx1"/>
                </a:solidFill>
                <a:round/>
              </a:ln>
            </p:spPr>
            <p:style>
              <a:lnRef idx="0"/>
              <a:fillRef idx="0"/>
              <a:effectRef idx="0"/>
              <a:fontRef idx="minor"/>
            </p:style>
          </p:sp>
        </p:grpSp>
      </p:grpSp>
      <p:sp>
        <p:nvSpPr>
          <p:cNvPr id="6240" name="Line 433"/>
          <p:cNvSpPr/>
          <p:nvPr/>
        </p:nvSpPr>
        <p:spPr>
          <a:xfrm flipH="1">
            <a:off x="5420160" y="2869560"/>
            <a:ext cx="96840" cy="106920"/>
          </a:xfrm>
          <a:prstGeom prst="line">
            <a:avLst/>
          </a:prstGeom>
          <a:ln w="9525">
            <a:solidFill>
              <a:schemeClr val="tx1"/>
            </a:solidFill>
            <a:round/>
          </a:ln>
        </p:spPr>
        <p:style>
          <a:lnRef idx="0"/>
          <a:fillRef idx="0"/>
          <a:effectRef idx="0"/>
          <a:fontRef idx="minor"/>
        </p:style>
      </p:sp>
      <p:grpSp>
        <p:nvGrpSpPr>
          <p:cNvPr id="6241" name="Group 434"/>
          <p:cNvGrpSpPr/>
          <p:nvPr/>
        </p:nvGrpSpPr>
        <p:grpSpPr>
          <a:xfrm>
            <a:off x="4625640" y="1923120"/>
            <a:ext cx="271440" cy="452880"/>
            <a:chOff x="4625640" y="1923120"/>
            <a:chExt cx="271440" cy="452880"/>
          </a:xfrm>
        </p:grpSpPr>
        <p:pic>
          <p:nvPicPr>
            <p:cNvPr id="6242" name="Picture 799" descr="cell_tower_radiation copy"/>
            <p:cNvPicPr/>
            <p:nvPr/>
          </p:nvPicPr>
          <p:blipFill>
            <a:blip r:embed="rId35"/>
            <a:stretch/>
          </p:blipFill>
          <p:spPr>
            <a:xfrm>
              <a:off x="4625640" y="1923120"/>
              <a:ext cx="271440" cy="197640"/>
            </a:xfrm>
            <a:prstGeom prst="rect">
              <a:avLst/>
            </a:prstGeom>
            <a:ln w="0">
              <a:noFill/>
            </a:ln>
          </p:spPr>
        </p:pic>
        <p:sp>
          <p:nvSpPr>
            <p:cNvPr id="6243" name="CustomShape 435"/>
            <p:cNvSpPr/>
            <p:nvPr/>
          </p:nvSpPr>
          <p:spPr>
            <a:xfrm>
              <a:off x="4730760" y="1994400"/>
              <a:ext cx="52200" cy="48960"/>
            </a:xfrm>
            <a:prstGeom prst="ellipse">
              <a:avLst/>
            </a:prstGeom>
            <a:solidFill>
              <a:schemeClr val="tx2"/>
            </a:solidFill>
            <a:ln w="9525">
              <a:solidFill>
                <a:schemeClr val="tx1"/>
              </a:solidFill>
              <a:round/>
            </a:ln>
          </p:spPr>
          <p:style>
            <a:lnRef idx="0"/>
            <a:fillRef idx="0"/>
            <a:effectRef idx="0"/>
            <a:fontRef idx="minor"/>
          </p:style>
        </p:sp>
        <p:grpSp>
          <p:nvGrpSpPr>
            <p:cNvPr id="6244" name="Group 436"/>
            <p:cNvGrpSpPr/>
            <p:nvPr/>
          </p:nvGrpSpPr>
          <p:grpSpPr>
            <a:xfrm>
              <a:off x="4653000" y="2014200"/>
              <a:ext cx="212040" cy="361800"/>
              <a:chOff x="4653000" y="2014200"/>
              <a:chExt cx="212040" cy="361800"/>
            </a:xfrm>
          </p:grpSpPr>
          <p:sp>
            <p:nvSpPr>
              <p:cNvPr id="6245" name="Line 437"/>
              <p:cNvSpPr/>
              <p:nvPr/>
            </p:nvSpPr>
            <p:spPr>
              <a:xfrm flipH="1">
                <a:off x="4653000" y="2014200"/>
                <a:ext cx="106200" cy="327600"/>
              </a:xfrm>
              <a:prstGeom prst="line">
                <a:avLst/>
              </a:prstGeom>
              <a:ln w="9525">
                <a:solidFill>
                  <a:schemeClr val="tx1"/>
                </a:solidFill>
                <a:round/>
              </a:ln>
            </p:spPr>
            <p:style>
              <a:lnRef idx="0"/>
              <a:fillRef idx="0"/>
              <a:effectRef idx="0"/>
              <a:fontRef idx="minor"/>
            </p:style>
          </p:sp>
          <p:sp>
            <p:nvSpPr>
              <p:cNvPr id="6246" name="Line 438"/>
              <p:cNvSpPr/>
              <p:nvPr/>
            </p:nvSpPr>
            <p:spPr>
              <a:xfrm>
                <a:off x="4759200" y="2014200"/>
                <a:ext cx="105840" cy="326160"/>
              </a:xfrm>
              <a:prstGeom prst="line">
                <a:avLst/>
              </a:prstGeom>
              <a:ln w="9525">
                <a:solidFill>
                  <a:schemeClr val="tx1"/>
                </a:solidFill>
                <a:round/>
              </a:ln>
            </p:spPr>
            <p:style>
              <a:lnRef idx="0"/>
              <a:fillRef idx="0"/>
              <a:effectRef idx="0"/>
              <a:fontRef idx="minor"/>
            </p:style>
          </p:sp>
          <p:sp>
            <p:nvSpPr>
              <p:cNvPr id="6247" name="Line 439"/>
              <p:cNvSpPr/>
              <p:nvPr/>
            </p:nvSpPr>
            <p:spPr>
              <a:xfrm>
                <a:off x="4653000" y="2340360"/>
                <a:ext cx="106200" cy="35640"/>
              </a:xfrm>
              <a:prstGeom prst="line">
                <a:avLst/>
              </a:prstGeom>
              <a:ln w="9525">
                <a:solidFill>
                  <a:schemeClr val="tx1"/>
                </a:solidFill>
                <a:round/>
              </a:ln>
            </p:spPr>
            <p:style>
              <a:lnRef idx="0"/>
              <a:fillRef idx="0"/>
              <a:effectRef idx="0"/>
              <a:fontRef idx="minor"/>
            </p:style>
          </p:sp>
          <p:sp>
            <p:nvSpPr>
              <p:cNvPr id="6248" name="Line 440"/>
              <p:cNvSpPr/>
              <p:nvPr/>
            </p:nvSpPr>
            <p:spPr>
              <a:xfrm flipH="1">
                <a:off x="4759200" y="2340360"/>
                <a:ext cx="105840" cy="35640"/>
              </a:xfrm>
              <a:prstGeom prst="line">
                <a:avLst/>
              </a:prstGeom>
              <a:ln w="9525">
                <a:solidFill>
                  <a:schemeClr val="tx1"/>
                </a:solidFill>
                <a:round/>
              </a:ln>
            </p:spPr>
            <p:style>
              <a:lnRef idx="0"/>
              <a:fillRef idx="0"/>
              <a:effectRef idx="0"/>
              <a:fontRef idx="minor"/>
            </p:style>
          </p:sp>
          <p:sp>
            <p:nvSpPr>
              <p:cNvPr id="6249" name="Line 441"/>
              <p:cNvSpPr/>
              <p:nvPr/>
            </p:nvSpPr>
            <p:spPr>
              <a:xfrm>
                <a:off x="4759200" y="2021760"/>
                <a:ext cx="360" cy="354240"/>
              </a:xfrm>
              <a:prstGeom prst="line">
                <a:avLst/>
              </a:prstGeom>
              <a:ln w="9525">
                <a:solidFill>
                  <a:schemeClr val="tx1"/>
                </a:solidFill>
                <a:round/>
              </a:ln>
            </p:spPr>
            <p:style>
              <a:lnRef idx="0"/>
              <a:fillRef idx="0"/>
              <a:effectRef idx="0"/>
              <a:fontRef idx="minor"/>
            </p:style>
          </p:sp>
          <p:sp>
            <p:nvSpPr>
              <p:cNvPr id="6250" name="Line 442"/>
              <p:cNvSpPr/>
              <p:nvPr/>
            </p:nvSpPr>
            <p:spPr>
              <a:xfrm flipV="1">
                <a:off x="4653000" y="2306520"/>
                <a:ext cx="106200" cy="35280"/>
              </a:xfrm>
              <a:prstGeom prst="line">
                <a:avLst/>
              </a:prstGeom>
              <a:ln w="9525">
                <a:solidFill>
                  <a:schemeClr val="tx1"/>
                </a:solidFill>
                <a:round/>
              </a:ln>
            </p:spPr>
            <p:style>
              <a:lnRef idx="0"/>
              <a:fillRef idx="0"/>
              <a:effectRef idx="0"/>
              <a:fontRef idx="minor"/>
            </p:style>
          </p:sp>
          <p:sp>
            <p:nvSpPr>
              <p:cNvPr id="6251" name="Line 443"/>
              <p:cNvSpPr/>
              <p:nvPr/>
            </p:nvSpPr>
            <p:spPr>
              <a:xfrm flipH="1" flipV="1">
                <a:off x="4759200" y="2306520"/>
                <a:ext cx="105840" cy="33840"/>
              </a:xfrm>
              <a:prstGeom prst="line">
                <a:avLst/>
              </a:prstGeom>
              <a:ln w="9525">
                <a:solidFill>
                  <a:schemeClr val="tx1"/>
                </a:solidFill>
                <a:round/>
              </a:ln>
            </p:spPr>
            <p:style>
              <a:lnRef idx="0"/>
              <a:fillRef idx="0"/>
              <a:effectRef idx="0"/>
              <a:fontRef idx="minor"/>
            </p:style>
          </p:sp>
          <p:sp>
            <p:nvSpPr>
              <p:cNvPr id="6252" name="Line 444"/>
              <p:cNvSpPr/>
              <p:nvPr/>
            </p:nvSpPr>
            <p:spPr>
              <a:xfrm>
                <a:off x="4698000" y="2199600"/>
                <a:ext cx="61200" cy="26640"/>
              </a:xfrm>
              <a:prstGeom prst="line">
                <a:avLst/>
              </a:prstGeom>
              <a:ln w="9525">
                <a:solidFill>
                  <a:schemeClr val="tx1"/>
                </a:solidFill>
                <a:round/>
              </a:ln>
            </p:spPr>
            <p:style>
              <a:lnRef idx="0"/>
              <a:fillRef idx="0"/>
              <a:effectRef idx="0"/>
              <a:fontRef idx="minor"/>
            </p:style>
          </p:sp>
          <p:sp>
            <p:nvSpPr>
              <p:cNvPr id="6253" name="Line 445"/>
              <p:cNvSpPr/>
              <p:nvPr/>
            </p:nvSpPr>
            <p:spPr>
              <a:xfrm flipV="1">
                <a:off x="4759200" y="2199600"/>
                <a:ext cx="64080" cy="26640"/>
              </a:xfrm>
              <a:prstGeom prst="line">
                <a:avLst/>
              </a:prstGeom>
              <a:ln w="9525">
                <a:solidFill>
                  <a:schemeClr val="tx1"/>
                </a:solidFill>
                <a:round/>
              </a:ln>
            </p:spPr>
            <p:style>
              <a:lnRef idx="0"/>
              <a:fillRef idx="0"/>
              <a:effectRef idx="0"/>
              <a:fontRef idx="minor"/>
            </p:style>
          </p:sp>
          <p:sp>
            <p:nvSpPr>
              <p:cNvPr id="6254" name="Line 446"/>
              <p:cNvSpPr/>
              <p:nvPr/>
            </p:nvSpPr>
            <p:spPr>
              <a:xfrm>
                <a:off x="4677840" y="2247120"/>
                <a:ext cx="78480" cy="36720"/>
              </a:xfrm>
              <a:prstGeom prst="line">
                <a:avLst/>
              </a:prstGeom>
              <a:ln w="9525">
                <a:solidFill>
                  <a:schemeClr val="tx1"/>
                </a:solidFill>
                <a:round/>
              </a:ln>
            </p:spPr>
            <p:style>
              <a:lnRef idx="0"/>
              <a:fillRef idx="0"/>
              <a:effectRef idx="0"/>
              <a:fontRef idx="minor"/>
            </p:style>
          </p:sp>
          <p:sp>
            <p:nvSpPr>
              <p:cNvPr id="6255" name="Line 447"/>
              <p:cNvSpPr/>
              <p:nvPr/>
            </p:nvSpPr>
            <p:spPr>
              <a:xfrm flipV="1">
                <a:off x="4759200" y="2254680"/>
                <a:ext cx="79200" cy="32040"/>
              </a:xfrm>
              <a:prstGeom prst="line">
                <a:avLst/>
              </a:prstGeom>
              <a:ln w="9525">
                <a:solidFill>
                  <a:schemeClr val="tx1"/>
                </a:solidFill>
                <a:round/>
              </a:ln>
            </p:spPr>
            <p:style>
              <a:lnRef idx="0"/>
              <a:fillRef idx="0"/>
              <a:effectRef idx="0"/>
              <a:fontRef idx="minor"/>
            </p:style>
          </p:sp>
          <p:sp>
            <p:nvSpPr>
              <p:cNvPr id="6256" name="Line 448"/>
              <p:cNvSpPr/>
              <p:nvPr/>
            </p:nvSpPr>
            <p:spPr>
              <a:xfrm flipV="1">
                <a:off x="4759200" y="2150280"/>
                <a:ext cx="40320" cy="13320"/>
              </a:xfrm>
              <a:prstGeom prst="line">
                <a:avLst/>
              </a:prstGeom>
              <a:ln w="9525">
                <a:solidFill>
                  <a:schemeClr val="tx1"/>
                </a:solidFill>
                <a:round/>
              </a:ln>
            </p:spPr>
            <p:style>
              <a:lnRef idx="0"/>
              <a:fillRef idx="0"/>
              <a:effectRef idx="0"/>
              <a:fontRef idx="minor"/>
            </p:style>
          </p:sp>
          <p:sp>
            <p:nvSpPr>
              <p:cNvPr id="6257" name="Line 449"/>
              <p:cNvSpPr/>
              <p:nvPr/>
            </p:nvSpPr>
            <p:spPr>
              <a:xfrm flipV="1">
                <a:off x="4759200" y="2082600"/>
                <a:ext cx="25200" cy="10080"/>
              </a:xfrm>
              <a:prstGeom prst="line">
                <a:avLst/>
              </a:prstGeom>
              <a:ln w="9525">
                <a:solidFill>
                  <a:schemeClr val="tx1"/>
                </a:solidFill>
                <a:round/>
              </a:ln>
            </p:spPr>
            <p:style>
              <a:lnRef idx="0"/>
              <a:fillRef idx="0"/>
              <a:effectRef idx="0"/>
              <a:fontRef idx="minor"/>
            </p:style>
          </p:sp>
          <p:sp>
            <p:nvSpPr>
              <p:cNvPr id="6258" name="Line 450"/>
              <p:cNvSpPr/>
              <p:nvPr/>
            </p:nvSpPr>
            <p:spPr>
              <a:xfrm>
                <a:off x="4713480" y="2145960"/>
                <a:ext cx="49320" cy="17640"/>
              </a:xfrm>
              <a:prstGeom prst="line">
                <a:avLst/>
              </a:prstGeom>
              <a:ln w="9525">
                <a:solidFill>
                  <a:schemeClr val="tx1"/>
                </a:solidFill>
                <a:round/>
              </a:ln>
            </p:spPr>
            <p:style>
              <a:lnRef idx="0"/>
              <a:fillRef idx="0"/>
              <a:effectRef idx="0"/>
              <a:fontRef idx="minor"/>
            </p:style>
          </p:sp>
          <p:sp>
            <p:nvSpPr>
              <p:cNvPr id="6259" name="Line 451"/>
              <p:cNvSpPr/>
              <p:nvPr/>
            </p:nvSpPr>
            <p:spPr>
              <a:xfrm>
                <a:off x="4735080" y="2079720"/>
                <a:ext cx="28800" cy="17640"/>
              </a:xfrm>
              <a:prstGeom prst="line">
                <a:avLst/>
              </a:prstGeom>
              <a:ln w="9525">
                <a:solidFill>
                  <a:schemeClr val="tx1"/>
                </a:solidFill>
                <a:round/>
              </a:ln>
            </p:spPr>
            <p:style>
              <a:lnRef idx="0"/>
              <a:fillRef idx="0"/>
              <a:effectRef idx="0"/>
              <a:fontRef idx="minor"/>
            </p:style>
          </p:sp>
        </p:grpSp>
      </p:grpSp>
      <p:grpSp>
        <p:nvGrpSpPr>
          <p:cNvPr id="6260" name="Group 452"/>
          <p:cNvGrpSpPr/>
          <p:nvPr/>
        </p:nvGrpSpPr>
        <p:grpSpPr>
          <a:xfrm>
            <a:off x="4185360" y="2421360"/>
            <a:ext cx="271440" cy="452880"/>
            <a:chOff x="4185360" y="2421360"/>
            <a:chExt cx="271440" cy="452880"/>
          </a:xfrm>
        </p:grpSpPr>
        <p:pic>
          <p:nvPicPr>
            <p:cNvPr id="6261" name="Picture 799" descr="cell_tower_radiation copy"/>
            <p:cNvPicPr/>
            <p:nvPr/>
          </p:nvPicPr>
          <p:blipFill>
            <a:blip r:embed="rId36"/>
            <a:stretch/>
          </p:blipFill>
          <p:spPr>
            <a:xfrm>
              <a:off x="4185360" y="2421360"/>
              <a:ext cx="271440" cy="197640"/>
            </a:xfrm>
            <a:prstGeom prst="rect">
              <a:avLst/>
            </a:prstGeom>
            <a:ln w="0">
              <a:noFill/>
            </a:ln>
          </p:spPr>
        </p:pic>
        <p:sp>
          <p:nvSpPr>
            <p:cNvPr id="6262" name="CustomShape 453"/>
            <p:cNvSpPr/>
            <p:nvPr/>
          </p:nvSpPr>
          <p:spPr>
            <a:xfrm>
              <a:off x="4290840" y="2492640"/>
              <a:ext cx="52200" cy="48960"/>
            </a:xfrm>
            <a:prstGeom prst="ellipse">
              <a:avLst/>
            </a:prstGeom>
            <a:solidFill>
              <a:schemeClr val="tx2"/>
            </a:solidFill>
            <a:ln w="9525">
              <a:solidFill>
                <a:schemeClr val="tx1"/>
              </a:solidFill>
              <a:round/>
            </a:ln>
          </p:spPr>
          <p:style>
            <a:lnRef idx="0"/>
            <a:fillRef idx="0"/>
            <a:effectRef idx="0"/>
            <a:fontRef idx="minor"/>
          </p:style>
        </p:sp>
        <p:grpSp>
          <p:nvGrpSpPr>
            <p:cNvPr id="6263" name="Group 454"/>
            <p:cNvGrpSpPr/>
            <p:nvPr/>
          </p:nvGrpSpPr>
          <p:grpSpPr>
            <a:xfrm>
              <a:off x="4212720" y="2512800"/>
              <a:ext cx="212400" cy="361440"/>
              <a:chOff x="4212720" y="2512800"/>
              <a:chExt cx="212400" cy="361440"/>
            </a:xfrm>
          </p:grpSpPr>
          <p:sp>
            <p:nvSpPr>
              <p:cNvPr id="6264" name="Line 455"/>
              <p:cNvSpPr/>
              <p:nvPr/>
            </p:nvSpPr>
            <p:spPr>
              <a:xfrm flipH="1">
                <a:off x="4212720" y="2512800"/>
                <a:ext cx="106200" cy="327240"/>
              </a:xfrm>
              <a:prstGeom prst="line">
                <a:avLst/>
              </a:prstGeom>
              <a:ln w="9525">
                <a:solidFill>
                  <a:schemeClr val="tx1"/>
                </a:solidFill>
                <a:round/>
              </a:ln>
            </p:spPr>
            <p:style>
              <a:lnRef idx="0"/>
              <a:fillRef idx="0"/>
              <a:effectRef idx="0"/>
              <a:fontRef idx="minor"/>
            </p:style>
          </p:sp>
          <p:sp>
            <p:nvSpPr>
              <p:cNvPr id="6265" name="Line 456"/>
              <p:cNvSpPr/>
              <p:nvPr/>
            </p:nvSpPr>
            <p:spPr>
              <a:xfrm>
                <a:off x="4318920" y="2512800"/>
                <a:ext cx="106200" cy="325800"/>
              </a:xfrm>
              <a:prstGeom prst="line">
                <a:avLst/>
              </a:prstGeom>
              <a:ln w="9525">
                <a:solidFill>
                  <a:schemeClr val="tx1"/>
                </a:solidFill>
                <a:round/>
              </a:ln>
            </p:spPr>
            <p:style>
              <a:lnRef idx="0"/>
              <a:fillRef idx="0"/>
              <a:effectRef idx="0"/>
              <a:fontRef idx="minor"/>
            </p:style>
          </p:sp>
          <p:sp>
            <p:nvSpPr>
              <p:cNvPr id="6266" name="Line 457"/>
              <p:cNvSpPr/>
              <p:nvPr/>
            </p:nvSpPr>
            <p:spPr>
              <a:xfrm>
                <a:off x="4212720" y="2838600"/>
                <a:ext cx="106200" cy="35640"/>
              </a:xfrm>
              <a:prstGeom prst="line">
                <a:avLst/>
              </a:prstGeom>
              <a:ln w="9525">
                <a:solidFill>
                  <a:schemeClr val="tx1"/>
                </a:solidFill>
                <a:round/>
              </a:ln>
            </p:spPr>
            <p:style>
              <a:lnRef idx="0"/>
              <a:fillRef idx="0"/>
              <a:effectRef idx="0"/>
              <a:fontRef idx="minor"/>
            </p:style>
          </p:sp>
          <p:sp>
            <p:nvSpPr>
              <p:cNvPr id="6267" name="Line 458"/>
              <p:cNvSpPr/>
              <p:nvPr/>
            </p:nvSpPr>
            <p:spPr>
              <a:xfrm flipH="1">
                <a:off x="4318920" y="2838600"/>
                <a:ext cx="106200" cy="35640"/>
              </a:xfrm>
              <a:prstGeom prst="line">
                <a:avLst/>
              </a:prstGeom>
              <a:ln w="9525">
                <a:solidFill>
                  <a:schemeClr val="tx1"/>
                </a:solidFill>
                <a:round/>
              </a:ln>
            </p:spPr>
            <p:style>
              <a:lnRef idx="0"/>
              <a:fillRef idx="0"/>
              <a:effectRef idx="0"/>
              <a:fontRef idx="minor"/>
            </p:style>
          </p:sp>
          <p:sp>
            <p:nvSpPr>
              <p:cNvPr id="6268" name="Line 459"/>
              <p:cNvSpPr/>
              <p:nvPr/>
            </p:nvSpPr>
            <p:spPr>
              <a:xfrm>
                <a:off x="4318920" y="2520000"/>
                <a:ext cx="360" cy="354240"/>
              </a:xfrm>
              <a:prstGeom prst="line">
                <a:avLst/>
              </a:prstGeom>
              <a:ln w="9525">
                <a:solidFill>
                  <a:schemeClr val="tx1"/>
                </a:solidFill>
                <a:round/>
              </a:ln>
            </p:spPr>
            <p:style>
              <a:lnRef idx="0"/>
              <a:fillRef idx="0"/>
              <a:effectRef idx="0"/>
              <a:fontRef idx="minor"/>
            </p:style>
          </p:sp>
          <p:sp>
            <p:nvSpPr>
              <p:cNvPr id="6269" name="Line 460"/>
              <p:cNvSpPr/>
              <p:nvPr/>
            </p:nvSpPr>
            <p:spPr>
              <a:xfrm flipV="1">
                <a:off x="4212720" y="2805120"/>
                <a:ext cx="106200" cy="34920"/>
              </a:xfrm>
              <a:prstGeom prst="line">
                <a:avLst/>
              </a:prstGeom>
              <a:ln w="9525">
                <a:solidFill>
                  <a:schemeClr val="tx1"/>
                </a:solidFill>
                <a:round/>
              </a:ln>
            </p:spPr>
            <p:style>
              <a:lnRef idx="0"/>
              <a:fillRef idx="0"/>
              <a:effectRef idx="0"/>
              <a:fontRef idx="minor"/>
            </p:style>
          </p:sp>
          <p:sp>
            <p:nvSpPr>
              <p:cNvPr id="6270" name="Line 461"/>
              <p:cNvSpPr/>
              <p:nvPr/>
            </p:nvSpPr>
            <p:spPr>
              <a:xfrm flipH="1" flipV="1">
                <a:off x="4318920" y="2805120"/>
                <a:ext cx="106200" cy="33480"/>
              </a:xfrm>
              <a:prstGeom prst="line">
                <a:avLst/>
              </a:prstGeom>
              <a:ln w="9525">
                <a:solidFill>
                  <a:schemeClr val="tx1"/>
                </a:solidFill>
                <a:round/>
              </a:ln>
            </p:spPr>
            <p:style>
              <a:lnRef idx="0"/>
              <a:fillRef idx="0"/>
              <a:effectRef idx="0"/>
              <a:fontRef idx="minor"/>
            </p:style>
          </p:sp>
          <p:sp>
            <p:nvSpPr>
              <p:cNvPr id="6271" name="Line 462"/>
              <p:cNvSpPr/>
              <p:nvPr/>
            </p:nvSpPr>
            <p:spPr>
              <a:xfrm>
                <a:off x="4257720" y="2697840"/>
                <a:ext cx="61200" cy="26640"/>
              </a:xfrm>
              <a:prstGeom prst="line">
                <a:avLst/>
              </a:prstGeom>
              <a:ln w="9525">
                <a:solidFill>
                  <a:schemeClr val="tx1"/>
                </a:solidFill>
                <a:round/>
              </a:ln>
            </p:spPr>
            <p:style>
              <a:lnRef idx="0"/>
              <a:fillRef idx="0"/>
              <a:effectRef idx="0"/>
              <a:fontRef idx="minor"/>
            </p:style>
          </p:sp>
          <p:sp>
            <p:nvSpPr>
              <p:cNvPr id="6272" name="Line 463"/>
              <p:cNvSpPr/>
              <p:nvPr/>
            </p:nvSpPr>
            <p:spPr>
              <a:xfrm flipV="1">
                <a:off x="4318920" y="2697840"/>
                <a:ext cx="64440" cy="26640"/>
              </a:xfrm>
              <a:prstGeom prst="line">
                <a:avLst/>
              </a:prstGeom>
              <a:ln w="9525">
                <a:solidFill>
                  <a:schemeClr val="tx1"/>
                </a:solidFill>
                <a:round/>
              </a:ln>
            </p:spPr>
            <p:style>
              <a:lnRef idx="0"/>
              <a:fillRef idx="0"/>
              <a:effectRef idx="0"/>
              <a:fontRef idx="minor"/>
            </p:style>
          </p:sp>
          <p:sp>
            <p:nvSpPr>
              <p:cNvPr id="6273" name="Line 464"/>
              <p:cNvSpPr/>
              <p:nvPr/>
            </p:nvSpPr>
            <p:spPr>
              <a:xfrm>
                <a:off x="4237560" y="2745720"/>
                <a:ext cx="78840" cy="36360"/>
              </a:xfrm>
              <a:prstGeom prst="line">
                <a:avLst/>
              </a:prstGeom>
              <a:ln w="9525">
                <a:solidFill>
                  <a:schemeClr val="tx1"/>
                </a:solidFill>
                <a:round/>
              </a:ln>
            </p:spPr>
            <p:style>
              <a:lnRef idx="0"/>
              <a:fillRef idx="0"/>
              <a:effectRef idx="0"/>
              <a:fontRef idx="minor"/>
            </p:style>
          </p:sp>
          <p:sp>
            <p:nvSpPr>
              <p:cNvPr id="6274" name="Line 465"/>
              <p:cNvSpPr/>
              <p:nvPr/>
            </p:nvSpPr>
            <p:spPr>
              <a:xfrm flipV="1">
                <a:off x="4318920" y="2752920"/>
                <a:ext cx="79200" cy="32040"/>
              </a:xfrm>
              <a:prstGeom prst="line">
                <a:avLst/>
              </a:prstGeom>
              <a:ln w="9525">
                <a:solidFill>
                  <a:schemeClr val="tx1"/>
                </a:solidFill>
                <a:round/>
              </a:ln>
            </p:spPr>
            <p:style>
              <a:lnRef idx="0"/>
              <a:fillRef idx="0"/>
              <a:effectRef idx="0"/>
              <a:fontRef idx="minor"/>
            </p:style>
          </p:sp>
          <p:sp>
            <p:nvSpPr>
              <p:cNvPr id="6275" name="Line 466"/>
              <p:cNvSpPr/>
              <p:nvPr/>
            </p:nvSpPr>
            <p:spPr>
              <a:xfrm flipV="1">
                <a:off x="4318920" y="2648520"/>
                <a:ext cx="40320" cy="13320"/>
              </a:xfrm>
              <a:prstGeom prst="line">
                <a:avLst/>
              </a:prstGeom>
              <a:ln w="9525">
                <a:solidFill>
                  <a:schemeClr val="tx1"/>
                </a:solidFill>
                <a:round/>
              </a:ln>
            </p:spPr>
            <p:style>
              <a:lnRef idx="0"/>
              <a:fillRef idx="0"/>
              <a:effectRef idx="0"/>
              <a:fontRef idx="minor"/>
            </p:style>
          </p:sp>
          <p:sp>
            <p:nvSpPr>
              <p:cNvPr id="6276" name="Line 467"/>
              <p:cNvSpPr/>
              <p:nvPr/>
            </p:nvSpPr>
            <p:spPr>
              <a:xfrm flipV="1">
                <a:off x="4318920" y="2580840"/>
                <a:ext cx="25560" cy="10440"/>
              </a:xfrm>
              <a:prstGeom prst="line">
                <a:avLst/>
              </a:prstGeom>
              <a:ln w="9525">
                <a:solidFill>
                  <a:schemeClr val="tx1"/>
                </a:solidFill>
                <a:round/>
              </a:ln>
            </p:spPr>
            <p:style>
              <a:lnRef idx="0"/>
              <a:fillRef idx="0"/>
              <a:effectRef idx="0"/>
              <a:fontRef idx="minor"/>
            </p:style>
          </p:sp>
          <p:sp>
            <p:nvSpPr>
              <p:cNvPr id="6277" name="Line 468"/>
              <p:cNvSpPr/>
              <p:nvPr/>
            </p:nvSpPr>
            <p:spPr>
              <a:xfrm>
                <a:off x="4273560" y="2644200"/>
                <a:ext cx="48960" cy="17640"/>
              </a:xfrm>
              <a:prstGeom prst="line">
                <a:avLst/>
              </a:prstGeom>
              <a:ln w="9525">
                <a:solidFill>
                  <a:schemeClr val="tx1"/>
                </a:solidFill>
                <a:round/>
              </a:ln>
            </p:spPr>
            <p:style>
              <a:lnRef idx="0"/>
              <a:fillRef idx="0"/>
              <a:effectRef idx="0"/>
              <a:fontRef idx="minor"/>
            </p:style>
          </p:sp>
          <p:sp>
            <p:nvSpPr>
              <p:cNvPr id="6278" name="Line 469"/>
              <p:cNvSpPr/>
              <p:nvPr/>
            </p:nvSpPr>
            <p:spPr>
              <a:xfrm>
                <a:off x="4295160" y="2577960"/>
                <a:ext cx="28440" cy="17640"/>
              </a:xfrm>
              <a:prstGeom prst="line">
                <a:avLst/>
              </a:prstGeom>
              <a:ln w="9525">
                <a:solidFill>
                  <a:schemeClr val="tx1"/>
                </a:solidFill>
                <a:round/>
              </a:ln>
            </p:spPr>
            <p:style>
              <a:lnRef idx="0"/>
              <a:fillRef idx="0"/>
              <a:effectRef idx="0"/>
              <a:fontRef idx="minor"/>
            </p:style>
          </p:sp>
        </p:grpSp>
      </p:grpSp>
      <p:sp>
        <p:nvSpPr>
          <p:cNvPr id="6279" name="CustomShape 470"/>
          <p:cNvSpPr/>
          <p:nvPr/>
        </p:nvSpPr>
        <p:spPr>
          <a:xfrm>
            <a:off x="1119960" y="2216520"/>
            <a:ext cx="2332080" cy="113220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2800" spc="-1" strike="noStrike">
                <a:solidFill>
                  <a:srgbClr val="c00000"/>
                </a:solidFill>
                <a:latin typeface="Calibri"/>
              </a:rPr>
              <a:t>NAT</a:t>
            </a:r>
            <a:r>
              <a:rPr b="0" lang="en-US" sz="2800" spc="-1" strike="noStrike">
                <a:solidFill>
                  <a:srgbClr val="000000"/>
                </a:solidFill>
                <a:latin typeface="Calibri"/>
              </a:rPr>
              <a:t>: </a:t>
            </a:r>
            <a:r>
              <a:rPr b="0" lang="en-US" sz="2400" spc="-1" strike="noStrike">
                <a:solidFill>
                  <a:srgbClr val="000000"/>
                </a:solidFill>
                <a:latin typeface="Calibri"/>
              </a:rPr>
              <a:t>home, cellular, institutional</a:t>
            </a:r>
            <a:endParaRPr b="0" lang="en-US" sz="2400" spc="-1" strike="noStrike">
              <a:latin typeface="Arial"/>
            </a:endParaRPr>
          </a:p>
        </p:txBody>
      </p:sp>
      <p:sp>
        <p:nvSpPr>
          <p:cNvPr id="6280" name="CustomShape 471"/>
          <p:cNvSpPr/>
          <p:nvPr/>
        </p:nvSpPr>
        <p:spPr>
          <a:xfrm>
            <a:off x="7957800" y="1255680"/>
            <a:ext cx="3995280" cy="113220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2800" spc="-1" strike="noStrike">
                <a:solidFill>
                  <a:srgbClr val="c00000"/>
                </a:solidFill>
                <a:latin typeface="Calibri"/>
              </a:rPr>
              <a:t>Firewalls, IDS</a:t>
            </a:r>
            <a:r>
              <a:rPr b="0" lang="en-US" sz="2800" spc="-1" strike="noStrike">
                <a:solidFill>
                  <a:srgbClr val="000000"/>
                </a:solidFill>
                <a:latin typeface="Calibri"/>
              </a:rPr>
              <a:t>: </a:t>
            </a:r>
            <a:r>
              <a:rPr b="0" lang="en-US" sz="2400" spc="-1" strike="noStrike">
                <a:solidFill>
                  <a:srgbClr val="000000"/>
                </a:solidFill>
                <a:latin typeface="Calibri"/>
              </a:rPr>
              <a:t>corporate, institutional, service providers, ISPs</a:t>
            </a:r>
            <a:endParaRPr b="0" lang="en-US" sz="2400" spc="-1" strike="noStrike">
              <a:latin typeface="Arial"/>
            </a:endParaRPr>
          </a:p>
        </p:txBody>
      </p:sp>
      <p:sp>
        <p:nvSpPr>
          <p:cNvPr id="6281" name="CustomShape 472"/>
          <p:cNvSpPr/>
          <p:nvPr/>
        </p:nvSpPr>
        <p:spPr>
          <a:xfrm>
            <a:off x="8653680" y="3077640"/>
            <a:ext cx="3193560" cy="146124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2800" spc="-1" strike="noStrike">
                <a:solidFill>
                  <a:srgbClr val="c00000"/>
                </a:solidFill>
                <a:latin typeface="Calibri"/>
              </a:rPr>
              <a:t>Load balancers</a:t>
            </a:r>
            <a:r>
              <a:rPr b="0" lang="en-US" sz="2800" spc="-1" strike="noStrike">
                <a:solidFill>
                  <a:srgbClr val="000000"/>
                </a:solidFill>
                <a:latin typeface="Calibri"/>
              </a:rPr>
              <a:t>: </a:t>
            </a:r>
            <a:r>
              <a:rPr b="0" lang="en-US" sz="2400" spc="-1" strike="noStrike">
                <a:solidFill>
                  <a:srgbClr val="000000"/>
                </a:solidFill>
                <a:latin typeface="Calibri"/>
              </a:rPr>
              <a:t>corporate, service provider, data center, mobile nets</a:t>
            </a:r>
            <a:endParaRPr b="0" lang="en-US" sz="2400" spc="-1" strike="noStrike">
              <a:latin typeface="Arial"/>
            </a:endParaRPr>
          </a:p>
        </p:txBody>
      </p:sp>
      <p:sp>
        <p:nvSpPr>
          <p:cNvPr id="6282" name="CustomShape 473"/>
          <p:cNvSpPr/>
          <p:nvPr/>
        </p:nvSpPr>
        <p:spPr>
          <a:xfrm>
            <a:off x="8183160" y="5297400"/>
            <a:ext cx="3193560" cy="80316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2800" spc="-1" strike="noStrike">
                <a:solidFill>
                  <a:srgbClr val="c00000"/>
                </a:solidFill>
                <a:latin typeface="Calibri"/>
              </a:rPr>
              <a:t>Caches</a:t>
            </a:r>
            <a:r>
              <a:rPr b="0" lang="en-US" sz="2800" spc="-1" strike="noStrike">
                <a:solidFill>
                  <a:srgbClr val="000000"/>
                </a:solidFill>
                <a:latin typeface="Calibri"/>
              </a:rPr>
              <a:t>:</a:t>
            </a:r>
            <a:r>
              <a:rPr b="0" lang="en-US" sz="2400" spc="-1" strike="noStrike">
                <a:solidFill>
                  <a:srgbClr val="000000"/>
                </a:solidFill>
                <a:latin typeface="Calibri"/>
              </a:rPr>
              <a:t> service provider, mobile, CDNs</a:t>
            </a:r>
            <a:endParaRPr b="0" lang="en-US" sz="2400" spc="-1" strike="noStrike">
              <a:latin typeface="Arial"/>
            </a:endParaRPr>
          </a:p>
        </p:txBody>
      </p:sp>
      <p:sp>
        <p:nvSpPr>
          <p:cNvPr id="6283" name="CustomShape 474"/>
          <p:cNvSpPr/>
          <p:nvPr/>
        </p:nvSpPr>
        <p:spPr>
          <a:xfrm>
            <a:off x="1384920" y="4369680"/>
            <a:ext cx="2332080" cy="184500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2800" spc="-1" strike="noStrike">
                <a:solidFill>
                  <a:srgbClr val="c00000"/>
                </a:solidFill>
                <a:latin typeface="Calibri"/>
              </a:rPr>
              <a:t>Application-specific</a:t>
            </a:r>
            <a:r>
              <a:rPr b="0" lang="en-US" sz="2800" spc="-1" strike="noStrike">
                <a:solidFill>
                  <a:srgbClr val="000000"/>
                </a:solidFill>
                <a:latin typeface="Calibri"/>
              </a:rPr>
              <a:t>: </a:t>
            </a:r>
            <a:r>
              <a:rPr b="0" lang="en-US" sz="2400" spc="-1" strike="noStrike">
                <a:solidFill>
                  <a:srgbClr val="000000"/>
                </a:solidFill>
                <a:latin typeface="Calibri"/>
              </a:rPr>
              <a:t>service providers, institutional, CDN</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1752" dur="indefinite" restart="never" nodeType="tmRoot">
          <p:childTnLst>
            <p:seq>
              <p:cTn id="1753" dur="indefinite" nodeType="mainSeq">
                <p:childTnLst>
                  <p:par>
                    <p:cTn id="1754" fill="hold">
                      <p:stCondLst>
                        <p:cond delay="indefinite"/>
                      </p:stCondLst>
                      <p:childTnLst>
                        <p:par>
                          <p:cTn id="1755" fill="hold">
                            <p:stCondLst>
                              <p:cond delay="0"/>
                            </p:stCondLst>
                            <p:childTnLst>
                              <p:par>
                                <p:cTn id="1756" nodeType="clickEffect" fill="hold" presetClass="entr" presetID="9">
                                  <p:stCondLst>
                                    <p:cond delay="0"/>
                                  </p:stCondLst>
                                  <p:childTnLst>
                                    <p:set>
                                      <p:cBhvr>
                                        <p:cTn id="1757" dur="1" fill="hold">
                                          <p:stCondLst>
                                            <p:cond delay="0"/>
                                          </p:stCondLst>
                                        </p:cTn>
                                        <p:tgtEl>
                                          <p:spTgt spid="6279"/>
                                        </p:tgtEl>
                                        <p:attrNameLst>
                                          <p:attrName>style.visibility</p:attrName>
                                        </p:attrNameLst>
                                      </p:cBhvr>
                                      <p:to>
                                        <p:strVal val="visible"/>
                                      </p:to>
                                    </p:set>
                                    <p:animEffect filter="dissolve" transition="in">
                                      <p:cBhvr additive="repl">
                                        <p:cTn id="1758" dur="500"/>
                                        <p:tgtEl>
                                          <p:spTgt spid="6279"/>
                                        </p:tgtEl>
                                      </p:cBhvr>
                                    </p:animEffect>
                                  </p:childTnLst>
                                </p:cTn>
                              </p:par>
                            </p:childTnLst>
                          </p:cTn>
                        </p:par>
                      </p:childTnLst>
                    </p:cTn>
                  </p:par>
                  <p:par>
                    <p:cTn id="1759" fill="hold">
                      <p:stCondLst>
                        <p:cond delay="indefinite"/>
                      </p:stCondLst>
                      <p:childTnLst>
                        <p:par>
                          <p:cTn id="1760" fill="hold">
                            <p:stCondLst>
                              <p:cond delay="0"/>
                            </p:stCondLst>
                            <p:childTnLst>
                              <p:par>
                                <p:cTn id="1761" nodeType="clickEffect" fill="hold" presetClass="entr" presetID="9">
                                  <p:stCondLst>
                                    <p:cond delay="0"/>
                                  </p:stCondLst>
                                  <p:childTnLst>
                                    <p:set>
                                      <p:cBhvr>
                                        <p:cTn id="1762" dur="1" fill="hold">
                                          <p:stCondLst>
                                            <p:cond delay="0"/>
                                          </p:stCondLst>
                                        </p:cTn>
                                        <p:tgtEl>
                                          <p:spTgt spid="6280"/>
                                        </p:tgtEl>
                                        <p:attrNameLst>
                                          <p:attrName>style.visibility</p:attrName>
                                        </p:attrNameLst>
                                      </p:cBhvr>
                                      <p:to>
                                        <p:strVal val="visible"/>
                                      </p:to>
                                    </p:set>
                                    <p:animEffect filter="dissolve" transition="in">
                                      <p:cBhvr additive="repl">
                                        <p:cTn id="1763" dur="500"/>
                                        <p:tgtEl>
                                          <p:spTgt spid="6280"/>
                                        </p:tgtEl>
                                      </p:cBhvr>
                                    </p:animEffect>
                                  </p:childTnLst>
                                </p:cTn>
                              </p:par>
                            </p:childTnLst>
                          </p:cTn>
                        </p:par>
                      </p:childTnLst>
                    </p:cTn>
                  </p:par>
                  <p:par>
                    <p:cTn id="1764" fill="hold">
                      <p:stCondLst>
                        <p:cond delay="indefinite"/>
                      </p:stCondLst>
                      <p:childTnLst>
                        <p:par>
                          <p:cTn id="1765" fill="hold">
                            <p:stCondLst>
                              <p:cond delay="0"/>
                            </p:stCondLst>
                            <p:childTnLst>
                              <p:par>
                                <p:cTn id="1766" nodeType="clickEffect" fill="hold" presetClass="entr" presetID="9">
                                  <p:stCondLst>
                                    <p:cond delay="0"/>
                                  </p:stCondLst>
                                  <p:childTnLst>
                                    <p:set>
                                      <p:cBhvr>
                                        <p:cTn id="1767" dur="1" fill="hold">
                                          <p:stCondLst>
                                            <p:cond delay="0"/>
                                          </p:stCondLst>
                                        </p:cTn>
                                        <p:tgtEl>
                                          <p:spTgt spid="6281"/>
                                        </p:tgtEl>
                                        <p:attrNameLst>
                                          <p:attrName>style.visibility</p:attrName>
                                        </p:attrNameLst>
                                      </p:cBhvr>
                                      <p:to>
                                        <p:strVal val="visible"/>
                                      </p:to>
                                    </p:set>
                                    <p:animEffect filter="dissolve" transition="in">
                                      <p:cBhvr additive="repl">
                                        <p:cTn id="1768" dur="500"/>
                                        <p:tgtEl>
                                          <p:spTgt spid="6281"/>
                                        </p:tgtEl>
                                      </p:cBhvr>
                                    </p:animEffect>
                                  </p:childTnLst>
                                </p:cTn>
                              </p:par>
                            </p:childTnLst>
                          </p:cTn>
                        </p:par>
                      </p:childTnLst>
                    </p:cTn>
                  </p:par>
                  <p:par>
                    <p:cTn id="1769" fill="hold">
                      <p:stCondLst>
                        <p:cond delay="indefinite"/>
                      </p:stCondLst>
                      <p:childTnLst>
                        <p:par>
                          <p:cTn id="1770" fill="hold">
                            <p:stCondLst>
                              <p:cond delay="0"/>
                            </p:stCondLst>
                            <p:childTnLst>
                              <p:par>
                                <p:cTn id="1771" nodeType="clickEffect" fill="hold" presetClass="entr" presetID="9">
                                  <p:stCondLst>
                                    <p:cond delay="0"/>
                                  </p:stCondLst>
                                  <p:childTnLst>
                                    <p:set>
                                      <p:cBhvr>
                                        <p:cTn id="1772" dur="1" fill="hold">
                                          <p:stCondLst>
                                            <p:cond delay="0"/>
                                          </p:stCondLst>
                                        </p:cTn>
                                        <p:tgtEl>
                                          <p:spTgt spid="6283"/>
                                        </p:tgtEl>
                                        <p:attrNameLst>
                                          <p:attrName>style.visibility</p:attrName>
                                        </p:attrNameLst>
                                      </p:cBhvr>
                                      <p:to>
                                        <p:strVal val="visible"/>
                                      </p:to>
                                    </p:set>
                                    <p:animEffect filter="dissolve" transition="in">
                                      <p:cBhvr additive="repl">
                                        <p:cTn id="1773" dur="500"/>
                                        <p:tgtEl>
                                          <p:spTgt spid="6283"/>
                                        </p:tgtEl>
                                      </p:cBhvr>
                                    </p:animEffect>
                                  </p:childTnLst>
                                </p:cTn>
                              </p:par>
                            </p:childTnLst>
                          </p:cTn>
                        </p:par>
                      </p:childTnLst>
                    </p:cTn>
                  </p:par>
                  <p:par>
                    <p:cTn id="1774" fill="hold">
                      <p:stCondLst>
                        <p:cond delay="indefinite"/>
                      </p:stCondLst>
                      <p:childTnLst>
                        <p:par>
                          <p:cTn id="1775" fill="hold">
                            <p:stCondLst>
                              <p:cond delay="0"/>
                            </p:stCondLst>
                            <p:childTnLst>
                              <p:par>
                                <p:cTn id="1776" nodeType="clickEffect" fill="hold" presetClass="entr" presetID="9">
                                  <p:stCondLst>
                                    <p:cond delay="0"/>
                                  </p:stCondLst>
                                  <p:childTnLst>
                                    <p:set>
                                      <p:cBhvr>
                                        <p:cTn id="1777" dur="1" fill="hold">
                                          <p:stCondLst>
                                            <p:cond delay="0"/>
                                          </p:stCondLst>
                                        </p:cTn>
                                        <p:tgtEl>
                                          <p:spTgt spid="6282"/>
                                        </p:tgtEl>
                                        <p:attrNameLst>
                                          <p:attrName>style.visibility</p:attrName>
                                        </p:attrNameLst>
                                      </p:cBhvr>
                                      <p:to>
                                        <p:strVal val="visible"/>
                                      </p:to>
                                    </p:set>
                                    <p:animEffect filter="dissolve" transition="in">
                                      <p:cBhvr additive="repl">
                                        <p:cTn id="1778" dur="500"/>
                                        <p:tgtEl>
                                          <p:spTgt spid="6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4" name="TextShape 1"/>
          <p:cNvSpPr txBox="1"/>
          <p:nvPr/>
        </p:nvSpPr>
        <p:spPr>
          <a:xfrm>
            <a:off x="838080" y="34596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rPr>
              <a:t>Middleboxes</a:t>
            </a:r>
            <a:endParaRPr b="0" lang="en-US" sz="4800" spc="-1" strike="noStrike">
              <a:solidFill>
                <a:srgbClr val="000000"/>
              </a:solidFill>
              <a:latin typeface="Calibri"/>
            </a:endParaRPr>
          </a:p>
        </p:txBody>
      </p:sp>
      <p:sp>
        <p:nvSpPr>
          <p:cNvPr id="6285" name="CustomShape 2"/>
          <p:cNvSpPr/>
          <p:nvPr/>
        </p:nvSpPr>
        <p:spPr>
          <a:xfrm>
            <a:off x="857160" y="1503360"/>
            <a:ext cx="10705680" cy="4387680"/>
          </a:xfrm>
          <a:prstGeom prst="rect">
            <a:avLst/>
          </a:prstGeom>
          <a:noFill/>
          <a:ln w="0">
            <a:noFill/>
          </a:ln>
        </p:spPr>
        <p:style>
          <a:lnRef idx="0"/>
          <a:fillRef idx="0"/>
          <a:effectRef idx="0"/>
          <a:fontRef idx="minor"/>
        </p:style>
        <p:txBody>
          <a:bodyPr lIns="90000" rIns="90000" tIns="45000" bIns="45000">
            <a:spAutoFit/>
          </a:bodyPr>
          <a:p>
            <a:pPr marL="457200" indent="-329760">
              <a:lnSpc>
                <a:spcPct val="100000"/>
              </a:lnSpc>
              <a:spcBef>
                <a:spcPts val="601"/>
              </a:spcBef>
              <a:buClr>
                <a:srgbClr val="0013a3"/>
              </a:buClr>
              <a:buFont typeface="Wingdings" charset="2"/>
              <a:buChar char=""/>
            </a:pPr>
            <a:r>
              <a:rPr b="0" lang="en-US" sz="2800" spc="-1" strike="noStrike">
                <a:solidFill>
                  <a:srgbClr val="000000"/>
                </a:solidFill>
                <a:latin typeface="Calibri"/>
              </a:rPr>
              <a:t>initially: proprietary (closed) hardware solutions</a:t>
            </a:r>
            <a:endParaRPr b="0" lang="en-US" sz="2800" spc="-1" strike="noStrike">
              <a:latin typeface="Arial"/>
            </a:endParaRPr>
          </a:p>
          <a:p>
            <a:pPr marL="457200" indent="-339480">
              <a:lnSpc>
                <a:spcPct val="100000"/>
              </a:lnSpc>
              <a:spcBef>
                <a:spcPts val="601"/>
              </a:spcBef>
              <a:buClr>
                <a:srgbClr val="0000a8"/>
              </a:buClr>
              <a:buFont typeface="Wingdings" charset="2"/>
              <a:buChar char=""/>
            </a:pPr>
            <a:r>
              <a:rPr b="0" lang="en-US" sz="2800" spc="-1" strike="noStrike">
                <a:solidFill>
                  <a:srgbClr val="000000"/>
                </a:solidFill>
                <a:latin typeface="Calibri"/>
              </a:rPr>
              <a:t>move towards </a:t>
            </a:r>
            <a:r>
              <a:rPr b="0" lang="en-US" sz="2800" spc="-1" strike="noStrike">
                <a:solidFill>
                  <a:srgbClr val="0000a8"/>
                </a:solidFill>
                <a:latin typeface="Calibri"/>
              </a:rPr>
              <a:t>“whitebox” hardware</a:t>
            </a:r>
            <a:r>
              <a:rPr b="0" lang="en-US" sz="2800" spc="-1" strike="noStrike">
                <a:solidFill>
                  <a:srgbClr val="000000"/>
                </a:solidFill>
                <a:latin typeface="Calibri"/>
              </a:rPr>
              <a:t> implementing open API</a:t>
            </a:r>
            <a:endParaRPr b="0" lang="en-US" sz="2800" spc="-1" strike="noStrike">
              <a:latin typeface="Arial"/>
            </a:endParaRPr>
          </a:p>
          <a:p>
            <a:pPr lvl="1" marL="914400" indent="-339480">
              <a:lnSpc>
                <a:spcPct val="100000"/>
              </a:lnSpc>
              <a:spcBef>
                <a:spcPts val="601"/>
              </a:spcBef>
              <a:buClr>
                <a:srgbClr val="0000a8"/>
              </a:buClr>
              <a:buFont typeface="Wingdings" charset="2"/>
              <a:buChar char=""/>
            </a:pPr>
            <a:r>
              <a:rPr b="0" lang="en-US" sz="2800" spc="-1" strike="noStrike">
                <a:solidFill>
                  <a:srgbClr val="000000"/>
                </a:solidFill>
                <a:latin typeface="Calibri"/>
              </a:rPr>
              <a:t>move away from proprietary hardware solutions</a:t>
            </a:r>
            <a:endParaRPr b="0" lang="en-US" sz="2800" spc="-1" strike="noStrike">
              <a:latin typeface="Arial"/>
            </a:endParaRPr>
          </a:p>
          <a:p>
            <a:pPr lvl="1" marL="914400" indent="-339480">
              <a:lnSpc>
                <a:spcPct val="100000"/>
              </a:lnSpc>
              <a:spcBef>
                <a:spcPts val="601"/>
              </a:spcBef>
              <a:buClr>
                <a:srgbClr val="0000a8"/>
              </a:buClr>
              <a:buFont typeface="Wingdings" charset="2"/>
              <a:buChar char=""/>
            </a:pPr>
            <a:r>
              <a:rPr b="0" lang="en-US" sz="2800" spc="-1" strike="noStrike">
                <a:solidFill>
                  <a:srgbClr val="0000a8"/>
                </a:solidFill>
                <a:latin typeface="Calibri"/>
              </a:rPr>
              <a:t>programmable local actions </a:t>
            </a:r>
            <a:r>
              <a:rPr b="0" lang="en-US" sz="2800" spc="-1" strike="noStrike">
                <a:solidFill>
                  <a:srgbClr val="000000"/>
                </a:solidFill>
                <a:latin typeface="Calibri"/>
              </a:rPr>
              <a:t>via match+action</a:t>
            </a:r>
            <a:endParaRPr b="0" lang="en-US" sz="2800" spc="-1" strike="noStrike">
              <a:latin typeface="Arial"/>
            </a:endParaRPr>
          </a:p>
          <a:p>
            <a:pPr lvl="1" marL="914400" indent="-339480">
              <a:lnSpc>
                <a:spcPct val="100000"/>
              </a:lnSpc>
              <a:spcBef>
                <a:spcPts val="601"/>
              </a:spcBef>
              <a:buClr>
                <a:srgbClr val="0000a8"/>
              </a:buClr>
              <a:buFont typeface="Wingdings" charset="2"/>
              <a:buChar char=""/>
            </a:pPr>
            <a:r>
              <a:rPr b="0" lang="en-US" sz="2800" spc="-1" strike="noStrike">
                <a:solidFill>
                  <a:srgbClr val="000000"/>
                </a:solidFill>
                <a:latin typeface="Calibri"/>
              </a:rPr>
              <a:t>move towards innovation/differentiation in software</a:t>
            </a:r>
            <a:endParaRPr b="0" lang="en-US" sz="2800" spc="-1" strike="noStrike">
              <a:latin typeface="Arial"/>
            </a:endParaRPr>
          </a:p>
          <a:p>
            <a:pPr marL="457200" indent="-339480">
              <a:lnSpc>
                <a:spcPct val="100000"/>
              </a:lnSpc>
              <a:spcBef>
                <a:spcPts val="601"/>
              </a:spcBef>
              <a:buClr>
                <a:srgbClr val="0000a8"/>
              </a:buClr>
              <a:buFont typeface="Wingdings" charset="2"/>
              <a:buChar char=""/>
            </a:pPr>
            <a:r>
              <a:rPr b="0" lang="en-US" sz="2800" spc="-1" strike="noStrike">
                <a:solidFill>
                  <a:srgbClr val="0000a8"/>
                </a:solidFill>
                <a:latin typeface="Calibri"/>
              </a:rPr>
              <a:t>SDN: </a:t>
            </a:r>
            <a:r>
              <a:rPr b="0" lang="en-US" sz="2800" spc="-1" strike="noStrike">
                <a:solidFill>
                  <a:srgbClr val="000000"/>
                </a:solidFill>
                <a:latin typeface="Calibri"/>
              </a:rPr>
              <a:t>(logically) centralized control and configuration management often in  private/public cloud</a:t>
            </a:r>
            <a:endParaRPr b="0" lang="en-US" sz="2800" spc="-1" strike="noStrike">
              <a:latin typeface="Arial"/>
            </a:endParaRPr>
          </a:p>
          <a:p>
            <a:pPr marL="457200" indent="-339480">
              <a:lnSpc>
                <a:spcPct val="100000"/>
              </a:lnSpc>
              <a:spcBef>
                <a:spcPts val="601"/>
              </a:spcBef>
              <a:buClr>
                <a:srgbClr val="0000a8"/>
              </a:buClr>
              <a:buFont typeface="Wingdings" charset="2"/>
              <a:buChar char=""/>
            </a:pPr>
            <a:r>
              <a:rPr b="0" lang="en-US" sz="2800" spc="-1" strike="noStrike">
                <a:solidFill>
                  <a:srgbClr val="0013a3"/>
                </a:solidFill>
                <a:latin typeface="Calibri"/>
              </a:rPr>
              <a:t>network functions virtualization (NFV): </a:t>
            </a:r>
            <a:r>
              <a:rPr b="0" lang="en-US" sz="2800" spc="-1" strike="noStrike">
                <a:solidFill>
                  <a:srgbClr val="000000"/>
                </a:solidFill>
                <a:latin typeface="Calibri"/>
              </a:rPr>
              <a:t>programmable services over white box  networking, computation, storage</a:t>
            </a:r>
            <a:endParaRPr b="0" lang="en-US" sz="2800" spc="-1" strike="noStrike">
              <a:latin typeface="Arial"/>
            </a:endParaRPr>
          </a:p>
        </p:txBody>
      </p:sp>
    </p:spTree>
  </p:cSld>
  <mc:AlternateContent>
    <mc:Choice Requires="p14">
      <p:transition spd="slow" p14:dur="2000"/>
    </mc:Choice>
    <mc:Fallback>
      <p:transition spd="slow"/>
    </mc:Fallback>
  </mc:AlternateContent>
  <p:timing>
    <p:tnLst>
      <p:par>
        <p:cTn id="1779" dur="indefinite" restart="never" nodeType="tmRoot">
          <p:childTnLst>
            <p:seq>
              <p:cTn id="1780" dur="indefinite" nodeType="mainSeq">
                <p:childTnLst>
                  <p:par>
                    <p:cTn id="1781" fill="hold">
                      <p:stCondLst>
                        <p:cond delay="0"/>
                      </p:stCondLst>
                      <p:childTnLst>
                        <p:par>
                          <p:cTn id="1782" fill="hold">
                            <p:stCondLst>
                              <p:cond delay="0"/>
                            </p:stCondLst>
                            <p:childTnLst>
                              <p:par>
                                <p:cTn id="1783" nodeType="withEffect" fill="hold" presetClass="entr" presetID="9">
                                  <p:stCondLst>
                                    <p:cond delay="0"/>
                                  </p:stCondLst>
                                  <p:childTnLst>
                                    <p:set>
                                      <p:cBhvr>
                                        <p:cTn id="1784" dur="1" fill="hold">
                                          <p:stCondLst>
                                            <p:cond delay="0"/>
                                          </p:stCondLst>
                                        </p:cTn>
                                        <p:tgtEl>
                                          <p:spTgt spid="6285">
                                            <p:txEl>
                                              <p:pRg st="0" end="0"/>
                                            </p:txEl>
                                          </p:spTgt>
                                        </p:tgtEl>
                                        <p:attrNameLst>
                                          <p:attrName>style.visibility</p:attrName>
                                        </p:attrNameLst>
                                      </p:cBhvr>
                                      <p:to>
                                        <p:strVal val="visible"/>
                                      </p:to>
                                    </p:set>
                                    <p:animEffect filter="dissolve" transition="in">
                                      <p:cBhvr additive="repl">
                                        <p:cTn id="1785" dur="500"/>
                                        <p:tgtEl>
                                          <p:spTgt spid="6285">
                                            <p:txEl>
                                              <p:pRg st="0" end="0"/>
                                            </p:txEl>
                                          </p:spTgt>
                                        </p:tgtEl>
                                      </p:cBhvr>
                                    </p:animEffect>
                                  </p:childTnLst>
                                </p:cTn>
                              </p:par>
                            </p:childTnLst>
                          </p:cTn>
                        </p:par>
                      </p:childTnLst>
                    </p:cTn>
                  </p:par>
                  <p:par>
                    <p:cTn id="1786" fill="hold">
                      <p:stCondLst>
                        <p:cond delay="indefinite"/>
                      </p:stCondLst>
                      <p:childTnLst>
                        <p:par>
                          <p:cTn id="1787" fill="hold">
                            <p:stCondLst>
                              <p:cond delay="0"/>
                            </p:stCondLst>
                            <p:childTnLst>
                              <p:par>
                                <p:cTn id="1788" nodeType="clickEffect" fill="hold" presetClass="entr" presetID="9">
                                  <p:stCondLst>
                                    <p:cond delay="0"/>
                                  </p:stCondLst>
                                  <p:childTnLst>
                                    <p:set>
                                      <p:cBhvr>
                                        <p:cTn id="1789" dur="1" fill="hold">
                                          <p:stCondLst>
                                            <p:cond delay="0"/>
                                          </p:stCondLst>
                                        </p:cTn>
                                        <p:tgtEl>
                                          <p:spTgt spid="6285">
                                            <p:txEl>
                                              <p:pRg st="1" end="1"/>
                                            </p:txEl>
                                          </p:spTgt>
                                        </p:tgtEl>
                                        <p:attrNameLst>
                                          <p:attrName>style.visibility</p:attrName>
                                        </p:attrNameLst>
                                      </p:cBhvr>
                                      <p:to>
                                        <p:strVal val="visible"/>
                                      </p:to>
                                    </p:set>
                                    <p:animEffect filter="dissolve" transition="in">
                                      <p:cBhvr additive="repl">
                                        <p:cTn id="1790" dur="500"/>
                                        <p:tgtEl>
                                          <p:spTgt spid="6285">
                                            <p:txEl>
                                              <p:pRg st="1" end="1"/>
                                            </p:txEl>
                                          </p:spTgt>
                                        </p:tgtEl>
                                      </p:cBhvr>
                                    </p:animEffect>
                                  </p:childTnLst>
                                </p:cTn>
                              </p:par>
                              <p:par>
                                <p:cTn id="1791" nodeType="withEffect" fill="hold" presetClass="entr" presetID="9">
                                  <p:stCondLst>
                                    <p:cond delay="0"/>
                                  </p:stCondLst>
                                  <p:childTnLst>
                                    <p:set>
                                      <p:cBhvr>
                                        <p:cTn id="1792" dur="1" fill="hold">
                                          <p:stCondLst>
                                            <p:cond delay="0"/>
                                          </p:stCondLst>
                                        </p:cTn>
                                        <p:tgtEl>
                                          <p:spTgt spid="6285">
                                            <p:txEl>
                                              <p:pRg st="2" end="2"/>
                                            </p:txEl>
                                          </p:spTgt>
                                        </p:tgtEl>
                                        <p:attrNameLst>
                                          <p:attrName>style.visibility</p:attrName>
                                        </p:attrNameLst>
                                      </p:cBhvr>
                                      <p:to>
                                        <p:strVal val="visible"/>
                                      </p:to>
                                    </p:set>
                                    <p:animEffect filter="dissolve" transition="in">
                                      <p:cBhvr additive="repl">
                                        <p:cTn id="1793" dur="500"/>
                                        <p:tgtEl>
                                          <p:spTgt spid="6285">
                                            <p:txEl>
                                              <p:pRg st="2" end="2"/>
                                            </p:txEl>
                                          </p:spTgt>
                                        </p:tgtEl>
                                      </p:cBhvr>
                                    </p:animEffect>
                                  </p:childTnLst>
                                </p:cTn>
                              </p:par>
                              <p:par>
                                <p:cTn id="1794" nodeType="withEffect" fill="hold" presetClass="entr" presetID="9">
                                  <p:stCondLst>
                                    <p:cond delay="0"/>
                                  </p:stCondLst>
                                  <p:childTnLst>
                                    <p:set>
                                      <p:cBhvr>
                                        <p:cTn id="1795" dur="1" fill="hold">
                                          <p:stCondLst>
                                            <p:cond delay="0"/>
                                          </p:stCondLst>
                                        </p:cTn>
                                        <p:tgtEl>
                                          <p:spTgt spid="6285">
                                            <p:txEl>
                                              <p:pRg st="3" end="3"/>
                                            </p:txEl>
                                          </p:spTgt>
                                        </p:tgtEl>
                                        <p:attrNameLst>
                                          <p:attrName>style.visibility</p:attrName>
                                        </p:attrNameLst>
                                      </p:cBhvr>
                                      <p:to>
                                        <p:strVal val="visible"/>
                                      </p:to>
                                    </p:set>
                                    <p:animEffect filter="dissolve" transition="in">
                                      <p:cBhvr additive="repl">
                                        <p:cTn id="1796" dur="500"/>
                                        <p:tgtEl>
                                          <p:spTgt spid="6285">
                                            <p:txEl>
                                              <p:pRg st="3" end="3"/>
                                            </p:txEl>
                                          </p:spTgt>
                                        </p:tgtEl>
                                      </p:cBhvr>
                                    </p:animEffect>
                                  </p:childTnLst>
                                </p:cTn>
                              </p:par>
                              <p:par>
                                <p:cTn id="1797" nodeType="withEffect" fill="hold" presetClass="entr" presetID="9">
                                  <p:stCondLst>
                                    <p:cond delay="0"/>
                                  </p:stCondLst>
                                  <p:childTnLst>
                                    <p:set>
                                      <p:cBhvr>
                                        <p:cTn id="1798" dur="1" fill="hold">
                                          <p:stCondLst>
                                            <p:cond delay="0"/>
                                          </p:stCondLst>
                                        </p:cTn>
                                        <p:tgtEl>
                                          <p:spTgt spid="6285">
                                            <p:txEl>
                                              <p:pRg st="4" end="4"/>
                                            </p:txEl>
                                          </p:spTgt>
                                        </p:tgtEl>
                                        <p:attrNameLst>
                                          <p:attrName>style.visibility</p:attrName>
                                        </p:attrNameLst>
                                      </p:cBhvr>
                                      <p:to>
                                        <p:strVal val="visible"/>
                                      </p:to>
                                    </p:set>
                                    <p:animEffect filter="dissolve" transition="in">
                                      <p:cBhvr additive="repl">
                                        <p:cTn id="1799" dur="500"/>
                                        <p:tgtEl>
                                          <p:spTgt spid="6285">
                                            <p:txEl>
                                              <p:pRg st="4" end="4"/>
                                            </p:txEl>
                                          </p:spTgt>
                                        </p:tgtEl>
                                      </p:cBhvr>
                                    </p:animEffect>
                                  </p:childTnLst>
                                </p:cTn>
                              </p:par>
                            </p:childTnLst>
                          </p:cTn>
                        </p:par>
                      </p:childTnLst>
                    </p:cTn>
                  </p:par>
                  <p:par>
                    <p:cTn id="1800" fill="hold">
                      <p:stCondLst>
                        <p:cond delay="indefinite"/>
                      </p:stCondLst>
                      <p:childTnLst>
                        <p:par>
                          <p:cTn id="1801" fill="hold">
                            <p:stCondLst>
                              <p:cond delay="0"/>
                            </p:stCondLst>
                            <p:childTnLst>
                              <p:par>
                                <p:cTn id="1802" nodeType="clickEffect" fill="hold" presetClass="entr" presetID="9">
                                  <p:stCondLst>
                                    <p:cond delay="0"/>
                                  </p:stCondLst>
                                  <p:childTnLst>
                                    <p:set>
                                      <p:cBhvr>
                                        <p:cTn id="1803" dur="1" fill="hold">
                                          <p:stCondLst>
                                            <p:cond delay="0"/>
                                          </p:stCondLst>
                                        </p:cTn>
                                        <p:tgtEl>
                                          <p:spTgt spid="6285">
                                            <p:txEl>
                                              <p:pRg st="5" end="5"/>
                                            </p:txEl>
                                          </p:spTgt>
                                        </p:tgtEl>
                                        <p:attrNameLst>
                                          <p:attrName>style.visibility</p:attrName>
                                        </p:attrNameLst>
                                      </p:cBhvr>
                                      <p:to>
                                        <p:strVal val="visible"/>
                                      </p:to>
                                    </p:set>
                                    <p:animEffect filter="dissolve" transition="in">
                                      <p:cBhvr additive="repl">
                                        <p:cTn id="1804" dur="500"/>
                                        <p:tgtEl>
                                          <p:spTgt spid="6285">
                                            <p:txEl>
                                              <p:pRg st="5" end="5"/>
                                            </p:txEl>
                                          </p:spTgt>
                                        </p:tgtEl>
                                      </p:cBhvr>
                                    </p:animEffect>
                                  </p:childTnLst>
                                </p:cTn>
                              </p:par>
                            </p:childTnLst>
                          </p:cTn>
                        </p:par>
                      </p:childTnLst>
                    </p:cTn>
                  </p:par>
                  <p:par>
                    <p:cTn id="1805" fill="hold">
                      <p:stCondLst>
                        <p:cond delay="indefinite"/>
                      </p:stCondLst>
                      <p:childTnLst>
                        <p:par>
                          <p:cTn id="1806" fill="hold">
                            <p:stCondLst>
                              <p:cond delay="0"/>
                            </p:stCondLst>
                            <p:childTnLst>
                              <p:par>
                                <p:cTn id="1807" nodeType="clickEffect" fill="hold" presetClass="entr" presetID="9">
                                  <p:stCondLst>
                                    <p:cond delay="0"/>
                                  </p:stCondLst>
                                  <p:childTnLst>
                                    <p:set>
                                      <p:cBhvr>
                                        <p:cTn id="1808" dur="1" fill="hold">
                                          <p:stCondLst>
                                            <p:cond delay="0"/>
                                          </p:stCondLst>
                                        </p:cTn>
                                        <p:tgtEl>
                                          <p:spTgt spid="6285">
                                            <p:txEl>
                                              <p:pRg st="6" end="6"/>
                                            </p:txEl>
                                          </p:spTgt>
                                        </p:tgtEl>
                                        <p:attrNameLst>
                                          <p:attrName>style.visibility</p:attrName>
                                        </p:attrNameLst>
                                      </p:cBhvr>
                                      <p:to>
                                        <p:strVal val="visible"/>
                                      </p:to>
                                    </p:set>
                                    <p:animEffect filter="dissolve" transition="in">
                                      <p:cBhvr additive="repl">
                                        <p:cTn id="1809" dur="500"/>
                                        <p:tgtEl>
                                          <p:spTgt spid="6285">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6" name="TextShape 1"/>
          <p:cNvSpPr txBox="1"/>
          <p:nvPr/>
        </p:nvSpPr>
        <p:spPr>
          <a:xfrm>
            <a:off x="838080" y="45180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rPr>
              <a:t>The IP hourglass</a:t>
            </a:r>
            <a:endParaRPr b="0" lang="en-US" sz="4400" spc="-1" strike="noStrike">
              <a:solidFill>
                <a:srgbClr val="000000"/>
              </a:solidFill>
              <a:latin typeface="Calibri"/>
            </a:endParaRPr>
          </a:p>
        </p:txBody>
      </p:sp>
      <p:grpSp>
        <p:nvGrpSpPr>
          <p:cNvPr id="6287" name="Group 2"/>
          <p:cNvGrpSpPr/>
          <p:nvPr/>
        </p:nvGrpSpPr>
        <p:grpSpPr>
          <a:xfrm>
            <a:off x="4090680" y="1806480"/>
            <a:ext cx="3614040" cy="3698280"/>
            <a:chOff x="4090680" y="1806480"/>
            <a:chExt cx="3614040" cy="3698280"/>
          </a:xfrm>
        </p:grpSpPr>
        <p:sp>
          <p:nvSpPr>
            <p:cNvPr id="6288" name="CustomShape 3"/>
            <p:cNvSpPr/>
            <p:nvPr/>
          </p:nvSpPr>
          <p:spPr>
            <a:xfrm>
              <a:off x="4177440" y="1806480"/>
              <a:ext cx="1235880" cy="3672000"/>
            </a:xfrm>
            <a:custGeom>
              <a:avLst/>
              <a:gdLst/>
              <a:ahLst/>
              <a:rect l="l" t="t" r="r" b="b"/>
              <a:pathLst>
                <a:path w="1475374" h="5030587">
                  <a:moveTo>
                    <a:pt x="15329" y="0"/>
                  </a:moveTo>
                  <a:cubicBezTo>
                    <a:pt x="11506" y="126358"/>
                    <a:pt x="-8193" y="338440"/>
                    <a:pt x="22909" y="490198"/>
                  </a:cubicBezTo>
                  <a:cubicBezTo>
                    <a:pt x="582101" y="1884724"/>
                    <a:pt x="1488947" y="1931578"/>
                    <a:pt x="1475220" y="2463970"/>
                  </a:cubicBezTo>
                  <a:cubicBezTo>
                    <a:pt x="1461493" y="2996362"/>
                    <a:pt x="432418" y="3246650"/>
                    <a:pt x="34630" y="4625210"/>
                  </a:cubicBezTo>
                  <a:cubicBezTo>
                    <a:pt x="-13183" y="4820661"/>
                    <a:pt x="2505" y="4908161"/>
                    <a:pt x="2317" y="5030587"/>
                  </a:cubicBezTo>
                </a:path>
              </a:pathLst>
            </a:custGeom>
            <a:noFill/>
            <a:ln w="38100">
              <a:solidFill>
                <a:srgbClr val="000090"/>
              </a:solidFill>
            </a:ln>
          </p:spPr>
          <p:style>
            <a:lnRef idx="2">
              <a:schemeClr val="accent1"/>
            </a:lnRef>
            <a:fillRef idx="0">
              <a:schemeClr val="accent1"/>
            </a:fillRef>
            <a:effectRef idx="1">
              <a:schemeClr val="accent1"/>
            </a:effectRef>
            <a:fontRef idx="minor"/>
          </p:style>
        </p:sp>
        <p:sp>
          <p:nvSpPr>
            <p:cNvPr id="6289" name="CustomShape 4"/>
            <p:cNvSpPr/>
            <p:nvPr/>
          </p:nvSpPr>
          <p:spPr>
            <a:xfrm flipH="1">
              <a:off x="6372000" y="1808640"/>
              <a:ext cx="1233720" cy="3653280"/>
            </a:xfrm>
            <a:custGeom>
              <a:avLst/>
              <a:gdLst/>
              <a:ahLst/>
              <a:rect l="l" t="t" r="r" b="b"/>
              <a:pathLst>
                <a:path w="1472959" h="5005187">
                  <a:moveTo>
                    <a:pt x="6564" y="0"/>
                  </a:moveTo>
                  <a:cubicBezTo>
                    <a:pt x="18616" y="167633"/>
                    <a:pt x="-23308" y="297165"/>
                    <a:pt x="20494" y="487023"/>
                  </a:cubicBezTo>
                  <a:cubicBezTo>
                    <a:pt x="579686" y="1881549"/>
                    <a:pt x="1486532" y="1928403"/>
                    <a:pt x="1472805" y="2460795"/>
                  </a:cubicBezTo>
                  <a:cubicBezTo>
                    <a:pt x="1459078" y="2993187"/>
                    <a:pt x="430003" y="3243475"/>
                    <a:pt x="32215" y="4622035"/>
                  </a:cubicBezTo>
                  <a:cubicBezTo>
                    <a:pt x="6627" y="4811136"/>
                    <a:pt x="-3085" y="4835136"/>
                    <a:pt x="12602" y="5005187"/>
                  </a:cubicBezTo>
                </a:path>
              </a:pathLst>
            </a:custGeom>
            <a:noFill/>
            <a:ln w="38100">
              <a:solidFill>
                <a:srgbClr val="000090"/>
              </a:solidFill>
            </a:ln>
          </p:spPr>
          <p:style>
            <a:lnRef idx="2">
              <a:schemeClr val="accent1"/>
            </a:lnRef>
            <a:fillRef idx="0">
              <a:schemeClr val="accent1"/>
            </a:fillRef>
            <a:effectRef idx="1">
              <a:schemeClr val="accent1"/>
            </a:effectRef>
            <a:fontRef idx="minor"/>
          </p:style>
        </p:sp>
        <p:grpSp>
          <p:nvGrpSpPr>
            <p:cNvPr id="6290" name="Group 5"/>
            <p:cNvGrpSpPr/>
            <p:nvPr/>
          </p:nvGrpSpPr>
          <p:grpSpPr>
            <a:xfrm>
              <a:off x="4090680" y="1817640"/>
              <a:ext cx="3600720" cy="149040"/>
              <a:chOff x="4090680" y="1817640"/>
              <a:chExt cx="3600720" cy="149040"/>
            </a:xfrm>
          </p:grpSpPr>
          <p:sp>
            <p:nvSpPr>
              <p:cNvPr id="6291" name="CustomShape 6"/>
              <p:cNvSpPr/>
              <p:nvPr/>
            </p:nvSpPr>
            <p:spPr>
              <a:xfrm>
                <a:off x="4190400" y="1817640"/>
                <a:ext cx="3405240" cy="149040"/>
              </a:xfrm>
              <a:prstGeom prst="rect">
                <a:avLst/>
              </a:prstGeom>
              <a:solidFill>
                <a:schemeClr val="bg1"/>
              </a:solidFill>
              <a:ln w="38100">
                <a:solidFill>
                  <a:srgbClr val="000090"/>
                </a:solidFill>
              </a:ln>
            </p:spPr>
            <p:style>
              <a:lnRef idx="1">
                <a:schemeClr val="accent1"/>
              </a:lnRef>
              <a:fillRef idx="3">
                <a:schemeClr val="accent1"/>
              </a:fillRef>
              <a:effectRef idx="2">
                <a:schemeClr val="accent1"/>
              </a:effectRef>
              <a:fontRef idx="minor"/>
            </p:style>
          </p:sp>
          <p:grpSp>
            <p:nvGrpSpPr>
              <p:cNvPr id="6292" name="Group 7"/>
              <p:cNvGrpSpPr/>
              <p:nvPr/>
            </p:nvGrpSpPr>
            <p:grpSpPr>
              <a:xfrm>
                <a:off x="4090680" y="1817640"/>
                <a:ext cx="302760" cy="149040"/>
                <a:chOff x="4090680" y="1817640"/>
                <a:chExt cx="302760" cy="149040"/>
              </a:xfrm>
            </p:grpSpPr>
            <p:sp>
              <p:nvSpPr>
                <p:cNvPr id="6293" name="CustomShape 8"/>
                <p:cNvSpPr/>
                <p:nvPr/>
              </p:nvSpPr>
              <p:spPr>
                <a:xfrm>
                  <a:off x="4090680" y="1817640"/>
                  <a:ext cx="168120" cy="149040"/>
                </a:xfrm>
                <a:prstGeom prst="ellipse">
                  <a:avLst/>
                </a:prstGeom>
                <a:solidFill>
                  <a:schemeClr val="bg1"/>
                </a:solidFill>
                <a:ln w="38100">
                  <a:solidFill>
                    <a:srgbClr val="000090"/>
                  </a:solidFill>
                </a:ln>
              </p:spPr>
              <p:style>
                <a:lnRef idx="1">
                  <a:schemeClr val="accent1"/>
                </a:lnRef>
                <a:fillRef idx="3">
                  <a:schemeClr val="accent1"/>
                </a:fillRef>
                <a:effectRef idx="2">
                  <a:schemeClr val="accent1"/>
                </a:effectRef>
                <a:fontRef idx="minor"/>
              </p:style>
            </p:sp>
            <p:sp>
              <p:nvSpPr>
                <p:cNvPr id="6294" name="CustomShape 9"/>
                <p:cNvSpPr/>
                <p:nvPr/>
              </p:nvSpPr>
              <p:spPr>
                <a:xfrm rot="5400000">
                  <a:off x="4232520" y="1782720"/>
                  <a:ext cx="104040" cy="217440"/>
                </a:xfrm>
                <a:prstGeom prst="rect">
                  <a:avLst/>
                </a:prstGeom>
                <a:solidFill>
                  <a:schemeClr val="bg1"/>
                </a:solidFill>
                <a:ln w="3175">
                  <a:noFill/>
                </a:ln>
              </p:spPr>
              <p:style>
                <a:lnRef idx="1">
                  <a:schemeClr val="accent1"/>
                </a:lnRef>
                <a:fillRef idx="3">
                  <a:schemeClr val="accent1"/>
                </a:fillRef>
                <a:effectRef idx="2">
                  <a:schemeClr val="accent1"/>
                </a:effectRef>
                <a:fontRef idx="minor"/>
              </p:style>
            </p:sp>
          </p:grpSp>
          <p:grpSp>
            <p:nvGrpSpPr>
              <p:cNvPr id="6295" name="Group 10"/>
              <p:cNvGrpSpPr/>
              <p:nvPr/>
            </p:nvGrpSpPr>
            <p:grpSpPr>
              <a:xfrm>
                <a:off x="7390440" y="1817640"/>
                <a:ext cx="300960" cy="149040"/>
                <a:chOff x="7390440" y="1817640"/>
                <a:chExt cx="300960" cy="149040"/>
              </a:xfrm>
            </p:grpSpPr>
            <p:sp>
              <p:nvSpPr>
                <p:cNvPr id="6296" name="CustomShape 11"/>
                <p:cNvSpPr/>
                <p:nvPr/>
              </p:nvSpPr>
              <p:spPr>
                <a:xfrm flipH="1">
                  <a:off x="7522920" y="1817640"/>
                  <a:ext cx="168120" cy="149040"/>
                </a:xfrm>
                <a:prstGeom prst="ellipse">
                  <a:avLst/>
                </a:prstGeom>
                <a:solidFill>
                  <a:schemeClr val="bg1"/>
                </a:solidFill>
                <a:ln w="38100">
                  <a:solidFill>
                    <a:srgbClr val="000090"/>
                  </a:solidFill>
                </a:ln>
              </p:spPr>
              <p:style>
                <a:lnRef idx="1">
                  <a:schemeClr val="accent1"/>
                </a:lnRef>
                <a:fillRef idx="3">
                  <a:schemeClr val="accent1"/>
                </a:fillRef>
                <a:effectRef idx="2">
                  <a:schemeClr val="accent1"/>
                </a:effectRef>
                <a:fontRef idx="minor"/>
              </p:style>
            </p:sp>
            <p:sp>
              <p:nvSpPr>
                <p:cNvPr id="6297" name="CustomShape 12"/>
                <p:cNvSpPr/>
                <p:nvPr/>
              </p:nvSpPr>
              <p:spPr>
                <a:xfrm flipH="1" rot="16200000">
                  <a:off x="7448040" y="1780920"/>
                  <a:ext cx="101880" cy="217440"/>
                </a:xfrm>
                <a:prstGeom prst="rect">
                  <a:avLst/>
                </a:prstGeom>
                <a:solidFill>
                  <a:schemeClr val="bg1"/>
                </a:solidFill>
                <a:ln w="3175">
                  <a:noFill/>
                </a:ln>
              </p:spPr>
              <p:style>
                <a:lnRef idx="1">
                  <a:schemeClr val="accent1"/>
                </a:lnRef>
                <a:fillRef idx="3">
                  <a:schemeClr val="accent1"/>
                </a:fillRef>
                <a:effectRef idx="2">
                  <a:schemeClr val="accent1"/>
                </a:effectRef>
                <a:fontRef idx="minor"/>
              </p:style>
            </p:sp>
          </p:grpSp>
        </p:grpSp>
        <p:sp>
          <p:nvSpPr>
            <p:cNvPr id="6298" name="Line 13"/>
            <p:cNvSpPr/>
            <p:nvPr/>
          </p:nvSpPr>
          <p:spPr>
            <a:xfrm>
              <a:off x="5143680" y="3236760"/>
              <a:ext cx="1508400" cy="360"/>
            </a:xfrm>
            <a:prstGeom prst="line">
              <a:avLst/>
            </a:prstGeom>
            <a:ln w="38100">
              <a:solidFill>
                <a:srgbClr val="000090"/>
              </a:solidFill>
            </a:ln>
          </p:spPr>
          <p:style>
            <a:lnRef idx="2">
              <a:schemeClr val="accent1"/>
            </a:lnRef>
            <a:fillRef idx="0">
              <a:schemeClr val="accent1"/>
            </a:fillRef>
            <a:effectRef idx="1">
              <a:schemeClr val="accent1"/>
            </a:effectRef>
            <a:fontRef idx="minor"/>
          </p:style>
        </p:sp>
        <p:sp>
          <p:nvSpPr>
            <p:cNvPr id="6299" name="Line 14"/>
            <p:cNvSpPr/>
            <p:nvPr/>
          </p:nvSpPr>
          <p:spPr>
            <a:xfrm>
              <a:off x="4419360" y="2558520"/>
              <a:ext cx="2950920" cy="360"/>
            </a:xfrm>
            <a:prstGeom prst="line">
              <a:avLst/>
            </a:prstGeom>
            <a:ln w="38100">
              <a:solidFill>
                <a:srgbClr val="000090"/>
              </a:solidFill>
            </a:ln>
          </p:spPr>
          <p:style>
            <a:lnRef idx="2">
              <a:schemeClr val="accent1"/>
            </a:lnRef>
            <a:fillRef idx="0">
              <a:schemeClr val="accent1"/>
            </a:fillRef>
            <a:effectRef idx="1">
              <a:schemeClr val="accent1"/>
            </a:effectRef>
            <a:fontRef idx="minor"/>
          </p:style>
        </p:sp>
        <p:sp>
          <p:nvSpPr>
            <p:cNvPr id="6300" name="Line 15"/>
            <p:cNvSpPr/>
            <p:nvPr/>
          </p:nvSpPr>
          <p:spPr>
            <a:xfrm>
              <a:off x="4476960" y="4649400"/>
              <a:ext cx="2837520" cy="360"/>
            </a:xfrm>
            <a:prstGeom prst="line">
              <a:avLst/>
            </a:prstGeom>
            <a:ln w="38100">
              <a:solidFill>
                <a:srgbClr val="000090"/>
              </a:solidFill>
            </a:ln>
          </p:spPr>
          <p:style>
            <a:lnRef idx="2">
              <a:schemeClr val="accent1"/>
            </a:lnRef>
            <a:fillRef idx="0">
              <a:schemeClr val="accent1"/>
            </a:fillRef>
            <a:effectRef idx="1">
              <a:schemeClr val="accent1"/>
            </a:effectRef>
            <a:fontRef idx="minor"/>
          </p:style>
        </p:sp>
        <p:sp>
          <p:nvSpPr>
            <p:cNvPr id="6301" name="Line 16"/>
            <p:cNvSpPr/>
            <p:nvPr/>
          </p:nvSpPr>
          <p:spPr>
            <a:xfrm>
              <a:off x="5105880" y="4016880"/>
              <a:ext cx="1575360" cy="360"/>
            </a:xfrm>
            <a:prstGeom prst="line">
              <a:avLst/>
            </a:prstGeom>
            <a:ln w="38100">
              <a:solidFill>
                <a:srgbClr val="000090"/>
              </a:solidFill>
            </a:ln>
          </p:spPr>
          <p:style>
            <a:lnRef idx="2">
              <a:schemeClr val="accent1"/>
            </a:lnRef>
            <a:fillRef idx="0">
              <a:schemeClr val="accent1"/>
            </a:fillRef>
            <a:effectRef idx="1">
              <a:schemeClr val="accent1"/>
            </a:effectRef>
            <a:fontRef idx="minor"/>
          </p:style>
        </p:sp>
        <p:sp>
          <p:nvSpPr>
            <p:cNvPr id="6302" name="CustomShape 17"/>
            <p:cNvSpPr/>
            <p:nvPr/>
          </p:nvSpPr>
          <p:spPr>
            <a:xfrm>
              <a:off x="5639400" y="3396960"/>
              <a:ext cx="453960" cy="516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rPr>
                <a:t>IP</a:t>
              </a:r>
              <a:endParaRPr b="0" lang="en-US" sz="2800" spc="-1" strike="noStrike">
                <a:latin typeface="Arial"/>
              </a:endParaRPr>
            </a:p>
          </p:txBody>
        </p:sp>
        <p:sp>
          <p:nvSpPr>
            <p:cNvPr id="6303" name="CustomShape 18"/>
            <p:cNvSpPr/>
            <p:nvPr/>
          </p:nvSpPr>
          <p:spPr>
            <a:xfrm>
              <a:off x="5083200" y="2673360"/>
              <a:ext cx="799920" cy="516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rPr>
                <a:t>TCP </a:t>
              </a:r>
              <a:endParaRPr b="0" lang="en-US" sz="2800" spc="-1" strike="noStrike">
                <a:latin typeface="Arial"/>
              </a:endParaRPr>
            </a:p>
          </p:txBody>
        </p:sp>
        <p:sp>
          <p:nvSpPr>
            <p:cNvPr id="6304" name="CustomShape 19"/>
            <p:cNvSpPr/>
            <p:nvPr/>
          </p:nvSpPr>
          <p:spPr>
            <a:xfrm>
              <a:off x="5962320" y="2682000"/>
              <a:ext cx="808920" cy="516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rPr>
                <a:t>UDP</a:t>
              </a:r>
              <a:endParaRPr b="0" lang="en-US" sz="2800" spc="-1" strike="noStrike">
                <a:latin typeface="Arial"/>
              </a:endParaRPr>
            </a:p>
          </p:txBody>
        </p:sp>
        <p:sp>
          <p:nvSpPr>
            <p:cNvPr id="6305" name="CustomShape 20"/>
            <p:cNvSpPr/>
            <p:nvPr/>
          </p:nvSpPr>
          <p:spPr>
            <a:xfrm>
              <a:off x="4517640" y="1966320"/>
              <a:ext cx="72216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rPr>
                <a:t>HTTP</a:t>
              </a:r>
              <a:endParaRPr b="0" lang="en-US" sz="2000" spc="-1" strike="noStrike">
                <a:latin typeface="Arial"/>
              </a:endParaRPr>
            </a:p>
          </p:txBody>
        </p:sp>
        <p:sp>
          <p:nvSpPr>
            <p:cNvPr id="6306" name="CustomShape 21"/>
            <p:cNvSpPr/>
            <p:nvPr/>
          </p:nvSpPr>
          <p:spPr>
            <a:xfrm>
              <a:off x="5403960" y="1977840"/>
              <a:ext cx="77076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rPr>
                <a:t>SMTP</a:t>
              </a:r>
              <a:endParaRPr b="0" lang="en-US" sz="2000" spc="-1" strike="noStrike">
                <a:latin typeface="Arial"/>
              </a:endParaRPr>
            </a:p>
          </p:txBody>
        </p:sp>
        <p:sp>
          <p:nvSpPr>
            <p:cNvPr id="6307" name="CustomShape 22"/>
            <p:cNvSpPr/>
            <p:nvPr/>
          </p:nvSpPr>
          <p:spPr>
            <a:xfrm>
              <a:off x="4944240" y="2180160"/>
              <a:ext cx="71460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rPr>
                <a:t>QUIC</a:t>
              </a:r>
              <a:endParaRPr b="0" lang="en-US" sz="2000" spc="-1" strike="noStrike">
                <a:latin typeface="Arial"/>
              </a:endParaRPr>
            </a:p>
          </p:txBody>
        </p:sp>
        <p:sp>
          <p:nvSpPr>
            <p:cNvPr id="6308" name="CustomShape 23"/>
            <p:cNvSpPr/>
            <p:nvPr/>
          </p:nvSpPr>
          <p:spPr>
            <a:xfrm>
              <a:off x="5881680" y="2186280"/>
              <a:ext cx="75708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rPr>
                <a:t>DASH</a:t>
              </a:r>
              <a:endParaRPr b="0" lang="en-US" sz="2000" spc="-1" strike="noStrike">
                <a:latin typeface="Arial"/>
              </a:endParaRPr>
            </a:p>
          </p:txBody>
        </p:sp>
        <p:sp>
          <p:nvSpPr>
            <p:cNvPr id="6309" name="CustomShape 24"/>
            <p:cNvSpPr/>
            <p:nvPr/>
          </p:nvSpPr>
          <p:spPr>
            <a:xfrm>
              <a:off x="6314760" y="1966320"/>
              <a:ext cx="57132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rPr>
                <a:t>RTP</a:t>
              </a:r>
              <a:endParaRPr b="0" lang="en-US" sz="2000" spc="-1" strike="noStrike">
                <a:latin typeface="Arial"/>
              </a:endParaRPr>
            </a:p>
          </p:txBody>
        </p:sp>
        <p:sp>
          <p:nvSpPr>
            <p:cNvPr id="6310" name="CustomShape 25"/>
            <p:cNvSpPr/>
            <p:nvPr/>
          </p:nvSpPr>
          <p:spPr>
            <a:xfrm>
              <a:off x="6877080" y="1972080"/>
              <a:ext cx="512640" cy="516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800" spc="-1" strike="noStrike">
                  <a:solidFill>
                    <a:srgbClr val="000000"/>
                  </a:solidFill>
                  <a:latin typeface="Calibri"/>
                </a:rPr>
                <a:t>…</a:t>
              </a:r>
              <a:endParaRPr b="0" lang="en-US" sz="2800" spc="-1" strike="noStrike">
                <a:latin typeface="Arial"/>
              </a:endParaRPr>
            </a:p>
          </p:txBody>
        </p:sp>
        <p:grpSp>
          <p:nvGrpSpPr>
            <p:cNvPr id="6311" name="Group 26"/>
            <p:cNvGrpSpPr/>
            <p:nvPr/>
          </p:nvGrpSpPr>
          <p:grpSpPr>
            <a:xfrm>
              <a:off x="4104000" y="5355720"/>
              <a:ext cx="3600720" cy="149040"/>
              <a:chOff x="4104000" y="5355720"/>
              <a:chExt cx="3600720" cy="149040"/>
            </a:xfrm>
          </p:grpSpPr>
          <p:sp>
            <p:nvSpPr>
              <p:cNvPr id="6312" name="CustomShape 27"/>
              <p:cNvSpPr/>
              <p:nvPr/>
            </p:nvSpPr>
            <p:spPr>
              <a:xfrm>
                <a:off x="4203360" y="5355720"/>
                <a:ext cx="3405240" cy="149040"/>
              </a:xfrm>
              <a:prstGeom prst="rect">
                <a:avLst/>
              </a:prstGeom>
              <a:solidFill>
                <a:schemeClr val="bg1"/>
              </a:solidFill>
              <a:ln w="38100">
                <a:solidFill>
                  <a:srgbClr val="000090"/>
                </a:solidFill>
              </a:ln>
            </p:spPr>
            <p:style>
              <a:lnRef idx="1">
                <a:schemeClr val="accent1"/>
              </a:lnRef>
              <a:fillRef idx="3">
                <a:schemeClr val="accent1"/>
              </a:fillRef>
              <a:effectRef idx="2">
                <a:schemeClr val="accent1"/>
              </a:effectRef>
              <a:fontRef idx="minor"/>
            </p:style>
          </p:sp>
          <p:grpSp>
            <p:nvGrpSpPr>
              <p:cNvPr id="6313" name="Group 28"/>
              <p:cNvGrpSpPr/>
              <p:nvPr/>
            </p:nvGrpSpPr>
            <p:grpSpPr>
              <a:xfrm>
                <a:off x="4104000" y="5355720"/>
                <a:ext cx="302400" cy="149040"/>
                <a:chOff x="4104000" y="5355720"/>
                <a:chExt cx="302400" cy="149040"/>
              </a:xfrm>
            </p:grpSpPr>
            <p:sp>
              <p:nvSpPr>
                <p:cNvPr id="6314" name="CustomShape 29"/>
                <p:cNvSpPr/>
                <p:nvPr/>
              </p:nvSpPr>
              <p:spPr>
                <a:xfrm>
                  <a:off x="4104000" y="5355720"/>
                  <a:ext cx="168120" cy="149040"/>
                </a:xfrm>
                <a:prstGeom prst="ellipse">
                  <a:avLst/>
                </a:prstGeom>
                <a:solidFill>
                  <a:schemeClr val="bg1"/>
                </a:solidFill>
                <a:ln w="38100">
                  <a:solidFill>
                    <a:srgbClr val="000090"/>
                  </a:solidFill>
                </a:ln>
              </p:spPr>
              <p:style>
                <a:lnRef idx="1">
                  <a:schemeClr val="accent1"/>
                </a:lnRef>
                <a:fillRef idx="3">
                  <a:schemeClr val="accent1"/>
                </a:fillRef>
                <a:effectRef idx="2">
                  <a:schemeClr val="accent1"/>
                </a:effectRef>
                <a:fontRef idx="minor"/>
              </p:style>
            </p:sp>
            <p:sp>
              <p:nvSpPr>
                <p:cNvPr id="6315" name="CustomShape 30"/>
                <p:cNvSpPr/>
                <p:nvPr/>
              </p:nvSpPr>
              <p:spPr>
                <a:xfrm rot="5400000">
                  <a:off x="4246560" y="5320080"/>
                  <a:ext cx="101880" cy="217440"/>
                </a:xfrm>
                <a:prstGeom prst="rect">
                  <a:avLst/>
                </a:prstGeom>
                <a:solidFill>
                  <a:schemeClr val="bg1"/>
                </a:solidFill>
                <a:ln w="3175">
                  <a:noFill/>
                </a:ln>
              </p:spPr>
              <p:style>
                <a:lnRef idx="1">
                  <a:schemeClr val="accent1"/>
                </a:lnRef>
                <a:fillRef idx="3">
                  <a:schemeClr val="accent1"/>
                </a:fillRef>
                <a:effectRef idx="2">
                  <a:schemeClr val="accent1"/>
                </a:effectRef>
                <a:fontRef idx="minor"/>
              </p:style>
            </p:sp>
          </p:grpSp>
          <p:grpSp>
            <p:nvGrpSpPr>
              <p:cNvPr id="6316" name="Group 31"/>
              <p:cNvGrpSpPr/>
              <p:nvPr/>
            </p:nvGrpSpPr>
            <p:grpSpPr>
              <a:xfrm>
                <a:off x="7403760" y="5355720"/>
                <a:ext cx="300960" cy="149040"/>
                <a:chOff x="7403760" y="5355720"/>
                <a:chExt cx="300960" cy="149040"/>
              </a:xfrm>
            </p:grpSpPr>
            <p:sp>
              <p:nvSpPr>
                <p:cNvPr id="6317" name="CustomShape 32"/>
                <p:cNvSpPr/>
                <p:nvPr/>
              </p:nvSpPr>
              <p:spPr>
                <a:xfrm flipH="1">
                  <a:off x="7536240" y="5355720"/>
                  <a:ext cx="168120" cy="149040"/>
                </a:xfrm>
                <a:prstGeom prst="ellipse">
                  <a:avLst/>
                </a:prstGeom>
                <a:solidFill>
                  <a:schemeClr val="bg1"/>
                </a:solidFill>
                <a:ln w="38100">
                  <a:solidFill>
                    <a:srgbClr val="000090"/>
                  </a:solidFill>
                </a:ln>
              </p:spPr>
              <p:style>
                <a:lnRef idx="1">
                  <a:schemeClr val="accent1"/>
                </a:lnRef>
                <a:fillRef idx="3">
                  <a:schemeClr val="accent1"/>
                </a:fillRef>
                <a:effectRef idx="2">
                  <a:schemeClr val="accent1"/>
                </a:effectRef>
                <a:fontRef idx="minor"/>
              </p:style>
            </p:sp>
            <p:sp>
              <p:nvSpPr>
                <p:cNvPr id="6318" name="CustomShape 33"/>
                <p:cNvSpPr/>
                <p:nvPr/>
              </p:nvSpPr>
              <p:spPr>
                <a:xfrm flipH="1" rot="16200000">
                  <a:off x="7461360" y="5323320"/>
                  <a:ext cx="101880" cy="217440"/>
                </a:xfrm>
                <a:prstGeom prst="rect">
                  <a:avLst/>
                </a:prstGeom>
                <a:solidFill>
                  <a:schemeClr val="bg1"/>
                </a:solidFill>
                <a:ln w="3175">
                  <a:noFill/>
                </a:ln>
              </p:spPr>
              <p:style>
                <a:lnRef idx="1">
                  <a:schemeClr val="accent1"/>
                </a:lnRef>
                <a:fillRef idx="3">
                  <a:schemeClr val="accent1"/>
                </a:fillRef>
                <a:effectRef idx="2">
                  <a:schemeClr val="accent1"/>
                </a:effectRef>
                <a:fontRef idx="minor"/>
              </p:style>
            </p:sp>
          </p:grpSp>
        </p:grpSp>
        <p:sp>
          <p:nvSpPr>
            <p:cNvPr id="6319" name="CustomShape 34"/>
            <p:cNvSpPr/>
            <p:nvPr/>
          </p:nvSpPr>
          <p:spPr>
            <a:xfrm>
              <a:off x="4995000" y="4017960"/>
              <a:ext cx="122652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rPr>
                <a:t>Ethernet</a:t>
              </a:r>
              <a:endParaRPr b="0" lang="en-US" sz="1800" spc="-1" strike="noStrike">
                <a:latin typeface="Arial"/>
              </a:endParaRPr>
            </a:p>
          </p:txBody>
        </p:sp>
        <p:sp>
          <p:nvSpPr>
            <p:cNvPr id="6320" name="CustomShape 35"/>
            <p:cNvSpPr/>
            <p:nvPr/>
          </p:nvSpPr>
          <p:spPr>
            <a:xfrm>
              <a:off x="5305320" y="4282560"/>
              <a:ext cx="80892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rPr>
                <a:t>WiFi</a:t>
              </a:r>
              <a:endParaRPr b="0" lang="en-US" sz="1800" spc="-1" strike="noStrike">
                <a:latin typeface="Arial"/>
              </a:endParaRPr>
            </a:p>
          </p:txBody>
        </p:sp>
        <p:sp>
          <p:nvSpPr>
            <p:cNvPr id="6321" name="CustomShape 36"/>
            <p:cNvSpPr/>
            <p:nvPr/>
          </p:nvSpPr>
          <p:spPr>
            <a:xfrm>
              <a:off x="5839560" y="4282200"/>
              <a:ext cx="119016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rPr>
                <a:t>Bluetooth</a:t>
              </a:r>
              <a:endParaRPr b="0" lang="en-US" sz="1800" spc="-1" strike="noStrike">
                <a:latin typeface="Arial"/>
              </a:endParaRPr>
            </a:p>
          </p:txBody>
        </p:sp>
        <p:sp>
          <p:nvSpPr>
            <p:cNvPr id="6322" name="CustomShape 37"/>
            <p:cNvSpPr/>
            <p:nvPr/>
          </p:nvSpPr>
          <p:spPr>
            <a:xfrm>
              <a:off x="5909040" y="4018320"/>
              <a:ext cx="60228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rPr>
                <a:t>PPP</a:t>
              </a:r>
              <a:endParaRPr b="0" lang="en-US" sz="1800" spc="-1" strike="noStrike">
                <a:latin typeface="Arial"/>
              </a:endParaRPr>
            </a:p>
          </p:txBody>
        </p:sp>
        <p:sp>
          <p:nvSpPr>
            <p:cNvPr id="6323" name="CustomShape 38"/>
            <p:cNvSpPr/>
            <p:nvPr/>
          </p:nvSpPr>
          <p:spPr>
            <a:xfrm>
              <a:off x="4710960" y="4284000"/>
              <a:ext cx="76500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rPr>
                <a:t>PDCP</a:t>
              </a:r>
              <a:endParaRPr b="0" lang="en-US" sz="1800" spc="-1" strike="noStrike">
                <a:latin typeface="Arial"/>
              </a:endParaRPr>
            </a:p>
          </p:txBody>
        </p:sp>
        <p:sp>
          <p:nvSpPr>
            <p:cNvPr id="6324" name="CustomShape 39"/>
            <p:cNvSpPr/>
            <p:nvPr/>
          </p:nvSpPr>
          <p:spPr>
            <a:xfrm>
              <a:off x="6323760" y="3966840"/>
              <a:ext cx="512640" cy="516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800" spc="-1" strike="noStrike">
                  <a:solidFill>
                    <a:srgbClr val="000000"/>
                  </a:solidFill>
                  <a:latin typeface="Calibri"/>
                </a:rPr>
                <a:t>…</a:t>
              </a:r>
              <a:endParaRPr b="0" lang="en-US" sz="2800" spc="-1" strike="noStrike">
                <a:latin typeface="Arial"/>
              </a:endParaRPr>
            </a:p>
          </p:txBody>
        </p:sp>
        <p:sp>
          <p:nvSpPr>
            <p:cNvPr id="6325" name="CustomShape 40"/>
            <p:cNvSpPr/>
            <p:nvPr/>
          </p:nvSpPr>
          <p:spPr>
            <a:xfrm>
              <a:off x="4689360" y="4811040"/>
              <a:ext cx="2642760" cy="3952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000" spc="-1" strike="noStrike">
                  <a:solidFill>
                    <a:srgbClr val="000000"/>
                  </a:solidFill>
                  <a:latin typeface="Calibri"/>
                </a:rPr>
                <a:t>copper   radio   fiber</a:t>
              </a:r>
              <a:endParaRPr b="0" lang="en-US" sz="2000" spc="-1" strike="noStrike">
                <a:latin typeface="Arial"/>
              </a:endParaRPr>
            </a:p>
          </p:txBody>
        </p:sp>
      </p:grpSp>
      <p:grpSp>
        <p:nvGrpSpPr>
          <p:cNvPr id="6326" name="Group 41"/>
          <p:cNvGrpSpPr/>
          <p:nvPr/>
        </p:nvGrpSpPr>
        <p:grpSpPr>
          <a:xfrm>
            <a:off x="813960" y="2315880"/>
            <a:ext cx="4705560" cy="2650680"/>
            <a:chOff x="813960" y="2315880"/>
            <a:chExt cx="4705560" cy="2650680"/>
          </a:xfrm>
        </p:grpSpPr>
        <p:sp>
          <p:nvSpPr>
            <p:cNvPr id="6327" name="CustomShape 42"/>
            <p:cNvSpPr/>
            <p:nvPr/>
          </p:nvSpPr>
          <p:spPr>
            <a:xfrm>
              <a:off x="813960" y="2315880"/>
              <a:ext cx="3300480" cy="2650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c00000"/>
                  </a:solidFill>
                  <a:latin typeface="Calibri"/>
                </a:rPr>
                <a:t>Internet’s “thin waist”: </a:t>
              </a:r>
              <a:endParaRPr b="0" lang="en-US" sz="2400" spc="-1" strike="noStrike">
                <a:latin typeface="Arial"/>
              </a:endParaRPr>
            </a:p>
            <a:p>
              <a:pPr marL="343080" indent="-342720">
                <a:lnSpc>
                  <a:spcPct val="100000"/>
                </a:lnSpc>
                <a:buClr>
                  <a:srgbClr val="0000a8"/>
                </a:buClr>
                <a:buFont typeface="Wingdings" charset="2"/>
                <a:buChar char=""/>
                <a:tabLst>
                  <a:tab algn="l" pos="0"/>
                </a:tabLst>
              </a:pPr>
              <a:r>
                <a:rPr b="0" i="1" lang="en-US" sz="2400" spc="-1" strike="noStrike">
                  <a:solidFill>
                    <a:srgbClr val="000000"/>
                  </a:solidFill>
                  <a:latin typeface="Calibri"/>
                </a:rPr>
                <a:t>one</a:t>
              </a:r>
              <a:r>
                <a:rPr b="0" lang="en-US" sz="2400" spc="-1" strike="noStrike">
                  <a:solidFill>
                    <a:srgbClr val="000000"/>
                  </a:solidFill>
                  <a:latin typeface="Calibri"/>
                </a:rPr>
                <a:t> network layer protocol: IP </a:t>
              </a:r>
              <a:endParaRPr b="0" lang="en-US" sz="2400" spc="-1" strike="noStrike">
                <a:latin typeface="Arial"/>
              </a:endParaRPr>
            </a:p>
            <a:p>
              <a:pPr marL="343080" indent="-342720">
                <a:lnSpc>
                  <a:spcPct val="100000"/>
                </a:lnSpc>
                <a:buClr>
                  <a:srgbClr val="0000a8"/>
                </a:buClr>
                <a:buFont typeface="Wingdings" charset="2"/>
                <a:buChar char=""/>
                <a:tabLst>
                  <a:tab algn="l" pos="0"/>
                </a:tabLst>
              </a:pPr>
              <a:r>
                <a:rPr b="0" i="1" lang="en-US" sz="2400" spc="-1" strike="noStrike">
                  <a:solidFill>
                    <a:srgbClr val="000000"/>
                  </a:solidFill>
                  <a:latin typeface="Calibri"/>
                </a:rPr>
                <a:t>must</a:t>
              </a:r>
              <a:r>
                <a:rPr b="0" lang="en-US" sz="2400" spc="-1" strike="noStrike">
                  <a:solidFill>
                    <a:srgbClr val="000000"/>
                  </a:solidFill>
                  <a:latin typeface="Calibri"/>
                </a:rPr>
                <a:t> be implemented by every (billions) of Internet-connected devices</a:t>
              </a:r>
              <a:endParaRPr b="0" lang="en-US" sz="2400" spc="-1" strike="noStrike">
                <a:latin typeface="Arial"/>
              </a:endParaRPr>
            </a:p>
          </p:txBody>
        </p:sp>
        <p:sp>
          <p:nvSpPr>
            <p:cNvPr id="6328" name="Line 43"/>
            <p:cNvSpPr/>
            <p:nvPr/>
          </p:nvSpPr>
          <p:spPr>
            <a:xfrm>
              <a:off x="4103640" y="3657600"/>
              <a:ext cx="1415880" cy="360"/>
            </a:xfrm>
            <a:prstGeom prst="line">
              <a:avLst/>
            </a:prstGeom>
            <a:ln w="31750">
              <a:solidFill>
                <a:srgbClr val="c00000"/>
              </a:solidFill>
            </a:ln>
          </p:spPr>
          <p:style>
            <a:lnRef idx="1">
              <a:schemeClr val="accent1"/>
            </a:lnRef>
            <a:fillRef idx="0">
              <a:schemeClr val="accent1"/>
            </a:fillRef>
            <a:effectRef idx="0">
              <a:schemeClr val="accent1"/>
            </a:effectRef>
            <a:fontRef idx="minor"/>
          </p:style>
        </p:sp>
      </p:grpSp>
      <p:grpSp>
        <p:nvGrpSpPr>
          <p:cNvPr id="6329" name="Group 44"/>
          <p:cNvGrpSpPr/>
          <p:nvPr/>
        </p:nvGrpSpPr>
        <p:grpSpPr>
          <a:xfrm>
            <a:off x="6760800" y="2397960"/>
            <a:ext cx="5180400" cy="2520360"/>
            <a:chOff x="6760800" y="2397960"/>
            <a:chExt cx="5180400" cy="2520360"/>
          </a:xfrm>
        </p:grpSpPr>
        <p:sp>
          <p:nvSpPr>
            <p:cNvPr id="6330" name="CustomShape 45"/>
            <p:cNvSpPr/>
            <p:nvPr/>
          </p:nvSpPr>
          <p:spPr>
            <a:xfrm>
              <a:off x="9309960" y="2397960"/>
              <a:ext cx="2631240" cy="22233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i="1" lang="en-US" sz="2800" spc="-1" strike="noStrike">
                  <a:solidFill>
                    <a:srgbClr val="0000a8"/>
                  </a:solidFill>
                  <a:latin typeface="Calibri"/>
                </a:rPr>
                <a:t>many</a:t>
              </a:r>
              <a:r>
                <a:rPr b="0" lang="en-US" sz="2800" spc="-1" strike="noStrike">
                  <a:solidFill>
                    <a:srgbClr val="000000"/>
                  </a:solidFill>
                  <a:latin typeface="Calibri"/>
                </a:rPr>
                <a:t> protocols in physical, link, transport, and application layers </a:t>
              </a:r>
              <a:endParaRPr b="0" lang="en-US" sz="2800" spc="-1" strike="noStrike">
                <a:latin typeface="Arial"/>
              </a:endParaRPr>
            </a:p>
          </p:txBody>
        </p:sp>
        <p:grpSp>
          <p:nvGrpSpPr>
            <p:cNvPr id="6331" name="Group 46"/>
            <p:cNvGrpSpPr/>
            <p:nvPr/>
          </p:nvGrpSpPr>
          <p:grpSpPr>
            <a:xfrm>
              <a:off x="7232040" y="2410560"/>
              <a:ext cx="2036520" cy="2507760"/>
              <a:chOff x="7232040" y="2410560"/>
              <a:chExt cx="2036520" cy="2507760"/>
            </a:xfrm>
          </p:grpSpPr>
          <p:sp>
            <p:nvSpPr>
              <p:cNvPr id="6332" name="Line 47"/>
              <p:cNvSpPr/>
              <p:nvPr/>
            </p:nvSpPr>
            <p:spPr>
              <a:xfrm flipV="1">
                <a:off x="7251840" y="3657240"/>
                <a:ext cx="2016720" cy="1261080"/>
              </a:xfrm>
              <a:prstGeom prst="line">
                <a:avLst/>
              </a:prstGeom>
              <a:ln w="25400">
                <a:solidFill>
                  <a:srgbClr val="c00000"/>
                </a:solidFill>
              </a:ln>
            </p:spPr>
            <p:style>
              <a:lnRef idx="1">
                <a:schemeClr val="accent1"/>
              </a:lnRef>
              <a:fillRef idx="0">
                <a:schemeClr val="accent1"/>
              </a:fillRef>
              <a:effectRef idx="0">
                <a:schemeClr val="accent1"/>
              </a:effectRef>
              <a:fontRef idx="minor"/>
            </p:style>
          </p:sp>
          <p:sp>
            <p:nvSpPr>
              <p:cNvPr id="6333" name="Line 48"/>
              <p:cNvSpPr/>
              <p:nvPr/>
            </p:nvSpPr>
            <p:spPr>
              <a:xfrm flipH="1" flipV="1">
                <a:off x="7232040" y="2410560"/>
                <a:ext cx="2016720" cy="1260720"/>
              </a:xfrm>
              <a:prstGeom prst="line">
                <a:avLst/>
              </a:prstGeom>
              <a:ln w="25400">
                <a:solidFill>
                  <a:srgbClr val="c00000"/>
                </a:solidFill>
              </a:ln>
            </p:spPr>
            <p:style>
              <a:lnRef idx="1">
                <a:schemeClr val="accent1"/>
              </a:lnRef>
              <a:fillRef idx="0">
                <a:schemeClr val="accent1"/>
              </a:fillRef>
              <a:effectRef idx="0">
                <a:schemeClr val="accent1"/>
              </a:effectRef>
              <a:fontRef idx="minor"/>
            </p:style>
          </p:sp>
        </p:grpSp>
        <p:sp>
          <p:nvSpPr>
            <p:cNvPr id="6334" name="Line 49"/>
            <p:cNvSpPr/>
            <p:nvPr/>
          </p:nvSpPr>
          <p:spPr>
            <a:xfrm flipH="1" flipV="1">
              <a:off x="6788520" y="2978640"/>
              <a:ext cx="2466000" cy="678960"/>
            </a:xfrm>
            <a:prstGeom prst="line">
              <a:avLst/>
            </a:prstGeom>
            <a:ln w="25400">
              <a:solidFill>
                <a:srgbClr val="c00000"/>
              </a:solidFill>
            </a:ln>
          </p:spPr>
          <p:style>
            <a:lnRef idx="1">
              <a:schemeClr val="accent1"/>
            </a:lnRef>
            <a:fillRef idx="0">
              <a:schemeClr val="accent1"/>
            </a:fillRef>
            <a:effectRef idx="0">
              <a:schemeClr val="accent1"/>
            </a:effectRef>
            <a:fontRef idx="minor"/>
          </p:style>
        </p:sp>
        <p:sp>
          <p:nvSpPr>
            <p:cNvPr id="6335" name="Line 50"/>
            <p:cNvSpPr/>
            <p:nvPr/>
          </p:nvSpPr>
          <p:spPr>
            <a:xfrm flipH="1">
              <a:off x="6760800" y="3671280"/>
              <a:ext cx="2466000" cy="678960"/>
            </a:xfrm>
            <a:prstGeom prst="line">
              <a:avLst/>
            </a:prstGeom>
            <a:ln w="25400">
              <a:solidFill>
                <a:srgbClr val="c00000"/>
              </a:solidFill>
            </a:ln>
          </p:spPr>
          <p:style>
            <a:lnRef idx="1">
              <a:schemeClr val="accent1"/>
            </a:lnRef>
            <a:fillRef idx="0">
              <a:schemeClr val="accent1"/>
            </a:fillRef>
            <a:effectRef idx="0">
              <a:schemeClr val="accent1"/>
            </a:effectRef>
            <a:fontRef idx="minor"/>
          </p:style>
        </p:sp>
      </p:grpSp>
    </p:spTree>
  </p:cSld>
  <mc:AlternateContent>
    <mc:Choice Requires="p14">
      <p:transition spd="slow" p14:dur="2000"/>
    </mc:Choice>
    <mc:Fallback>
      <p:transition spd="slow"/>
    </mc:Fallback>
  </mc:AlternateContent>
  <p:timing>
    <p:tnLst>
      <p:par>
        <p:cTn id="1810" dur="indefinite" restart="never" nodeType="tmRoot">
          <p:childTnLst>
            <p:seq>
              <p:cTn id="1811" dur="indefinite" nodeType="mainSeq">
                <p:childTnLst>
                  <p:par>
                    <p:cTn id="1812" fill="hold">
                      <p:stCondLst>
                        <p:cond delay="indefinite"/>
                      </p:stCondLst>
                      <p:childTnLst>
                        <p:par>
                          <p:cTn id="1813" fill="hold">
                            <p:stCondLst>
                              <p:cond delay="0"/>
                            </p:stCondLst>
                            <p:childTnLst>
                              <p:par>
                                <p:cTn id="1814" nodeType="clickEffect" fill="hold" presetClass="entr" presetID="9">
                                  <p:stCondLst>
                                    <p:cond delay="0"/>
                                  </p:stCondLst>
                                  <p:childTnLst>
                                    <p:set>
                                      <p:cBhvr>
                                        <p:cTn id="1815" dur="1" fill="hold">
                                          <p:stCondLst>
                                            <p:cond delay="0"/>
                                          </p:stCondLst>
                                        </p:cTn>
                                        <p:tgtEl>
                                          <p:spTgt spid="6326"/>
                                        </p:tgtEl>
                                        <p:attrNameLst>
                                          <p:attrName>style.visibility</p:attrName>
                                        </p:attrNameLst>
                                      </p:cBhvr>
                                      <p:to>
                                        <p:strVal val="visible"/>
                                      </p:to>
                                    </p:set>
                                    <p:animEffect filter="dissolve" transition="in">
                                      <p:cBhvr additive="repl">
                                        <p:cTn id="1816" dur="500"/>
                                        <p:tgtEl>
                                          <p:spTgt spid="6326"/>
                                        </p:tgtEl>
                                      </p:cBhvr>
                                    </p:animEffect>
                                  </p:childTnLst>
                                </p:cTn>
                              </p:par>
                            </p:childTnLst>
                          </p:cTn>
                        </p:par>
                      </p:childTnLst>
                    </p:cTn>
                  </p:par>
                  <p:par>
                    <p:cTn id="1817" fill="hold">
                      <p:stCondLst>
                        <p:cond delay="indefinite"/>
                      </p:stCondLst>
                      <p:childTnLst>
                        <p:par>
                          <p:cTn id="1818" fill="hold">
                            <p:stCondLst>
                              <p:cond delay="0"/>
                            </p:stCondLst>
                            <p:childTnLst>
                              <p:par>
                                <p:cTn id="1819" nodeType="clickEffect" fill="hold" presetClass="entr" presetID="9">
                                  <p:stCondLst>
                                    <p:cond delay="0"/>
                                  </p:stCondLst>
                                  <p:childTnLst>
                                    <p:set>
                                      <p:cBhvr>
                                        <p:cTn id="1820" dur="1" fill="hold">
                                          <p:stCondLst>
                                            <p:cond delay="0"/>
                                          </p:stCondLst>
                                        </p:cTn>
                                        <p:tgtEl>
                                          <p:spTgt spid="6329"/>
                                        </p:tgtEl>
                                        <p:attrNameLst>
                                          <p:attrName>style.visibility</p:attrName>
                                        </p:attrNameLst>
                                      </p:cBhvr>
                                      <p:to>
                                        <p:strVal val="visible"/>
                                      </p:to>
                                    </p:set>
                                    <p:animEffect filter="dissolve" transition="in">
                                      <p:cBhvr additive="repl">
                                        <p:cTn id="1821" dur="500"/>
                                        <p:tgtEl>
                                          <p:spTgt spid="6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6" name="TextShape 1"/>
          <p:cNvSpPr txBox="1"/>
          <p:nvPr/>
        </p:nvSpPr>
        <p:spPr>
          <a:xfrm>
            <a:off x="838080" y="45180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rPr>
              <a:t>The IP hourglass, at middle age</a:t>
            </a:r>
            <a:endParaRPr b="0" lang="en-US" sz="4400" spc="-1" strike="noStrike">
              <a:solidFill>
                <a:srgbClr val="000000"/>
              </a:solidFill>
              <a:latin typeface="Calibri"/>
            </a:endParaRPr>
          </a:p>
        </p:txBody>
      </p:sp>
      <p:grpSp>
        <p:nvGrpSpPr>
          <p:cNvPr id="6337" name="Group 2"/>
          <p:cNvGrpSpPr/>
          <p:nvPr/>
        </p:nvGrpSpPr>
        <p:grpSpPr>
          <a:xfrm>
            <a:off x="4090680" y="1806480"/>
            <a:ext cx="3614040" cy="3698280"/>
            <a:chOff x="4090680" y="1806480"/>
            <a:chExt cx="3614040" cy="3698280"/>
          </a:xfrm>
        </p:grpSpPr>
        <p:sp>
          <p:nvSpPr>
            <p:cNvPr id="6338" name="CustomShape 3"/>
            <p:cNvSpPr/>
            <p:nvPr/>
          </p:nvSpPr>
          <p:spPr>
            <a:xfrm>
              <a:off x="4177440" y="1806480"/>
              <a:ext cx="1235880" cy="3672000"/>
            </a:xfrm>
            <a:custGeom>
              <a:avLst/>
              <a:gdLst/>
              <a:ahLst/>
              <a:rect l="l" t="t" r="r" b="b"/>
              <a:pathLst>
                <a:path w="1475374" h="5030587">
                  <a:moveTo>
                    <a:pt x="15329" y="0"/>
                  </a:moveTo>
                  <a:cubicBezTo>
                    <a:pt x="11506" y="126358"/>
                    <a:pt x="-8193" y="338440"/>
                    <a:pt x="22909" y="490198"/>
                  </a:cubicBezTo>
                  <a:cubicBezTo>
                    <a:pt x="582101" y="1884724"/>
                    <a:pt x="1488947" y="1931578"/>
                    <a:pt x="1475220" y="2463970"/>
                  </a:cubicBezTo>
                  <a:cubicBezTo>
                    <a:pt x="1461493" y="2996362"/>
                    <a:pt x="432418" y="3246650"/>
                    <a:pt x="34630" y="4625210"/>
                  </a:cubicBezTo>
                  <a:cubicBezTo>
                    <a:pt x="-13183" y="4820661"/>
                    <a:pt x="2505" y="4908161"/>
                    <a:pt x="2317" y="5030587"/>
                  </a:cubicBezTo>
                </a:path>
              </a:pathLst>
            </a:custGeom>
            <a:noFill/>
            <a:ln w="38100">
              <a:solidFill>
                <a:srgbClr val="000090"/>
              </a:solidFill>
            </a:ln>
          </p:spPr>
          <p:style>
            <a:lnRef idx="2">
              <a:schemeClr val="accent1"/>
            </a:lnRef>
            <a:fillRef idx="0">
              <a:schemeClr val="accent1"/>
            </a:fillRef>
            <a:effectRef idx="1">
              <a:schemeClr val="accent1"/>
            </a:effectRef>
            <a:fontRef idx="minor"/>
          </p:style>
        </p:sp>
        <p:sp>
          <p:nvSpPr>
            <p:cNvPr id="6339" name="CustomShape 4"/>
            <p:cNvSpPr/>
            <p:nvPr/>
          </p:nvSpPr>
          <p:spPr>
            <a:xfrm flipH="1">
              <a:off x="6372000" y="1808640"/>
              <a:ext cx="1233720" cy="3653280"/>
            </a:xfrm>
            <a:custGeom>
              <a:avLst/>
              <a:gdLst/>
              <a:ahLst/>
              <a:rect l="l" t="t" r="r" b="b"/>
              <a:pathLst>
                <a:path w="1472959" h="5005187">
                  <a:moveTo>
                    <a:pt x="6564" y="0"/>
                  </a:moveTo>
                  <a:cubicBezTo>
                    <a:pt x="18616" y="167633"/>
                    <a:pt x="-23308" y="297165"/>
                    <a:pt x="20494" y="487023"/>
                  </a:cubicBezTo>
                  <a:cubicBezTo>
                    <a:pt x="579686" y="1881549"/>
                    <a:pt x="1486532" y="1928403"/>
                    <a:pt x="1472805" y="2460795"/>
                  </a:cubicBezTo>
                  <a:cubicBezTo>
                    <a:pt x="1459078" y="2993187"/>
                    <a:pt x="430003" y="3243475"/>
                    <a:pt x="32215" y="4622035"/>
                  </a:cubicBezTo>
                  <a:cubicBezTo>
                    <a:pt x="6627" y="4811136"/>
                    <a:pt x="-3085" y="4835136"/>
                    <a:pt x="12602" y="5005187"/>
                  </a:cubicBezTo>
                </a:path>
              </a:pathLst>
            </a:custGeom>
            <a:noFill/>
            <a:ln w="38100">
              <a:solidFill>
                <a:srgbClr val="000090"/>
              </a:solidFill>
            </a:ln>
          </p:spPr>
          <p:style>
            <a:lnRef idx="2">
              <a:schemeClr val="accent1"/>
            </a:lnRef>
            <a:fillRef idx="0">
              <a:schemeClr val="accent1"/>
            </a:fillRef>
            <a:effectRef idx="1">
              <a:schemeClr val="accent1"/>
            </a:effectRef>
            <a:fontRef idx="minor"/>
          </p:style>
        </p:sp>
        <p:grpSp>
          <p:nvGrpSpPr>
            <p:cNvPr id="6340" name="Group 5"/>
            <p:cNvGrpSpPr/>
            <p:nvPr/>
          </p:nvGrpSpPr>
          <p:grpSpPr>
            <a:xfrm>
              <a:off x="4090680" y="1817640"/>
              <a:ext cx="3600720" cy="149040"/>
              <a:chOff x="4090680" y="1817640"/>
              <a:chExt cx="3600720" cy="149040"/>
            </a:xfrm>
          </p:grpSpPr>
          <p:sp>
            <p:nvSpPr>
              <p:cNvPr id="6341" name="CustomShape 6"/>
              <p:cNvSpPr/>
              <p:nvPr/>
            </p:nvSpPr>
            <p:spPr>
              <a:xfrm>
                <a:off x="4190400" y="1817640"/>
                <a:ext cx="3405240" cy="149040"/>
              </a:xfrm>
              <a:prstGeom prst="rect">
                <a:avLst/>
              </a:prstGeom>
              <a:solidFill>
                <a:schemeClr val="bg1"/>
              </a:solidFill>
              <a:ln w="38100">
                <a:solidFill>
                  <a:srgbClr val="000090"/>
                </a:solidFill>
              </a:ln>
            </p:spPr>
            <p:style>
              <a:lnRef idx="1">
                <a:schemeClr val="accent1"/>
              </a:lnRef>
              <a:fillRef idx="3">
                <a:schemeClr val="accent1"/>
              </a:fillRef>
              <a:effectRef idx="2">
                <a:schemeClr val="accent1"/>
              </a:effectRef>
              <a:fontRef idx="minor"/>
            </p:style>
          </p:sp>
          <p:grpSp>
            <p:nvGrpSpPr>
              <p:cNvPr id="6342" name="Group 7"/>
              <p:cNvGrpSpPr/>
              <p:nvPr/>
            </p:nvGrpSpPr>
            <p:grpSpPr>
              <a:xfrm>
                <a:off x="4090680" y="1817640"/>
                <a:ext cx="302760" cy="149040"/>
                <a:chOff x="4090680" y="1817640"/>
                <a:chExt cx="302760" cy="149040"/>
              </a:xfrm>
            </p:grpSpPr>
            <p:sp>
              <p:nvSpPr>
                <p:cNvPr id="6343" name="CustomShape 8"/>
                <p:cNvSpPr/>
                <p:nvPr/>
              </p:nvSpPr>
              <p:spPr>
                <a:xfrm>
                  <a:off x="4090680" y="1817640"/>
                  <a:ext cx="168120" cy="149040"/>
                </a:xfrm>
                <a:prstGeom prst="ellipse">
                  <a:avLst/>
                </a:prstGeom>
                <a:solidFill>
                  <a:schemeClr val="bg1"/>
                </a:solidFill>
                <a:ln w="38100">
                  <a:solidFill>
                    <a:srgbClr val="000090"/>
                  </a:solidFill>
                </a:ln>
              </p:spPr>
              <p:style>
                <a:lnRef idx="1">
                  <a:schemeClr val="accent1"/>
                </a:lnRef>
                <a:fillRef idx="3">
                  <a:schemeClr val="accent1"/>
                </a:fillRef>
                <a:effectRef idx="2">
                  <a:schemeClr val="accent1"/>
                </a:effectRef>
                <a:fontRef idx="minor"/>
              </p:style>
            </p:sp>
            <p:sp>
              <p:nvSpPr>
                <p:cNvPr id="6344" name="CustomShape 9"/>
                <p:cNvSpPr/>
                <p:nvPr/>
              </p:nvSpPr>
              <p:spPr>
                <a:xfrm rot="5400000">
                  <a:off x="4232520" y="1782720"/>
                  <a:ext cx="104040" cy="217440"/>
                </a:xfrm>
                <a:prstGeom prst="rect">
                  <a:avLst/>
                </a:prstGeom>
                <a:solidFill>
                  <a:schemeClr val="bg1"/>
                </a:solidFill>
                <a:ln w="3175">
                  <a:noFill/>
                </a:ln>
              </p:spPr>
              <p:style>
                <a:lnRef idx="1">
                  <a:schemeClr val="accent1"/>
                </a:lnRef>
                <a:fillRef idx="3">
                  <a:schemeClr val="accent1"/>
                </a:fillRef>
                <a:effectRef idx="2">
                  <a:schemeClr val="accent1"/>
                </a:effectRef>
                <a:fontRef idx="minor"/>
              </p:style>
            </p:sp>
          </p:grpSp>
          <p:grpSp>
            <p:nvGrpSpPr>
              <p:cNvPr id="6345" name="Group 10"/>
              <p:cNvGrpSpPr/>
              <p:nvPr/>
            </p:nvGrpSpPr>
            <p:grpSpPr>
              <a:xfrm>
                <a:off x="7390440" y="1817640"/>
                <a:ext cx="300960" cy="149040"/>
                <a:chOff x="7390440" y="1817640"/>
                <a:chExt cx="300960" cy="149040"/>
              </a:xfrm>
            </p:grpSpPr>
            <p:sp>
              <p:nvSpPr>
                <p:cNvPr id="6346" name="CustomShape 11"/>
                <p:cNvSpPr/>
                <p:nvPr/>
              </p:nvSpPr>
              <p:spPr>
                <a:xfrm flipH="1">
                  <a:off x="7522920" y="1817640"/>
                  <a:ext cx="168120" cy="149040"/>
                </a:xfrm>
                <a:prstGeom prst="ellipse">
                  <a:avLst/>
                </a:prstGeom>
                <a:solidFill>
                  <a:schemeClr val="bg1"/>
                </a:solidFill>
                <a:ln w="38100">
                  <a:solidFill>
                    <a:srgbClr val="000090"/>
                  </a:solidFill>
                </a:ln>
              </p:spPr>
              <p:style>
                <a:lnRef idx="1">
                  <a:schemeClr val="accent1"/>
                </a:lnRef>
                <a:fillRef idx="3">
                  <a:schemeClr val="accent1"/>
                </a:fillRef>
                <a:effectRef idx="2">
                  <a:schemeClr val="accent1"/>
                </a:effectRef>
                <a:fontRef idx="minor"/>
              </p:style>
            </p:sp>
            <p:sp>
              <p:nvSpPr>
                <p:cNvPr id="6347" name="CustomShape 12"/>
                <p:cNvSpPr/>
                <p:nvPr/>
              </p:nvSpPr>
              <p:spPr>
                <a:xfrm flipH="1" rot="16200000">
                  <a:off x="7448040" y="1780920"/>
                  <a:ext cx="101880" cy="217440"/>
                </a:xfrm>
                <a:prstGeom prst="rect">
                  <a:avLst/>
                </a:prstGeom>
                <a:solidFill>
                  <a:schemeClr val="bg1"/>
                </a:solidFill>
                <a:ln w="3175">
                  <a:noFill/>
                </a:ln>
              </p:spPr>
              <p:style>
                <a:lnRef idx="1">
                  <a:schemeClr val="accent1"/>
                </a:lnRef>
                <a:fillRef idx="3">
                  <a:schemeClr val="accent1"/>
                </a:fillRef>
                <a:effectRef idx="2">
                  <a:schemeClr val="accent1"/>
                </a:effectRef>
                <a:fontRef idx="minor"/>
              </p:style>
            </p:sp>
          </p:grpSp>
        </p:grpSp>
        <p:sp>
          <p:nvSpPr>
            <p:cNvPr id="6348" name="Line 13"/>
            <p:cNvSpPr/>
            <p:nvPr/>
          </p:nvSpPr>
          <p:spPr>
            <a:xfrm>
              <a:off x="5143680" y="3236760"/>
              <a:ext cx="1508400" cy="360"/>
            </a:xfrm>
            <a:prstGeom prst="line">
              <a:avLst/>
            </a:prstGeom>
            <a:ln w="38100">
              <a:solidFill>
                <a:srgbClr val="000090"/>
              </a:solidFill>
            </a:ln>
          </p:spPr>
          <p:style>
            <a:lnRef idx="2">
              <a:schemeClr val="accent1"/>
            </a:lnRef>
            <a:fillRef idx="0">
              <a:schemeClr val="accent1"/>
            </a:fillRef>
            <a:effectRef idx="1">
              <a:schemeClr val="accent1"/>
            </a:effectRef>
            <a:fontRef idx="minor"/>
          </p:style>
        </p:sp>
        <p:sp>
          <p:nvSpPr>
            <p:cNvPr id="6349" name="Line 14"/>
            <p:cNvSpPr/>
            <p:nvPr/>
          </p:nvSpPr>
          <p:spPr>
            <a:xfrm>
              <a:off x="4419360" y="2558520"/>
              <a:ext cx="2950920" cy="360"/>
            </a:xfrm>
            <a:prstGeom prst="line">
              <a:avLst/>
            </a:prstGeom>
            <a:ln w="38100">
              <a:solidFill>
                <a:srgbClr val="000090"/>
              </a:solidFill>
            </a:ln>
          </p:spPr>
          <p:style>
            <a:lnRef idx="2">
              <a:schemeClr val="accent1"/>
            </a:lnRef>
            <a:fillRef idx="0">
              <a:schemeClr val="accent1"/>
            </a:fillRef>
            <a:effectRef idx="1">
              <a:schemeClr val="accent1"/>
            </a:effectRef>
            <a:fontRef idx="minor"/>
          </p:style>
        </p:sp>
        <p:sp>
          <p:nvSpPr>
            <p:cNvPr id="6350" name="Line 15"/>
            <p:cNvSpPr/>
            <p:nvPr/>
          </p:nvSpPr>
          <p:spPr>
            <a:xfrm>
              <a:off x="4476960" y="4649400"/>
              <a:ext cx="2837520" cy="360"/>
            </a:xfrm>
            <a:prstGeom prst="line">
              <a:avLst/>
            </a:prstGeom>
            <a:ln w="38100">
              <a:solidFill>
                <a:srgbClr val="000090"/>
              </a:solidFill>
            </a:ln>
          </p:spPr>
          <p:style>
            <a:lnRef idx="2">
              <a:schemeClr val="accent1"/>
            </a:lnRef>
            <a:fillRef idx="0">
              <a:schemeClr val="accent1"/>
            </a:fillRef>
            <a:effectRef idx="1">
              <a:schemeClr val="accent1"/>
            </a:effectRef>
            <a:fontRef idx="minor"/>
          </p:style>
        </p:sp>
        <p:sp>
          <p:nvSpPr>
            <p:cNvPr id="6351" name="Line 16"/>
            <p:cNvSpPr/>
            <p:nvPr/>
          </p:nvSpPr>
          <p:spPr>
            <a:xfrm>
              <a:off x="5105880" y="4016880"/>
              <a:ext cx="1575360" cy="360"/>
            </a:xfrm>
            <a:prstGeom prst="line">
              <a:avLst/>
            </a:prstGeom>
            <a:ln w="38100">
              <a:solidFill>
                <a:srgbClr val="000090"/>
              </a:solidFill>
            </a:ln>
          </p:spPr>
          <p:style>
            <a:lnRef idx="2">
              <a:schemeClr val="accent1"/>
            </a:lnRef>
            <a:fillRef idx="0">
              <a:schemeClr val="accent1"/>
            </a:fillRef>
            <a:effectRef idx="1">
              <a:schemeClr val="accent1"/>
            </a:effectRef>
            <a:fontRef idx="minor"/>
          </p:style>
        </p:sp>
        <p:sp>
          <p:nvSpPr>
            <p:cNvPr id="6352" name="CustomShape 17"/>
            <p:cNvSpPr/>
            <p:nvPr/>
          </p:nvSpPr>
          <p:spPr>
            <a:xfrm>
              <a:off x="5639400" y="3396960"/>
              <a:ext cx="453960" cy="516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rPr>
                <a:t>IP</a:t>
              </a:r>
              <a:endParaRPr b="0" lang="en-US" sz="2800" spc="-1" strike="noStrike">
                <a:latin typeface="Arial"/>
              </a:endParaRPr>
            </a:p>
          </p:txBody>
        </p:sp>
        <p:sp>
          <p:nvSpPr>
            <p:cNvPr id="6353" name="CustomShape 18"/>
            <p:cNvSpPr/>
            <p:nvPr/>
          </p:nvSpPr>
          <p:spPr>
            <a:xfrm>
              <a:off x="5083200" y="2673360"/>
              <a:ext cx="799920" cy="516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rPr>
                <a:t>TCP </a:t>
              </a:r>
              <a:endParaRPr b="0" lang="en-US" sz="2800" spc="-1" strike="noStrike">
                <a:latin typeface="Arial"/>
              </a:endParaRPr>
            </a:p>
          </p:txBody>
        </p:sp>
        <p:sp>
          <p:nvSpPr>
            <p:cNvPr id="6354" name="CustomShape 19"/>
            <p:cNvSpPr/>
            <p:nvPr/>
          </p:nvSpPr>
          <p:spPr>
            <a:xfrm>
              <a:off x="5962320" y="2682000"/>
              <a:ext cx="808920" cy="516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rPr>
                <a:t>UDP</a:t>
              </a:r>
              <a:endParaRPr b="0" lang="en-US" sz="2800" spc="-1" strike="noStrike">
                <a:latin typeface="Arial"/>
              </a:endParaRPr>
            </a:p>
          </p:txBody>
        </p:sp>
        <p:sp>
          <p:nvSpPr>
            <p:cNvPr id="6355" name="CustomShape 20"/>
            <p:cNvSpPr/>
            <p:nvPr/>
          </p:nvSpPr>
          <p:spPr>
            <a:xfrm>
              <a:off x="4517640" y="1966320"/>
              <a:ext cx="72216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rPr>
                <a:t>HTTP</a:t>
              </a:r>
              <a:endParaRPr b="0" lang="en-US" sz="2000" spc="-1" strike="noStrike">
                <a:latin typeface="Arial"/>
              </a:endParaRPr>
            </a:p>
          </p:txBody>
        </p:sp>
        <p:sp>
          <p:nvSpPr>
            <p:cNvPr id="6356" name="CustomShape 21"/>
            <p:cNvSpPr/>
            <p:nvPr/>
          </p:nvSpPr>
          <p:spPr>
            <a:xfrm>
              <a:off x="5403960" y="1977840"/>
              <a:ext cx="77076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rPr>
                <a:t>SMTP</a:t>
              </a:r>
              <a:endParaRPr b="0" lang="en-US" sz="2000" spc="-1" strike="noStrike">
                <a:latin typeface="Arial"/>
              </a:endParaRPr>
            </a:p>
          </p:txBody>
        </p:sp>
        <p:sp>
          <p:nvSpPr>
            <p:cNvPr id="6357" name="CustomShape 22"/>
            <p:cNvSpPr/>
            <p:nvPr/>
          </p:nvSpPr>
          <p:spPr>
            <a:xfrm>
              <a:off x="4944240" y="2180160"/>
              <a:ext cx="71460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rPr>
                <a:t>QUIC</a:t>
              </a:r>
              <a:endParaRPr b="0" lang="en-US" sz="2000" spc="-1" strike="noStrike">
                <a:latin typeface="Arial"/>
              </a:endParaRPr>
            </a:p>
          </p:txBody>
        </p:sp>
        <p:sp>
          <p:nvSpPr>
            <p:cNvPr id="6358" name="CustomShape 23"/>
            <p:cNvSpPr/>
            <p:nvPr/>
          </p:nvSpPr>
          <p:spPr>
            <a:xfrm>
              <a:off x="5881680" y="2186280"/>
              <a:ext cx="75708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rPr>
                <a:t>DASH</a:t>
              </a:r>
              <a:endParaRPr b="0" lang="en-US" sz="2000" spc="-1" strike="noStrike">
                <a:latin typeface="Arial"/>
              </a:endParaRPr>
            </a:p>
          </p:txBody>
        </p:sp>
        <p:sp>
          <p:nvSpPr>
            <p:cNvPr id="6359" name="CustomShape 24"/>
            <p:cNvSpPr/>
            <p:nvPr/>
          </p:nvSpPr>
          <p:spPr>
            <a:xfrm>
              <a:off x="6314760" y="1966320"/>
              <a:ext cx="57132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rPr>
                <a:t>RTP</a:t>
              </a:r>
              <a:endParaRPr b="0" lang="en-US" sz="2000" spc="-1" strike="noStrike">
                <a:latin typeface="Arial"/>
              </a:endParaRPr>
            </a:p>
          </p:txBody>
        </p:sp>
        <p:sp>
          <p:nvSpPr>
            <p:cNvPr id="6360" name="CustomShape 25"/>
            <p:cNvSpPr/>
            <p:nvPr/>
          </p:nvSpPr>
          <p:spPr>
            <a:xfrm>
              <a:off x="6877080" y="1972080"/>
              <a:ext cx="512640" cy="516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800" spc="-1" strike="noStrike">
                  <a:solidFill>
                    <a:srgbClr val="000000"/>
                  </a:solidFill>
                  <a:latin typeface="Calibri"/>
                </a:rPr>
                <a:t>…</a:t>
              </a:r>
              <a:endParaRPr b="0" lang="en-US" sz="2800" spc="-1" strike="noStrike">
                <a:latin typeface="Arial"/>
              </a:endParaRPr>
            </a:p>
          </p:txBody>
        </p:sp>
        <p:grpSp>
          <p:nvGrpSpPr>
            <p:cNvPr id="6361" name="Group 26"/>
            <p:cNvGrpSpPr/>
            <p:nvPr/>
          </p:nvGrpSpPr>
          <p:grpSpPr>
            <a:xfrm>
              <a:off x="4104000" y="5355720"/>
              <a:ext cx="3600720" cy="149040"/>
              <a:chOff x="4104000" y="5355720"/>
              <a:chExt cx="3600720" cy="149040"/>
            </a:xfrm>
          </p:grpSpPr>
          <p:sp>
            <p:nvSpPr>
              <p:cNvPr id="6362" name="CustomShape 27"/>
              <p:cNvSpPr/>
              <p:nvPr/>
            </p:nvSpPr>
            <p:spPr>
              <a:xfrm>
                <a:off x="4203360" y="5355720"/>
                <a:ext cx="3405240" cy="149040"/>
              </a:xfrm>
              <a:prstGeom prst="rect">
                <a:avLst/>
              </a:prstGeom>
              <a:solidFill>
                <a:schemeClr val="bg1"/>
              </a:solidFill>
              <a:ln w="38100">
                <a:solidFill>
                  <a:srgbClr val="000090"/>
                </a:solidFill>
              </a:ln>
            </p:spPr>
            <p:style>
              <a:lnRef idx="1">
                <a:schemeClr val="accent1"/>
              </a:lnRef>
              <a:fillRef idx="3">
                <a:schemeClr val="accent1"/>
              </a:fillRef>
              <a:effectRef idx="2">
                <a:schemeClr val="accent1"/>
              </a:effectRef>
              <a:fontRef idx="minor"/>
            </p:style>
          </p:sp>
          <p:grpSp>
            <p:nvGrpSpPr>
              <p:cNvPr id="6363" name="Group 28"/>
              <p:cNvGrpSpPr/>
              <p:nvPr/>
            </p:nvGrpSpPr>
            <p:grpSpPr>
              <a:xfrm>
                <a:off x="4104000" y="5355720"/>
                <a:ext cx="302400" cy="149040"/>
                <a:chOff x="4104000" y="5355720"/>
                <a:chExt cx="302400" cy="149040"/>
              </a:xfrm>
            </p:grpSpPr>
            <p:sp>
              <p:nvSpPr>
                <p:cNvPr id="6364" name="CustomShape 29"/>
                <p:cNvSpPr/>
                <p:nvPr/>
              </p:nvSpPr>
              <p:spPr>
                <a:xfrm>
                  <a:off x="4104000" y="5355720"/>
                  <a:ext cx="168120" cy="149040"/>
                </a:xfrm>
                <a:prstGeom prst="ellipse">
                  <a:avLst/>
                </a:prstGeom>
                <a:solidFill>
                  <a:schemeClr val="bg1"/>
                </a:solidFill>
                <a:ln w="38100">
                  <a:solidFill>
                    <a:srgbClr val="000090"/>
                  </a:solidFill>
                </a:ln>
              </p:spPr>
              <p:style>
                <a:lnRef idx="1">
                  <a:schemeClr val="accent1"/>
                </a:lnRef>
                <a:fillRef idx="3">
                  <a:schemeClr val="accent1"/>
                </a:fillRef>
                <a:effectRef idx="2">
                  <a:schemeClr val="accent1"/>
                </a:effectRef>
                <a:fontRef idx="minor"/>
              </p:style>
            </p:sp>
            <p:sp>
              <p:nvSpPr>
                <p:cNvPr id="6365" name="CustomShape 30"/>
                <p:cNvSpPr/>
                <p:nvPr/>
              </p:nvSpPr>
              <p:spPr>
                <a:xfrm rot="5400000">
                  <a:off x="4246560" y="5320080"/>
                  <a:ext cx="101880" cy="217440"/>
                </a:xfrm>
                <a:prstGeom prst="rect">
                  <a:avLst/>
                </a:prstGeom>
                <a:solidFill>
                  <a:schemeClr val="bg1"/>
                </a:solidFill>
                <a:ln w="3175">
                  <a:noFill/>
                </a:ln>
              </p:spPr>
              <p:style>
                <a:lnRef idx="1">
                  <a:schemeClr val="accent1"/>
                </a:lnRef>
                <a:fillRef idx="3">
                  <a:schemeClr val="accent1"/>
                </a:fillRef>
                <a:effectRef idx="2">
                  <a:schemeClr val="accent1"/>
                </a:effectRef>
                <a:fontRef idx="minor"/>
              </p:style>
            </p:sp>
          </p:grpSp>
          <p:grpSp>
            <p:nvGrpSpPr>
              <p:cNvPr id="6366" name="Group 31"/>
              <p:cNvGrpSpPr/>
              <p:nvPr/>
            </p:nvGrpSpPr>
            <p:grpSpPr>
              <a:xfrm>
                <a:off x="7403760" y="5355720"/>
                <a:ext cx="300960" cy="149040"/>
                <a:chOff x="7403760" y="5355720"/>
                <a:chExt cx="300960" cy="149040"/>
              </a:xfrm>
            </p:grpSpPr>
            <p:sp>
              <p:nvSpPr>
                <p:cNvPr id="6367" name="CustomShape 32"/>
                <p:cNvSpPr/>
                <p:nvPr/>
              </p:nvSpPr>
              <p:spPr>
                <a:xfrm flipH="1">
                  <a:off x="7536240" y="5355720"/>
                  <a:ext cx="168120" cy="149040"/>
                </a:xfrm>
                <a:prstGeom prst="ellipse">
                  <a:avLst/>
                </a:prstGeom>
                <a:solidFill>
                  <a:schemeClr val="bg1"/>
                </a:solidFill>
                <a:ln w="38100">
                  <a:solidFill>
                    <a:srgbClr val="000090"/>
                  </a:solidFill>
                </a:ln>
              </p:spPr>
              <p:style>
                <a:lnRef idx="1">
                  <a:schemeClr val="accent1"/>
                </a:lnRef>
                <a:fillRef idx="3">
                  <a:schemeClr val="accent1"/>
                </a:fillRef>
                <a:effectRef idx="2">
                  <a:schemeClr val="accent1"/>
                </a:effectRef>
                <a:fontRef idx="minor"/>
              </p:style>
            </p:sp>
            <p:sp>
              <p:nvSpPr>
                <p:cNvPr id="6368" name="CustomShape 33"/>
                <p:cNvSpPr/>
                <p:nvPr/>
              </p:nvSpPr>
              <p:spPr>
                <a:xfrm flipH="1" rot="16200000">
                  <a:off x="7461360" y="5323320"/>
                  <a:ext cx="101880" cy="217440"/>
                </a:xfrm>
                <a:prstGeom prst="rect">
                  <a:avLst/>
                </a:prstGeom>
                <a:solidFill>
                  <a:schemeClr val="bg1"/>
                </a:solidFill>
                <a:ln w="3175">
                  <a:noFill/>
                </a:ln>
              </p:spPr>
              <p:style>
                <a:lnRef idx="1">
                  <a:schemeClr val="accent1"/>
                </a:lnRef>
                <a:fillRef idx="3">
                  <a:schemeClr val="accent1"/>
                </a:fillRef>
                <a:effectRef idx="2">
                  <a:schemeClr val="accent1"/>
                </a:effectRef>
                <a:fontRef idx="minor"/>
              </p:style>
            </p:sp>
          </p:grpSp>
        </p:grpSp>
        <p:sp>
          <p:nvSpPr>
            <p:cNvPr id="6369" name="CustomShape 34"/>
            <p:cNvSpPr/>
            <p:nvPr/>
          </p:nvSpPr>
          <p:spPr>
            <a:xfrm>
              <a:off x="4995000" y="4017960"/>
              <a:ext cx="122652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rPr>
                <a:t>Ethernet</a:t>
              </a:r>
              <a:endParaRPr b="0" lang="en-US" sz="1800" spc="-1" strike="noStrike">
                <a:latin typeface="Arial"/>
              </a:endParaRPr>
            </a:p>
          </p:txBody>
        </p:sp>
        <p:sp>
          <p:nvSpPr>
            <p:cNvPr id="6370" name="CustomShape 35"/>
            <p:cNvSpPr/>
            <p:nvPr/>
          </p:nvSpPr>
          <p:spPr>
            <a:xfrm>
              <a:off x="5305320" y="4282560"/>
              <a:ext cx="80892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rPr>
                <a:t>WiFi</a:t>
              </a:r>
              <a:endParaRPr b="0" lang="en-US" sz="1800" spc="-1" strike="noStrike">
                <a:latin typeface="Arial"/>
              </a:endParaRPr>
            </a:p>
          </p:txBody>
        </p:sp>
        <p:sp>
          <p:nvSpPr>
            <p:cNvPr id="6371" name="CustomShape 36"/>
            <p:cNvSpPr/>
            <p:nvPr/>
          </p:nvSpPr>
          <p:spPr>
            <a:xfrm>
              <a:off x="5839560" y="4282200"/>
              <a:ext cx="119016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rPr>
                <a:t>Bluetooth</a:t>
              </a:r>
              <a:endParaRPr b="0" lang="en-US" sz="1800" spc="-1" strike="noStrike">
                <a:latin typeface="Arial"/>
              </a:endParaRPr>
            </a:p>
          </p:txBody>
        </p:sp>
        <p:sp>
          <p:nvSpPr>
            <p:cNvPr id="6372" name="CustomShape 37"/>
            <p:cNvSpPr/>
            <p:nvPr/>
          </p:nvSpPr>
          <p:spPr>
            <a:xfrm>
              <a:off x="5909040" y="4018320"/>
              <a:ext cx="60228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rPr>
                <a:t>PPP</a:t>
              </a:r>
              <a:endParaRPr b="0" lang="en-US" sz="1800" spc="-1" strike="noStrike">
                <a:latin typeface="Arial"/>
              </a:endParaRPr>
            </a:p>
          </p:txBody>
        </p:sp>
        <p:sp>
          <p:nvSpPr>
            <p:cNvPr id="6373" name="CustomShape 38"/>
            <p:cNvSpPr/>
            <p:nvPr/>
          </p:nvSpPr>
          <p:spPr>
            <a:xfrm>
              <a:off x="4710960" y="4284000"/>
              <a:ext cx="76500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rPr>
                <a:t>PDCP</a:t>
              </a:r>
              <a:endParaRPr b="0" lang="en-US" sz="1800" spc="-1" strike="noStrike">
                <a:latin typeface="Arial"/>
              </a:endParaRPr>
            </a:p>
          </p:txBody>
        </p:sp>
        <p:sp>
          <p:nvSpPr>
            <p:cNvPr id="6374" name="CustomShape 39"/>
            <p:cNvSpPr/>
            <p:nvPr/>
          </p:nvSpPr>
          <p:spPr>
            <a:xfrm>
              <a:off x="6323760" y="3966840"/>
              <a:ext cx="512640" cy="516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800" spc="-1" strike="noStrike">
                  <a:solidFill>
                    <a:srgbClr val="000000"/>
                  </a:solidFill>
                  <a:latin typeface="Calibri"/>
                </a:rPr>
                <a:t>…</a:t>
              </a:r>
              <a:endParaRPr b="0" lang="en-US" sz="2800" spc="-1" strike="noStrike">
                <a:latin typeface="Arial"/>
              </a:endParaRPr>
            </a:p>
          </p:txBody>
        </p:sp>
        <p:sp>
          <p:nvSpPr>
            <p:cNvPr id="6375" name="CustomShape 40"/>
            <p:cNvSpPr/>
            <p:nvPr/>
          </p:nvSpPr>
          <p:spPr>
            <a:xfrm>
              <a:off x="4689360" y="4811040"/>
              <a:ext cx="2642760" cy="3952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000" spc="-1" strike="noStrike">
                  <a:solidFill>
                    <a:srgbClr val="000000"/>
                  </a:solidFill>
                  <a:latin typeface="Calibri"/>
                </a:rPr>
                <a:t>copper   radio   fiber</a:t>
              </a:r>
              <a:endParaRPr b="0" lang="en-US" sz="2000" spc="-1" strike="noStrike">
                <a:latin typeface="Arial"/>
              </a:endParaRPr>
            </a:p>
          </p:txBody>
        </p:sp>
      </p:grpSp>
      <p:grpSp>
        <p:nvGrpSpPr>
          <p:cNvPr id="6376" name="Group 41"/>
          <p:cNvGrpSpPr/>
          <p:nvPr/>
        </p:nvGrpSpPr>
        <p:grpSpPr>
          <a:xfrm>
            <a:off x="841680" y="2689920"/>
            <a:ext cx="3722040" cy="1919160"/>
            <a:chOff x="841680" y="2689920"/>
            <a:chExt cx="3722040" cy="1919160"/>
          </a:xfrm>
        </p:grpSpPr>
        <p:sp>
          <p:nvSpPr>
            <p:cNvPr id="6377" name="CustomShape 42"/>
            <p:cNvSpPr/>
            <p:nvPr/>
          </p:nvSpPr>
          <p:spPr>
            <a:xfrm>
              <a:off x="841680" y="2689920"/>
              <a:ext cx="3300480" cy="19191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c00000"/>
                  </a:solidFill>
                  <a:latin typeface="Calibri"/>
                </a:rPr>
                <a:t>Internet’s middle age “love handles”? </a:t>
              </a:r>
              <a:endParaRPr b="0" lang="en-US" sz="2400" spc="-1" strike="noStrike">
                <a:latin typeface="Arial"/>
              </a:endParaRPr>
            </a:p>
            <a:p>
              <a:pPr marL="343080" indent="-342720">
                <a:lnSpc>
                  <a:spcPct val="100000"/>
                </a:lnSpc>
                <a:buClr>
                  <a:srgbClr val="0000a8"/>
                </a:buClr>
                <a:buFont typeface="Wingdings" charset="2"/>
                <a:buChar char=""/>
                <a:tabLst>
                  <a:tab algn="l" pos="0"/>
                </a:tabLst>
              </a:pPr>
              <a:r>
                <a:rPr b="0" lang="en-US" sz="2400" spc="-1" strike="noStrike">
                  <a:solidFill>
                    <a:srgbClr val="000000"/>
                  </a:solidFill>
                  <a:latin typeface="Calibri"/>
                </a:rPr>
                <a:t>middleboxes, operating inside the network</a:t>
              </a:r>
              <a:endParaRPr b="0" lang="en-US" sz="2400" spc="-1" strike="noStrike">
                <a:latin typeface="Arial"/>
              </a:endParaRPr>
            </a:p>
          </p:txBody>
        </p:sp>
        <p:sp>
          <p:nvSpPr>
            <p:cNvPr id="6378" name="Line 43"/>
            <p:cNvSpPr/>
            <p:nvPr/>
          </p:nvSpPr>
          <p:spPr>
            <a:xfrm>
              <a:off x="3147480" y="3657600"/>
              <a:ext cx="1416240" cy="360"/>
            </a:xfrm>
            <a:prstGeom prst="line">
              <a:avLst/>
            </a:prstGeom>
            <a:ln w="31750">
              <a:solidFill>
                <a:srgbClr val="c00000"/>
              </a:solidFill>
            </a:ln>
          </p:spPr>
          <p:style>
            <a:lnRef idx="1">
              <a:schemeClr val="accent1"/>
            </a:lnRef>
            <a:fillRef idx="0">
              <a:schemeClr val="accent1"/>
            </a:fillRef>
            <a:effectRef idx="0">
              <a:schemeClr val="accent1"/>
            </a:effectRef>
            <a:fontRef idx="minor"/>
          </p:style>
        </p:sp>
      </p:grpSp>
      <p:sp>
        <p:nvSpPr>
          <p:cNvPr id="6379" name="CustomShape 44"/>
          <p:cNvSpPr/>
          <p:nvPr/>
        </p:nvSpPr>
        <p:spPr>
          <a:xfrm>
            <a:off x="5165640" y="3255480"/>
            <a:ext cx="1472760" cy="105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380" name="CustomShape 45"/>
          <p:cNvSpPr/>
          <p:nvPr/>
        </p:nvSpPr>
        <p:spPr>
          <a:xfrm>
            <a:off x="5149800" y="3890520"/>
            <a:ext cx="1501560" cy="105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381" name="CustomShape 46"/>
          <p:cNvSpPr/>
          <p:nvPr/>
        </p:nvSpPr>
        <p:spPr>
          <a:xfrm flipH="1">
            <a:off x="6637320" y="3217680"/>
            <a:ext cx="369360" cy="827640"/>
          </a:xfrm>
          <a:custGeom>
            <a:avLst/>
            <a:gdLst/>
            <a:ahLst/>
            <a:rect l="l" t="t" r="r" b="b"/>
            <a:pathLst>
              <a:path w="369715" h="800239">
                <a:moveTo>
                  <a:pt x="344127" y="0"/>
                </a:moveTo>
                <a:cubicBezTo>
                  <a:pt x="336312" y="14328"/>
                  <a:pt x="408361" y="83641"/>
                  <a:pt x="339976" y="142907"/>
                </a:cubicBezTo>
                <a:cubicBezTo>
                  <a:pt x="271591" y="202174"/>
                  <a:pt x="-1297" y="210639"/>
                  <a:pt x="5" y="408629"/>
                </a:cubicBezTo>
                <a:cubicBezTo>
                  <a:pt x="1307" y="606619"/>
                  <a:pt x="257915" y="604667"/>
                  <a:pt x="324346" y="674354"/>
                </a:cubicBezTo>
                <a:cubicBezTo>
                  <a:pt x="390777" y="744041"/>
                  <a:pt x="308714" y="782003"/>
                  <a:pt x="314575" y="800239"/>
                </a:cubicBezTo>
              </a:path>
            </a:pathLst>
          </a:custGeom>
          <a:noFill/>
          <a:ln w="34925">
            <a:solidFill>
              <a:srgbClr val="010f90"/>
            </a:solidFill>
          </a:ln>
        </p:spPr>
        <p:style>
          <a:lnRef idx="2">
            <a:schemeClr val="accent1">
              <a:shade val="50000"/>
            </a:schemeClr>
          </a:lnRef>
          <a:fillRef idx="1">
            <a:schemeClr val="accent1"/>
          </a:fillRef>
          <a:effectRef idx="0">
            <a:schemeClr val="accent1"/>
          </a:effectRef>
          <a:fontRef idx="minor"/>
        </p:style>
      </p:sp>
      <p:sp>
        <p:nvSpPr>
          <p:cNvPr id="6382" name="CustomShape 47"/>
          <p:cNvSpPr/>
          <p:nvPr/>
        </p:nvSpPr>
        <p:spPr>
          <a:xfrm>
            <a:off x="4784040" y="3219120"/>
            <a:ext cx="365760" cy="818280"/>
          </a:xfrm>
          <a:custGeom>
            <a:avLst/>
            <a:gdLst/>
            <a:ahLst/>
            <a:rect l="l" t="t" r="r" b="b"/>
            <a:pathLst>
              <a:path w="366191" h="791033">
                <a:moveTo>
                  <a:pt x="328252" y="0"/>
                </a:moveTo>
                <a:cubicBezTo>
                  <a:pt x="320437" y="14328"/>
                  <a:pt x="408361" y="77504"/>
                  <a:pt x="339976" y="136770"/>
                </a:cubicBezTo>
                <a:cubicBezTo>
                  <a:pt x="271591" y="196037"/>
                  <a:pt x="-1297" y="204502"/>
                  <a:pt x="5" y="402492"/>
                </a:cubicBezTo>
                <a:cubicBezTo>
                  <a:pt x="1307" y="600482"/>
                  <a:pt x="257915" y="598530"/>
                  <a:pt x="324346" y="668217"/>
                </a:cubicBezTo>
                <a:cubicBezTo>
                  <a:pt x="390777" y="737904"/>
                  <a:pt x="311889" y="772797"/>
                  <a:pt x="317750" y="791033"/>
                </a:cubicBezTo>
              </a:path>
            </a:pathLst>
          </a:custGeom>
          <a:noFill/>
          <a:ln w="34925">
            <a:solidFill>
              <a:srgbClr val="010f90"/>
            </a:solidFill>
          </a:ln>
        </p:spPr>
        <p:style>
          <a:lnRef idx="2">
            <a:schemeClr val="accent1">
              <a:shade val="50000"/>
            </a:schemeClr>
          </a:lnRef>
          <a:fillRef idx="1">
            <a:schemeClr val="accent1"/>
          </a:fillRef>
          <a:effectRef idx="0">
            <a:schemeClr val="accent1"/>
          </a:effectRef>
          <a:fontRef idx="minor"/>
        </p:style>
      </p:sp>
      <p:sp>
        <p:nvSpPr>
          <p:cNvPr id="6383" name="CustomShape 48"/>
          <p:cNvSpPr/>
          <p:nvPr/>
        </p:nvSpPr>
        <p:spPr>
          <a:xfrm>
            <a:off x="6229440" y="3311640"/>
            <a:ext cx="371160" cy="634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384" name="CustomShape 49"/>
          <p:cNvSpPr/>
          <p:nvPr/>
        </p:nvSpPr>
        <p:spPr>
          <a:xfrm>
            <a:off x="5191200" y="3310560"/>
            <a:ext cx="371160" cy="634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6385" name="Group 50"/>
          <p:cNvGrpSpPr/>
          <p:nvPr/>
        </p:nvGrpSpPr>
        <p:grpSpPr>
          <a:xfrm>
            <a:off x="4794120" y="3159000"/>
            <a:ext cx="2240640" cy="921600"/>
            <a:chOff x="4794120" y="3159000"/>
            <a:chExt cx="2240640" cy="921600"/>
          </a:xfrm>
        </p:grpSpPr>
        <p:sp>
          <p:nvSpPr>
            <p:cNvPr id="6386" name="CustomShape 51"/>
            <p:cNvSpPr/>
            <p:nvPr/>
          </p:nvSpPr>
          <p:spPr>
            <a:xfrm rot="20361000">
              <a:off x="4852440" y="3367080"/>
              <a:ext cx="677880" cy="455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rPr>
                <a:t>NAT</a:t>
              </a:r>
              <a:endParaRPr b="0" lang="en-US" sz="2400" spc="-1" strike="noStrike">
                <a:latin typeface="Arial"/>
              </a:endParaRPr>
            </a:p>
          </p:txBody>
        </p:sp>
        <p:sp>
          <p:nvSpPr>
            <p:cNvPr id="6387" name="CustomShape 52"/>
            <p:cNvSpPr/>
            <p:nvPr/>
          </p:nvSpPr>
          <p:spPr>
            <a:xfrm rot="2148000">
              <a:off x="6276240" y="3366720"/>
              <a:ext cx="690120" cy="456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rPr>
                <a:t>NFV</a:t>
              </a:r>
              <a:endParaRPr b="0" lang="en-US" sz="2400" spc="-1" strike="noStrike">
                <a:latin typeface="Arial"/>
              </a:endParaRPr>
            </a:p>
          </p:txBody>
        </p:sp>
        <p:sp>
          <p:nvSpPr>
            <p:cNvPr id="6388" name="CustomShape 53"/>
            <p:cNvSpPr/>
            <p:nvPr/>
          </p:nvSpPr>
          <p:spPr>
            <a:xfrm>
              <a:off x="5377680" y="3685320"/>
              <a:ext cx="108324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rPr>
                <a:t>Firewalls</a:t>
              </a:r>
              <a:endParaRPr b="0" lang="en-US" sz="2000" spc="-1" strike="noStrike">
                <a:latin typeface="Arial"/>
              </a:endParaRPr>
            </a:p>
          </p:txBody>
        </p:sp>
        <p:sp>
          <p:nvSpPr>
            <p:cNvPr id="6389" name="CustomShape 54"/>
            <p:cNvSpPr/>
            <p:nvPr/>
          </p:nvSpPr>
          <p:spPr>
            <a:xfrm>
              <a:off x="5457600" y="3159000"/>
              <a:ext cx="96300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rPr>
                <a:t>caching</a:t>
              </a:r>
              <a:endParaRPr b="0" lang="en-US" sz="2000" spc="-1" strike="noStrike">
                <a:latin typeface="Arial"/>
              </a:endParaRPr>
            </a:p>
          </p:txBody>
        </p:sp>
      </p:grpSp>
    </p:spTree>
  </p:cSld>
  <mc:AlternateContent>
    <mc:Choice Requires="p14">
      <p:transition spd="slow" p14:dur="2000"/>
    </mc:Choice>
    <mc:Fallback>
      <p:transition spd="slow"/>
    </mc:Fallback>
  </mc:AlternateContent>
  <p:timing>
    <p:tnLst>
      <p:par>
        <p:cTn id="1822" dur="indefinite" restart="never" nodeType="tmRoot">
          <p:childTnLst>
            <p:seq>
              <p:cTn id="1823" dur="indefinite" nodeType="mainSeq">
                <p:childTnLst>
                  <p:par>
                    <p:cTn id="1824" fill="hold">
                      <p:stCondLst>
                        <p:cond delay="indefinite"/>
                      </p:stCondLst>
                      <p:childTnLst>
                        <p:par>
                          <p:cTn id="1825" fill="hold">
                            <p:stCondLst>
                              <p:cond delay="0"/>
                            </p:stCondLst>
                            <p:childTnLst>
                              <p:par>
                                <p:cTn id="1826" nodeType="clickEffect" fill="hold" presetClass="entr" presetID="9">
                                  <p:stCondLst>
                                    <p:cond delay="0"/>
                                  </p:stCondLst>
                                  <p:childTnLst>
                                    <p:set>
                                      <p:cBhvr>
                                        <p:cTn id="1827" dur="1" fill="hold">
                                          <p:stCondLst>
                                            <p:cond delay="0"/>
                                          </p:stCondLst>
                                        </p:cTn>
                                        <p:tgtEl>
                                          <p:spTgt spid="6376"/>
                                        </p:tgtEl>
                                        <p:attrNameLst>
                                          <p:attrName>style.visibility</p:attrName>
                                        </p:attrNameLst>
                                      </p:cBhvr>
                                      <p:to>
                                        <p:strVal val="visible"/>
                                      </p:to>
                                    </p:set>
                                    <p:animEffect filter="dissolve" transition="in">
                                      <p:cBhvr additive="repl">
                                        <p:cTn id="1828" dur="500"/>
                                        <p:tgtEl>
                                          <p:spTgt spid="63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0" name="TextShape 1"/>
          <p:cNvSpPr txBox="1"/>
          <p:nvPr/>
        </p:nvSpPr>
        <p:spPr>
          <a:xfrm>
            <a:off x="838080" y="345960"/>
            <a:ext cx="10515240" cy="894240"/>
          </a:xfrm>
          <a:prstGeom prst="rect">
            <a:avLst/>
          </a:prstGeom>
          <a:noFill/>
          <a:ln w="0">
            <a:noFill/>
          </a:ln>
        </p:spPr>
        <p:txBody>
          <a:bodyPr anchor="ctr">
            <a:normAutofit fontScale="49000"/>
          </a:bodyPr>
          <a:p>
            <a:pPr>
              <a:lnSpc>
                <a:spcPct val="90000"/>
              </a:lnSpc>
            </a:pPr>
            <a:r>
              <a:rPr b="1" lang="en-US" sz="4800" spc="-1" strike="noStrike">
                <a:solidFill>
                  <a:srgbClr val="0000a3"/>
                </a:solidFill>
                <a:latin typeface="Calibri Light"/>
              </a:rPr>
              <a:t>Architectural Principles of the Internet</a:t>
            </a:r>
            <a:endParaRPr b="0" lang="en-US" sz="4800" spc="-1" strike="noStrike">
              <a:solidFill>
                <a:srgbClr val="000000"/>
              </a:solidFill>
              <a:latin typeface="Calibri"/>
            </a:endParaRPr>
          </a:p>
        </p:txBody>
      </p:sp>
      <p:sp>
        <p:nvSpPr>
          <p:cNvPr id="6391" name="CustomShape 2"/>
          <p:cNvSpPr/>
          <p:nvPr/>
        </p:nvSpPr>
        <p:spPr>
          <a:xfrm>
            <a:off x="1111320" y="2084400"/>
            <a:ext cx="10512720" cy="83016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1800" spc="-1" strike="noStrike">
                <a:solidFill>
                  <a:srgbClr val="000000"/>
                </a:solidFill>
                <a:latin typeface="Calibri"/>
              </a:rPr>
              <a:t>“</a:t>
            </a:r>
            <a:r>
              <a:rPr b="0" lang="en-US" sz="1800" spc="-1" strike="noStrike">
                <a:solidFill>
                  <a:srgbClr val="000000"/>
                </a:solidFill>
                <a:latin typeface="Calibri"/>
              </a:rPr>
              <a:t>Many members of the Internet community would argue that there is no architecture, but only a tradition, which was not written down for the first 25 years (or at least not by the IAB).  However, in very general terms, the community believes that</a:t>
            </a:r>
            <a:endParaRPr b="0" lang="en-US" sz="1800" spc="-1" strike="noStrike">
              <a:latin typeface="Arial"/>
            </a:endParaRPr>
          </a:p>
        </p:txBody>
      </p:sp>
      <p:sp>
        <p:nvSpPr>
          <p:cNvPr id="6392" name="CustomShape 3"/>
          <p:cNvSpPr/>
          <p:nvPr/>
        </p:nvSpPr>
        <p:spPr>
          <a:xfrm>
            <a:off x="942120" y="1923120"/>
            <a:ext cx="10917720" cy="199512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6393" name="CustomShape 4"/>
          <p:cNvSpPr/>
          <p:nvPr/>
        </p:nvSpPr>
        <p:spPr>
          <a:xfrm>
            <a:off x="1371960" y="1671120"/>
            <a:ext cx="1400400" cy="45612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rPr>
              <a:t>RFC  1958</a:t>
            </a:r>
            <a:endParaRPr b="0" lang="en-US" sz="2400" spc="-1" strike="noStrike">
              <a:latin typeface="Arial"/>
            </a:endParaRPr>
          </a:p>
        </p:txBody>
      </p:sp>
      <p:sp>
        <p:nvSpPr>
          <p:cNvPr id="6394" name="CustomShape 5"/>
          <p:cNvSpPr/>
          <p:nvPr/>
        </p:nvSpPr>
        <p:spPr>
          <a:xfrm>
            <a:off x="1429920" y="2583360"/>
            <a:ext cx="10512720" cy="124164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2800" spc="-1" strike="noStrike">
                <a:solidFill>
                  <a:srgbClr val="000000"/>
                </a:solidFill>
                <a:latin typeface="Calibri"/>
              </a:rPr>
              <a:t>                                  </a:t>
            </a:r>
            <a:r>
              <a:rPr b="0" lang="en-US" sz="2800" spc="-1" strike="noStrike">
                <a:solidFill>
                  <a:srgbClr val="c00000"/>
                </a:solidFill>
                <a:latin typeface="Calibri"/>
              </a:rPr>
              <a:t>the goal is connectivity, the tool is the Internet Protocol, and the intelligence is end to end rather than hidden in the network.”</a:t>
            </a:r>
            <a:endParaRPr b="0" lang="en-US" sz="2800" spc="-1" strike="noStrike">
              <a:latin typeface="Arial"/>
            </a:endParaRPr>
          </a:p>
        </p:txBody>
      </p:sp>
      <p:sp>
        <p:nvSpPr>
          <p:cNvPr id="6395" name="CustomShape 6"/>
          <p:cNvSpPr/>
          <p:nvPr/>
        </p:nvSpPr>
        <p:spPr>
          <a:xfrm>
            <a:off x="1959840" y="4274280"/>
            <a:ext cx="9083880" cy="23144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3200" spc="-1" strike="noStrike">
                <a:solidFill>
                  <a:srgbClr val="000000"/>
                </a:solidFill>
                <a:latin typeface="Calibri"/>
              </a:rPr>
              <a:t>Three cornerstone beliefs:</a:t>
            </a:r>
            <a:endParaRPr b="0" lang="en-US" sz="3200" spc="-1" strike="noStrike">
              <a:latin typeface="Arial"/>
            </a:endParaRPr>
          </a:p>
          <a:p>
            <a:pPr marL="577800" indent="-310680">
              <a:lnSpc>
                <a:spcPct val="100000"/>
              </a:lnSpc>
              <a:buClr>
                <a:srgbClr val="010f90"/>
              </a:buClr>
              <a:buFont typeface="Wingdings" charset="2"/>
              <a:buChar char=""/>
              <a:tabLst>
                <a:tab algn="l" pos="0"/>
              </a:tabLst>
            </a:pPr>
            <a:r>
              <a:rPr b="0" lang="en-US" sz="3200" spc="-1" strike="noStrike">
                <a:solidFill>
                  <a:srgbClr val="000000"/>
                </a:solidFill>
                <a:latin typeface="Calibri"/>
              </a:rPr>
              <a:t>simple connectivity</a:t>
            </a:r>
            <a:endParaRPr b="0" lang="en-US" sz="3200" spc="-1" strike="noStrike">
              <a:latin typeface="Arial"/>
            </a:endParaRPr>
          </a:p>
          <a:p>
            <a:pPr marL="577800" indent="-310680">
              <a:lnSpc>
                <a:spcPct val="100000"/>
              </a:lnSpc>
              <a:buClr>
                <a:srgbClr val="010f90"/>
              </a:buClr>
              <a:buFont typeface="Wingdings" charset="2"/>
              <a:buChar char=""/>
              <a:tabLst>
                <a:tab algn="l" pos="0"/>
              </a:tabLst>
            </a:pPr>
            <a:r>
              <a:rPr b="0" lang="en-US" sz="3200" spc="-1" strike="noStrike">
                <a:solidFill>
                  <a:srgbClr val="000000"/>
                </a:solidFill>
                <a:latin typeface="Calibri"/>
              </a:rPr>
              <a:t>IP protocol: that narrow waist</a:t>
            </a:r>
            <a:endParaRPr b="0" lang="en-US" sz="3200" spc="-1" strike="noStrike">
              <a:latin typeface="Arial"/>
            </a:endParaRPr>
          </a:p>
          <a:p>
            <a:pPr marL="577800" indent="-310680">
              <a:lnSpc>
                <a:spcPct val="100000"/>
              </a:lnSpc>
              <a:buClr>
                <a:srgbClr val="010f90"/>
              </a:buClr>
              <a:buFont typeface="Wingdings" charset="2"/>
              <a:buChar char=""/>
              <a:tabLst>
                <a:tab algn="l" pos="0"/>
              </a:tabLst>
            </a:pPr>
            <a:r>
              <a:rPr b="0" lang="en-US" sz="3200" spc="-1" strike="noStrike">
                <a:solidFill>
                  <a:srgbClr val="000000"/>
                </a:solidFill>
                <a:latin typeface="Calibri"/>
              </a:rPr>
              <a:t>intelligence, complexity at network edge</a:t>
            </a:r>
            <a:endParaRPr b="0" lang="en-US" sz="3200" spc="-1" strike="noStrike">
              <a:latin typeface="Arial"/>
            </a:endParaRPr>
          </a:p>
          <a:p>
            <a:pPr>
              <a:lnSpc>
                <a:spcPct val="100000"/>
              </a:lnSpc>
              <a:tabLst>
                <a:tab algn="l" pos="0"/>
              </a:tabLst>
            </a:pPr>
            <a:endParaRPr b="0" lang="en-US" sz="3200" spc="-1" strike="noStrike">
              <a:latin typeface="Arial"/>
            </a:endParaRPr>
          </a:p>
        </p:txBody>
      </p:sp>
    </p:spTree>
  </p:cSld>
  <mc:AlternateContent>
    <mc:Choice Requires="p14">
      <p:transition spd="slow" p14:dur="2000"/>
    </mc:Choice>
    <mc:Fallback>
      <p:transition spd="slow"/>
    </mc:Fallback>
  </mc:AlternateContent>
  <p:timing>
    <p:tnLst>
      <p:par>
        <p:cTn id="1829" dur="indefinite" restart="never" nodeType="tmRoot">
          <p:childTnLst>
            <p:seq>
              <p:cTn id="1830" dur="indefinite" nodeType="mainSeq">
                <p:childTnLst>
                  <p:par>
                    <p:cTn id="1831" fill="hold">
                      <p:stCondLst>
                        <p:cond delay="indefinite"/>
                      </p:stCondLst>
                      <p:childTnLst>
                        <p:par>
                          <p:cTn id="1832" fill="hold">
                            <p:stCondLst>
                              <p:cond delay="0"/>
                            </p:stCondLst>
                            <p:childTnLst>
                              <p:par>
                                <p:cTn id="1833" nodeType="clickEffect" fill="hold" presetClass="entr" presetID="9">
                                  <p:stCondLst>
                                    <p:cond delay="0"/>
                                  </p:stCondLst>
                                  <p:childTnLst>
                                    <p:set>
                                      <p:cBhvr>
                                        <p:cTn id="1834" dur="1" fill="hold">
                                          <p:stCondLst>
                                            <p:cond delay="0"/>
                                          </p:stCondLst>
                                        </p:cTn>
                                        <p:tgtEl>
                                          <p:spTgt spid="6395">
                                            <p:txEl>
                                              <p:pRg st="0" end="0"/>
                                            </p:txEl>
                                          </p:spTgt>
                                        </p:tgtEl>
                                        <p:attrNameLst>
                                          <p:attrName>style.visibility</p:attrName>
                                        </p:attrNameLst>
                                      </p:cBhvr>
                                      <p:to>
                                        <p:strVal val="visible"/>
                                      </p:to>
                                    </p:set>
                                    <p:animEffect filter="dissolve" transition="in">
                                      <p:cBhvr additive="repl">
                                        <p:cTn id="1835" dur="500"/>
                                        <p:tgtEl>
                                          <p:spTgt spid="6395">
                                            <p:txEl>
                                              <p:pRg st="0" end="0"/>
                                            </p:txEl>
                                          </p:spTgt>
                                        </p:tgtEl>
                                      </p:cBhvr>
                                    </p:animEffect>
                                  </p:childTnLst>
                                </p:cTn>
                              </p:par>
                            </p:childTnLst>
                          </p:cTn>
                        </p:par>
                      </p:childTnLst>
                    </p:cTn>
                  </p:par>
                  <p:par>
                    <p:cTn id="1836" fill="hold">
                      <p:stCondLst>
                        <p:cond delay="indefinite"/>
                      </p:stCondLst>
                      <p:childTnLst>
                        <p:par>
                          <p:cTn id="1837" fill="hold">
                            <p:stCondLst>
                              <p:cond delay="0"/>
                            </p:stCondLst>
                            <p:childTnLst>
                              <p:par>
                                <p:cTn id="1838" nodeType="clickEffect" fill="hold" presetClass="entr" presetID="9">
                                  <p:stCondLst>
                                    <p:cond delay="0"/>
                                  </p:stCondLst>
                                  <p:childTnLst>
                                    <p:set>
                                      <p:cBhvr>
                                        <p:cTn id="1839" dur="1" fill="hold">
                                          <p:stCondLst>
                                            <p:cond delay="0"/>
                                          </p:stCondLst>
                                        </p:cTn>
                                        <p:tgtEl>
                                          <p:spTgt spid="6395">
                                            <p:txEl>
                                              <p:pRg st="1" end="1"/>
                                            </p:txEl>
                                          </p:spTgt>
                                        </p:tgtEl>
                                        <p:attrNameLst>
                                          <p:attrName>style.visibility</p:attrName>
                                        </p:attrNameLst>
                                      </p:cBhvr>
                                      <p:to>
                                        <p:strVal val="visible"/>
                                      </p:to>
                                    </p:set>
                                    <p:animEffect filter="dissolve" transition="in">
                                      <p:cBhvr additive="repl">
                                        <p:cTn id="1840" dur="500"/>
                                        <p:tgtEl>
                                          <p:spTgt spid="6395">
                                            <p:txEl>
                                              <p:pRg st="1" end="1"/>
                                            </p:txEl>
                                          </p:spTgt>
                                        </p:tgtEl>
                                      </p:cBhvr>
                                    </p:animEffect>
                                  </p:childTnLst>
                                </p:cTn>
                              </p:par>
                            </p:childTnLst>
                          </p:cTn>
                        </p:par>
                      </p:childTnLst>
                    </p:cTn>
                  </p:par>
                  <p:par>
                    <p:cTn id="1841" fill="hold">
                      <p:stCondLst>
                        <p:cond delay="indefinite"/>
                      </p:stCondLst>
                      <p:childTnLst>
                        <p:par>
                          <p:cTn id="1842" fill="hold">
                            <p:stCondLst>
                              <p:cond delay="0"/>
                            </p:stCondLst>
                            <p:childTnLst>
                              <p:par>
                                <p:cTn id="1843" nodeType="clickEffect" fill="hold" presetClass="entr" presetID="9">
                                  <p:stCondLst>
                                    <p:cond delay="0"/>
                                  </p:stCondLst>
                                  <p:childTnLst>
                                    <p:set>
                                      <p:cBhvr>
                                        <p:cTn id="1844" dur="1" fill="hold">
                                          <p:stCondLst>
                                            <p:cond delay="0"/>
                                          </p:stCondLst>
                                        </p:cTn>
                                        <p:tgtEl>
                                          <p:spTgt spid="6395">
                                            <p:txEl>
                                              <p:pRg st="2" end="2"/>
                                            </p:txEl>
                                          </p:spTgt>
                                        </p:tgtEl>
                                        <p:attrNameLst>
                                          <p:attrName>style.visibility</p:attrName>
                                        </p:attrNameLst>
                                      </p:cBhvr>
                                      <p:to>
                                        <p:strVal val="visible"/>
                                      </p:to>
                                    </p:set>
                                    <p:animEffect filter="dissolve" transition="in">
                                      <p:cBhvr additive="repl">
                                        <p:cTn id="1845" dur="500"/>
                                        <p:tgtEl>
                                          <p:spTgt spid="6395">
                                            <p:txEl>
                                              <p:pRg st="2" end="2"/>
                                            </p:txEl>
                                          </p:spTgt>
                                        </p:tgtEl>
                                      </p:cBhvr>
                                    </p:animEffect>
                                  </p:childTnLst>
                                </p:cTn>
                              </p:par>
                            </p:childTnLst>
                          </p:cTn>
                        </p:par>
                      </p:childTnLst>
                    </p:cTn>
                  </p:par>
                  <p:par>
                    <p:cTn id="1846" fill="hold">
                      <p:stCondLst>
                        <p:cond delay="indefinite"/>
                      </p:stCondLst>
                      <p:childTnLst>
                        <p:par>
                          <p:cTn id="1847" fill="hold">
                            <p:stCondLst>
                              <p:cond delay="0"/>
                            </p:stCondLst>
                            <p:childTnLst>
                              <p:par>
                                <p:cTn id="1848" nodeType="clickEffect" fill="hold" presetClass="entr" presetID="9">
                                  <p:stCondLst>
                                    <p:cond delay="0"/>
                                  </p:stCondLst>
                                  <p:childTnLst>
                                    <p:set>
                                      <p:cBhvr>
                                        <p:cTn id="1849" dur="1" fill="hold">
                                          <p:stCondLst>
                                            <p:cond delay="0"/>
                                          </p:stCondLst>
                                        </p:cTn>
                                        <p:tgtEl>
                                          <p:spTgt spid="6395">
                                            <p:txEl>
                                              <p:pRg st="3" end="3"/>
                                            </p:txEl>
                                          </p:spTgt>
                                        </p:tgtEl>
                                        <p:attrNameLst>
                                          <p:attrName>style.visibility</p:attrName>
                                        </p:attrNameLst>
                                      </p:cBhvr>
                                      <p:to>
                                        <p:strVal val="visible"/>
                                      </p:to>
                                    </p:set>
                                    <p:animEffect filter="dissolve" transition="in">
                                      <p:cBhvr additive="repl">
                                        <p:cTn id="1850" dur="500"/>
                                        <p:tgtEl>
                                          <p:spTgt spid="6395">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6" name="TextShape 1"/>
          <p:cNvSpPr txBox="1"/>
          <p:nvPr/>
        </p:nvSpPr>
        <p:spPr>
          <a:xfrm>
            <a:off x="838080" y="34596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rPr>
              <a:t>The end-end argument</a:t>
            </a:r>
            <a:endParaRPr b="0" lang="en-US" sz="4800" spc="-1" strike="noStrike">
              <a:solidFill>
                <a:srgbClr val="000000"/>
              </a:solidFill>
              <a:latin typeface="Calibri"/>
            </a:endParaRPr>
          </a:p>
        </p:txBody>
      </p:sp>
      <p:sp>
        <p:nvSpPr>
          <p:cNvPr id="6397" name="CustomShape 2"/>
          <p:cNvSpPr/>
          <p:nvPr/>
        </p:nvSpPr>
        <p:spPr>
          <a:xfrm>
            <a:off x="873000" y="1256400"/>
            <a:ext cx="10473840" cy="943560"/>
          </a:xfrm>
          <a:prstGeom prst="rect">
            <a:avLst/>
          </a:prstGeom>
          <a:noFill/>
          <a:ln w="0">
            <a:noFill/>
          </a:ln>
        </p:spPr>
        <p:style>
          <a:lnRef idx="0"/>
          <a:fillRef idx="0"/>
          <a:effectRef idx="0"/>
          <a:fontRef idx="minor"/>
        </p:style>
        <p:txBody>
          <a:bodyPr lIns="90000" rIns="90000" tIns="45000" bIns="45000">
            <a:spAutoFit/>
          </a:bodyPr>
          <a:p>
            <a:pPr marL="285840" indent="-285480">
              <a:lnSpc>
                <a:spcPct val="100000"/>
              </a:lnSpc>
              <a:buClr>
                <a:srgbClr val="010f90"/>
              </a:buClr>
              <a:buFont typeface="Wingdings" charset="2"/>
              <a:buChar char=""/>
            </a:pPr>
            <a:r>
              <a:rPr b="0" lang="en-US" sz="2800" spc="-1" strike="noStrike">
                <a:solidFill>
                  <a:srgbClr val="000000"/>
                </a:solidFill>
                <a:latin typeface="Calibri"/>
              </a:rPr>
              <a:t>some network functionality (e.g., reliable data transfer, congestion) can be implemented </a:t>
            </a:r>
            <a:r>
              <a:rPr b="0" lang="en-US" sz="2800" spc="-1" strike="noStrike">
                <a:solidFill>
                  <a:srgbClr val="010f90"/>
                </a:solidFill>
                <a:latin typeface="Calibri"/>
              </a:rPr>
              <a:t>in network</a:t>
            </a:r>
            <a:r>
              <a:rPr b="0" lang="en-US" sz="2800" spc="-1" strike="noStrike">
                <a:solidFill>
                  <a:srgbClr val="000000"/>
                </a:solidFill>
                <a:latin typeface="Calibri"/>
              </a:rPr>
              <a:t>, or at </a:t>
            </a:r>
            <a:r>
              <a:rPr b="0" lang="en-US" sz="2800" spc="-1" strike="noStrike">
                <a:solidFill>
                  <a:srgbClr val="010f90"/>
                </a:solidFill>
                <a:latin typeface="Calibri"/>
              </a:rPr>
              <a:t>network edge</a:t>
            </a:r>
            <a:endParaRPr b="0" lang="en-US" sz="2800" spc="-1" strike="noStrike">
              <a:latin typeface="Arial"/>
            </a:endParaRPr>
          </a:p>
        </p:txBody>
      </p:sp>
      <p:grpSp>
        <p:nvGrpSpPr>
          <p:cNvPr id="6398" name="Group 3"/>
          <p:cNvGrpSpPr/>
          <p:nvPr/>
        </p:nvGrpSpPr>
        <p:grpSpPr>
          <a:xfrm>
            <a:off x="1874520" y="2629080"/>
            <a:ext cx="7991280" cy="1770120"/>
            <a:chOff x="1874520" y="2629080"/>
            <a:chExt cx="7991280" cy="1770120"/>
          </a:xfrm>
        </p:grpSpPr>
        <p:sp>
          <p:nvSpPr>
            <p:cNvPr id="6399" name="CustomShape 4"/>
            <p:cNvSpPr/>
            <p:nvPr/>
          </p:nvSpPr>
          <p:spPr>
            <a:xfrm>
              <a:off x="2709720" y="2997720"/>
              <a:ext cx="6316560" cy="360"/>
            </a:xfrm>
            <a:custGeom>
              <a:avLst/>
              <a:gdLst/>
              <a:ahLst/>
              <a:rect l="l" t="t" r="r" b="b"/>
              <a:pathLst>
                <a:path w="21600" h="21600">
                  <a:moveTo>
                    <a:pt x="0" y="0"/>
                  </a:moveTo>
                  <a:lnTo>
                    <a:pt x="21600" y="21600"/>
                  </a:lnTo>
                </a:path>
              </a:pathLst>
            </a:custGeom>
            <a:noFill/>
            <a:ln w="41275">
              <a:solidFill>
                <a:srgbClr val="c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6400" name="CustomShape 5"/>
            <p:cNvSpPr/>
            <p:nvPr/>
          </p:nvSpPr>
          <p:spPr>
            <a:xfrm>
              <a:off x="3907440" y="2629080"/>
              <a:ext cx="421056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rPr>
                <a:t>end-end implementation of reliable data transfer</a:t>
              </a:r>
              <a:endParaRPr b="0" lang="en-US" sz="1600" spc="-1" strike="noStrike">
                <a:latin typeface="Arial"/>
              </a:endParaRPr>
            </a:p>
          </p:txBody>
        </p:sp>
        <p:grpSp>
          <p:nvGrpSpPr>
            <p:cNvPr id="6401" name="Group 6"/>
            <p:cNvGrpSpPr/>
            <p:nvPr/>
          </p:nvGrpSpPr>
          <p:grpSpPr>
            <a:xfrm>
              <a:off x="1874520" y="2713320"/>
              <a:ext cx="1045440" cy="954360"/>
              <a:chOff x="1874520" y="2713320"/>
              <a:chExt cx="1045440" cy="954360"/>
            </a:xfrm>
          </p:grpSpPr>
          <p:sp>
            <p:nvSpPr>
              <p:cNvPr id="6402" name="CustomShape 7"/>
              <p:cNvSpPr/>
              <p:nvPr/>
            </p:nvSpPr>
            <p:spPr>
              <a:xfrm flipH="1">
                <a:off x="2605320" y="2725200"/>
                <a:ext cx="314640" cy="942480"/>
              </a:xfrm>
              <a:custGeom>
                <a:avLst/>
                <a:gdLst/>
                <a:ahLst/>
                <a:rect l="l" t="t" r="r" b="b"/>
                <a:pathLst>
                  <a:path w="10333" h="10000">
                    <a:moveTo>
                      <a:pt x="0" y="10000"/>
                    </a:moveTo>
                    <a:lnTo>
                      <a:pt x="10000" y="0"/>
                    </a:lnTo>
                    <a:lnTo>
                      <a:pt x="10333" y="8347"/>
                    </a:lnTo>
                    <a:lnTo>
                      <a:pt x="0" y="10000"/>
                    </a:lnTo>
                    <a:close/>
                  </a:path>
                </a:pathLst>
              </a:custGeom>
              <a:gradFill rotWithShape="0">
                <a:gsLst>
                  <a:gs pos="0">
                    <a:srgbClr val="ffffff"/>
                  </a:gs>
                  <a:gs pos="100000">
                    <a:srgbClr val="bfbfbf"/>
                  </a:gs>
                </a:gsLst>
                <a:lin ang="10800000"/>
              </a:gradFill>
              <a:ln w="0">
                <a:noFill/>
              </a:ln>
            </p:spPr>
            <p:style>
              <a:lnRef idx="0"/>
              <a:fillRef idx="0"/>
              <a:effectRef idx="0"/>
              <a:fontRef idx="minor"/>
            </p:style>
          </p:sp>
          <p:sp>
            <p:nvSpPr>
              <p:cNvPr id="6403" name="CustomShape 8"/>
              <p:cNvSpPr/>
              <p:nvPr/>
            </p:nvSpPr>
            <p:spPr>
              <a:xfrm>
                <a:off x="1975320" y="2752920"/>
                <a:ext cx="618480" cy="778680"/>
              </a:xfrm>
              <a:prstGeom prst="rect">
                <a:avLst/>
              </a:prstGeom>
              <a:solidFill>
                <a:schemeClr val="bg1"/>
              </a:solidFill>
              <a:ln w="12700">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6404" name="CustomShape 9"/>
              <p:cNvSpPr/>
              <p:nvPr/>
            </p:nvSpPr>
            <p:spPr>
              <a:xfrm>
                <a:off x="1982520" y="2907720"/>
                <a:ext cx="611280" cy="153000"/>
              </a:xfrm>
              <a:prstGeom prst="rect">
                <a:avLst/>
              </a:prstGeom>
              <a:solidFill>
                <a:srgbClr val="cc0000"/>
              </a:solidFill>
              <a:ln w="0">
                <a:noFill/>
              </a:ln>
            </p:spPr>
            <p:style>
              <a:lnRef idx="0"/>
              <a:fillRef idx="0"/>
              <a:effectRef idx="0"/>
              <a:fontRef idx="minor"/>
            </p:style>
          </p:sp>
          <p:sp>
            <p:nvSpPr>
              <p:cNvPr id="6405" name="CustomShape 10"/>
              <p:cNvSpPr/>
              <p:nvPr/>
            </p:nvSpPr>
            <p:spPr>
              <a:xfrm>
                <a:off x="1874520" y="2713320"/>
                <a:ext cx="813960" cy="85176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000000"/>
                    </a:solidFill>
                    <a:latin typeface="Calibri"/>
                    <a:ea typeface="ＭＳ Ｐゴシック"/>
                  </a:rPr>
                  <a:t>application</a:t>
                </a:r>
                <a:endParaRPr b="0" lang="en-US" sz="1000" spc="-1" strike="noStrike">
                  <a:latin typeface="Arial"/>
                </a:endParaRPr>
              </a:p>
              <a:p>
                <a:pPr algn="ctr">
                  <a:lnSpc>
                    <a:spcPct val="100000"/>
                  </a:lnSpc>
                  <a:tabLst>
                    <a:tab algn="l" pos="0"/>
                  </a:tabLst>
                </a:pPr>
                <a:r>
                  <a:rPr b="0" lang="en-US" sz="1000" spc="-1" strike="noStrike">
                    <a:solidFill>
                      <a:srgbClr val="ffffff"/>
                    </a:solidFill>
                    <a:latin typeface="Calibri"/>
                    <a:ea typeface="ＭＳ Ｐゴシック"/>
                  </a:rPr>
                  <a:t>transport</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data 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6406" name="Line 11"/>
              <p:cNvSpPr/>
              <p:nvPr/>
            </p:nvSpPr>
            <p:spPr>
              <a:xfrm>
                <a:off x="1974240" y="2908800"/>
                <a:ext cx="61992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407" name="Line 12"/>
              <p:cNvSpPr/>
              <p:nvPr/>
            </p:nvSpPr>
            <p:spPr>
              <a:xfrm>
                <a:off x="1974240" y="3064680"/>
                <a:ext cx="61992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408" name="Line 13"/>
              <p:cNvSpPr/>
              <p:nvPr/>
            </p:nvSpPr>
            <p:spPr>
              <a:xfrm>
                <a:off x="1981080" y="3213720"/>
                <a:ext cx="619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409" name="Line 14"/>
              <p:cNvSpPr/>
              <p:nvPr/>
            </p:nvSpPr>
            <p:spPr>
              <a:xfrm>
                <a:off x="1984320" y="3366000"/>
                <a:ext cx="61992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nvGrpSpPr>
            <p:cNvPr id="6410" name="Group 15"/>
            <p:cNvGrpSpPr/>
            <p:nvPr/>
          </p:nvGrpSpPr>
          <p:grpSpPr>
            <a:xfrm>
              <a:off x="8845920" y="2711160"/>
              <a:ext cx="1019880" cy="961560"/>
              <a:chOff x="8845920" y="2711160"/>
              <a:chExt cx="1019880" cy="961560"/>
            </a:xfrm>
          </p:grpSpPr>
          <p:sp>
            <p:nvSpPr>
              <p:cNvPr id="6411" name="CustomShape 16"/>
              <p:cNvSpPr/>
              <p:nvPr/>
            </p:nvSpPr>
            <p:spPr>
              <a:xfrm>
                <a:off x="8845920" y="2730240"/>
                <a:ext cx="314640" cy="942480"/>
              </a:xfrm>
              <a:custGeom>
                <a:avLst/>
                <a:gdLst/>
                <a:ahLst/>
                <a:rect l="l" t="t" r="r" b="b"/>
                <a:pathLst>
                  <a:path w="10333" h="10000">
                    <a:moveTo>
                      <a:pt x="0" y="10000"/>
                    </a:moveTo>
                    <a:lnTo>
                      <a:pt x="10000" y="0"/>
                    </a:lnTo>
                    <a:lnTo>
                      <a:pt x="10333" y="8347"/>
                    </a:lnTo>
                    <a:lnTo>
                      <a:pt x="0" y="10000"/>
                    </a:lnTo>
                    <a:close/>
                  </a:path>
                </a:pathLst>
              </a:custGeom>
              <a:gradFill rotWithShape="0">
                <a:gsLst>
                  <a:gs pos="0">
                    <a:srgbClr val="ffffff"/>
                  </a:gs>
                  <a:gs pos="100000">
                    <a:srgbClr val="bfbfbf"/>
                  </a:gs>
                </a:gsLst>
                <a:lin ang="0"/>
              </a:gradFill>
              <a:ln w="0">
                <a:noFill/>
              </a:ln>
            </p:spPr>
            <p:style>
              <a:lnRef idx="0"/>
              <a:fillRef idx="0"/>
              <a:effectRef idx="0"/>
              <a:fontRef idx="minor"/>
            </p:style>
          </p:sp>
          <p:sp>
            <p:nvSpPr>
              <p:cNvPr id="6412" name="CustomShape 17"/>
              <p:cNvSpPr/>
              <p:nvPr/>
            </p:nvSpPr>
            <p:spPr>
              <a:xfrm>
                <a:off x="9153000" y="2750760"/>
                <a:ext cx="618480" cy="778680"/>
              </a:xfrm>
              <a:prstGeom prst="rect">
                <a:avLst/>
              </a:prstGeom>
              <a:solidFill>
                <a:schemeClr val="bg1"/>
              </a:solidFill>
              <a:ln w="12700">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6413" name="CustomShape 18"/>
              <p:cNvSpPr/>
              <p:nvPr/>
            </p:nvSpPr>
            <p:spPr>
              <a:xfrm>
                <a:off x="9159840" y="2905560"/>
                <a:ext cx="611280" cy="153000"/>
              </a:xfrm>
              <a:prstGeom prst="rect">
                <a:avLst/>
              </a:prstGeom>
              <a:solidFill>
                <a:srgbClr val="cc0000"/>
              </a:solidFill>
              <a:ln w="0">
                <a:noFill/>
              </a:ln>
            </p:spPr>
            <p:style>
              <a:lnRef idx="0"/>
              <a:fillRef idx="0"/>
              <a:effectRef idx="0"/>
              <a:fontRef idx="minor"/>
            </p:style>
          </p:sp>
          <p:sp>
            <p:nvSpPr>
              <p:cNvPr id="6414" name="CustomShape 19"/>
              <p:cNvSpPr/>
              <p:nvPr/>
            </p:nvSpPr>
            <p:spPr>
              <a:xfrm>
                <a:off x="9051840" y="2711160"/>
                <a:ext cx="813960" cy="85176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000000"/>
                    </a:solidFill>
                    <a:latin typeface="Calibri"/>
                    <a:ea typeface="ＭＳ Ｐゴシック"/>
                  </a:rPr>
                  <a:t>application</a:t>
                </a:r>
                <a:endParaRPr b="0" lang="en-US" sz="1000" spc="-1" strike="noStrike">
                  <a:latin typeface="Arial"/>
                </a:endParaRPr>
              </a:p>
              <a:p>
                <a:pPr algn="ctr">
                  <a:lnSpc>
                    <a:spcPct val="100000"/>
                  </a:lnSpc>
                  <a:tabLst>
                    <a:tab algn="l" pos="0"/>
                  </a:tabLst>
                </a:pPr>
                <a:r>
                  <a:rPr b="0" lang="en-US" sz="1000" spc="-1" strike="noStrike">
                    <a:solidFill>
                      <a:srgbClr val="ffffff"/>
                    </a:solidFill>
                    <a:latin typeface="Calibri"/>
                    <a:ea typeface="ＭＳ Ｐゴシック"/>
                  </a:rPr>
                  <a:t>transport</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data 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6415" name="Line 20"/>
              <p:cNvSpPr/>
              <p:nvPr/>
            </p:nvSpPr>
            <p:spPr>
              <a:xfrm>
                <a:off x="9151560" y="2906640"/>
                <a:ext cx="61992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416" name="Line 21"/>
              <p:cNvSpPr/>
              <p:nvPr/>
            </p:nvSpPr>
            <p:spPr>
              <a:xfrm>
                <a:off x="9151920" y="3062520"/>
                <a:ext cx="619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417" name="Line 22"/>
              <p:cNvSpPr/>
              <p:nvPr/>
            </p:nvSpPr>
            <p:spPr>
              <a:xfrm>
                <a:off x="9158400" y="3211200"/>
                <a:ext cx="61992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418" name="Line 23"/>
              <p:cNvSpPr/>
              <p:nvPr/>
            </p:nvSpPr>
            <p:spPr>
              <a:xfrm>
                <a:off x="9161640" y="3363840"/>
                <a:ext cx="61992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nvGrpSpPr>
            <p:cNvPr id="6419" name="Group 24"/>
            <p:cNvGrpSpPr/>
            <p:nvPr/>
          </p:nvGrpSpPr>
          <p:grpSpPr>
            <a:xfrm>
              <a:off x="2406240" y="3319920"/>
              <a:ext cx="7135200" cy="1079280"/>
              <a:chOff x="2406240" y="3319920"/>
              <a:chExt cx="7135200" cy="1079280"/>
            </a:xfrm>
          </p:grpSpPr>
          <p:sp>
            <p:nvSpPr>
              <p:cNvPr id="6420" name="CustomShape 25"/>
              <p:cNvSpPr/>
              <p:nvPr/>
            </p:nvSpPr>
            <p:spPr>
              <a:xfrm flipV="1">
                <a:off x="7820640" y="3718440"/>
                <a:ext cx="1720800" cy="680400"/>
              </a:xfrm>
              <a:custGeom>
                <a:avLst/>
                <a:gdLst/>
                <a:ahLst/>
                <a:rect l="l" t="t" r="r" b="b"/>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w="0">
                <a:noFill/>
              </a:ln>
            </p:spPr>
            <p:style>
              <a:lnRef idx="0"/>
              <a:fillRef idx="0"/>
              <a:effectRef idx="0"/>
              <a:fontRef idx="minor"/>
            </p:style>
          </p:sp>
          <p:sp>
            <p:nvSpPr>
              <p:cNvPr id="6421" name="CustomShape 26"/>
              <p:cNvSpPr/>
              <p:nvPr/>
            </p:nvSpPr>
            <p:spPr>
              <a:xfrm>
                <a:off x="4259160" y="3641400"/>
                <a:ext cx="3498480" cy="627120"/>
              </a:xfrm>
              <a:custGeom>
                <a:avLst/>
                <a:gdLst/>
                <a:ahLst/>
                <a:rect l="l" t="t" r="r" b="b"/>
                <a:pathLst>
                  <a:path w="153955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14651" y="1329420"/>
                      <a:pt x="1514186" y="1190207"/>
                    </a:cubicBezTo>
                    <a:cubicBezTo>
                      <a:pt x="1513721" y="1050994"/>
                      <a:pt x="1395410" y="1107931"/>
                      <a:pt x="1386703" y="889068"/>
                    </a:cubicBezTo>
                    <a:cubicBezTo>
                      <a:pt x="1403366" y="652864"/>
                      <a:pt x="1524555" y="649456"/>
                      <a:pt x="1509771" y="523246"/>
                    </a:cubicBezTo>
                    <a:cubicBezTo>
                      <a:pt x="1494987" y="39703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style>
              <a:lnRef idx="1">
                <a:schemeClr val="accent1"/>
              </a:lnRef>
              <a:fillRef idx="3">
                <a:schemeClr val="accent1"/>
              </a:fillRef>
              <a:effectRef idx="2">
                <a:schemeClr val="accent1"/>
              </a:effectRef>
              <a:fontRef idx="minor"/>
            </p:style>
          </p:sp>
          <p:sp>
            <p:nvSpPr>
              <p:cNvPr id="6422" name="CustomShape 27"/>
              <p:cNvSpPr/>
              <p:nvPr/>
            </p:nvSpPr>
            <p:spPr>
              <a:xfrm>
                <a:off x="2639880" y="3583800"/>
                <a:ext cx="986760" cy="669240"/>
              </a:xfrm>
              <a:prstGeom prst="rect">
                <a:avLst/>
              </a:prstGeom>
              <a:solidFill>
                <a:srgbClr val="9cdff9"/>
              </a:solidFill>
              <a:ln w="0">
                <a:noFill/>
              </a:ln>
            </p:spPr>
            <p:style>
              <a:lnRef idx="0"/>
              <a:fillRef idx="0"/>
              <a:effectRef idx="0"/>
              <a:fontRef idx="minor"/>
            </p:style>
          </p:sp>
          <p:sp>
            <p:nvSpPr>
              <p:cNvPr id="6423" name="CustomShape 28"/>
              <p:cNvSpPr/>
              <p:nvPr/>
            </p:nvSpPr>
            <p:spPr>
              <a:xfrm>
                <a:off x="2406240" y="3319920"/>
                <a:ext cx="1458720" cy="317520"/>
              </a:xfrm>
              <a:prstGeom prst="triangle">
                <a:avLst>
                  <a:gd name="adj" fmla="val 50000"/>
                </a:avLst>
              </a:prstGeom>
              <a:solidFill>
                <a:srgbClr val="9cdff9"/>
              </a:solidFill>
              <a:ln w="0">
                <a:noFill/>
              </a:ln>
            </p:spPr>
            <p:style>
              <a:lnRef idx="0"/>
              <a:fillRef idx="0"/>
              <a:effectRef idx="0"/>
              <a:fontRef idx="minor"/>
            </p:style>
          </p:sp>
          <p:pic>
            <p:nvPicPr>
              <p:cNvPr id="6424" name="Picture 778" descr="antenna_radiation_stylized"/>
              <p:cNvPicPr/>
              <p:nvPr/>
            </p:nvPicPr>
            <p:blipFill>
              <a:blip r:embed="rId1"/>
              <a:stretch/>
            </p:blipFill>
            <p:spPr>
              <a:xfrm>
                <a:off x="2782800" y="3854880"/>
                <a:ext cx="506160" cy="105480"/>
              </a:xfrm>
              <a:prstGeom prst="rect">
                <a:avLst/>
              </a:prstGeom>
              <a:ln w="0">
                <a:noFill/>
              </a:ln>
            </p:spPr>
          </p:pic>
          <p:sp>
            <p:nvSpPr>
              <p:cNvPr id="6425" name="Line 29"/>
              <p:cNvSpPr/>
              <p:nvPr/>
            </p:nvSpPr>
            <p:spPr>
              <a:xfrm>
                <a:off x="3463560" y="3894480"/>
                <a:ext cx="360" cy="131760"/>
              </a:xfrm>
              <a:prstGeom prst="line">
                <a:avLst/>
              </a:prstGeom>
              <a:ln w="9525">
                <a:solidFill>
                  <a:schemeClr val="tx1"/>
                </a:solidFill>
                <a:round/>
              </a:ln>
            </p:spPr>
            <p:style>
              <a:lnRef idx="0"/>
              <a:fillRef idx="0"/>
              <a:effectRef idx="0"/>
              <a:fontRef idx="minor"/>
            </p:style>
          </p:sp>
          <p:sp>
            <p:nvSpPr>
              <p:cNvPr id="6426" name="Line 30"/>
              <p:cNvSpPr/>
              <p:nvPr/>
            </p:nvSpPr>
            <p:spPr>
              <a:xfrm flipV="1">
                <a:off x="3073320" y="4105440"/>
                <a:ext cx="168120" cy="3240"/>
              </a:xfrm>
              <a:prstGeom prst="line">
                <a:avLst/>
              </a:prstGeom>
              <a:ln w="9525">
                <a:solidFill>
                  <a:schemeClr val="tx1"/>
                </a:solidFill>
                <a:round/>
              </a:ln>
            </p:spPr>
            <p:style>
              <a:lnRef idx="0"/>
              <a:fillRef idx="0"/>
              <a:effectRef idx="0"/>
              <a:fontRef idx="minor"/>
            </p:style>
          </p:sp>
          <p:grpSp>
            <p:nvGrpSpPr>
              <p:cNvPr id="6427" name="Group 31"/>
              <p:cNvGrpSpPr/>
              <p:nvPr/>
            </p:nvGrpSpPr>
            <p:grpSpPr>
              <a:xfrm>
                <a:off x="3193200" y="3597840"/>
                <a:ext cx="358920" cy="341640"/>
                <a:chOff x="3193200" y="3597840"/>
                <a:chExt cx="358920" cy="341640"/>
              </a:xfrm>
            </p:grpSpPr>
            <p:pic>
              <p:nvPicPr>
                <p:cNvPr id="6428" name="Picture 1140" descr="desktop_computer_stylized_medium"/>
                <p:cNvPicPr/>
                <p:nvPr/>
              </p:nvPicPr>
              <p:blipFill>
                <a:blip r:embed="rId2"/>
                <a:stretch/>
              </p:blipFill>
              <p:spPr>
                <a:xfrm flipH="1">
                  <a:off x="3193200" y="3597840"/>
                  <a:ext cx="358920" cy="341640"/>
                </a:xfrm>
                <a:prstGeom prst="rect">
                  <a:avLst/>
                </a:prstGeom>
                <a:ln w="0">
                  <a:noFill/>
                </a:ln>
              </p:spPr>
            </p:pic>
            <p:sp>
              <p:nvSpPr>
                <p:cNvPr id="6429" name="CustomShape 32"/>
                <p:cNvSpPr/>
                <p:nvPr/>
              </p:nvSpPr>
              <p:spPr>
                <a:xfrm flipH="1">
                  <a:off x="3345840" y="3630600"/>
                  <a:ext cx="169200" cy="156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6430" name="Group 33"/>
              <p:cNvGrpSpPr/>
              <p:nvPr/>
            </p:nvGrpSpPr>
            <p:grpSpPr>
              <a:xfrm>
                <a:off x="3004200" y="3356280"/>
                <a:ext cx="347760" cy="396000"/>
                <a:chOff x="3004200" y="3356280"/>
                <a:chExt cx="347760" cy="396000"/>
              </a:xfrm>
            </p:grpSpPr>
            <p:pic>
              <p:nvPicPr>
                <p:cNvPr id="6431" name="Picture 571" descr="fridge2.png"/>
                <p:cNvPicPr/>
                <p:nvPr/>
              </p:nvPicPr>
              <p:blipFill>
                <a:blip r:embed="rId3"/>
                <a:stretch/>
              </p:blipFill>
              <p:spPr>
                <a:xfrm>
                  <a:off x="3103920" y="3415680"/>
                  <a:ext cx="189360" cy="336600"/>
                </a:xfrm>
                <a:prstGeom prst="rect">
                  <a:avLst/>
                </a:prstGeom>
                <a:ln w="0">
                  <a:noFill/>
                </a:ln>
              </p:spPr>
            </p:pic>
            <p:pic>
              <p:nvPicPr>
                <p:cNvPr id="6432" name="Picture 1115" descr="antenna_stylized"/>
                <p:cNvPicPr/>
                <p:nvPr/>
              </p:nvPicPr>
              <p:blipFill>
                <a:blip r:embed="rId4"/>
                <a:stretch/>
              </p:blipFill>
              <p:spPr>
                <a:xfrm>
                  <a:off x="3004200" y="3356280"/>
                  <a:ext cx="347760" cy="167040"/>
                </a:xfrm>
                <a:prstGeom prst="rect">
                  <a:avLst/>
                </a:prstGeom>
                <a:ln w="0">
                  <a:noFill/>
                </a:ln>
              </p:spPr>
            </p:pic>
          </p:grpSp>
          <p:grpSp>
            <p:nvGrpSpPr>
              <p:cNvPr id="6433" name="Group 34"/>
              <p:cNvGrpSpPr/>
              <p:nvPr/>
            </p:nvGrpSpPr>
            <p:grpSpPr>
              <a:xfrm>
                <a:off x="3250800" y="3996720"/>
                <a:ext cx="354600" cy="175320"/>
                <a:chOff x="3250800" y="3996720"/>
                <a:chExt cx="354600" cy="175320"/>
              </a:xfrm>
            </p:grpSpPr>
            <p:sp>
              <p:nvSpPr>
                <p:cNvPr id="6434" name="CustomShape 35"/>
                <p:cNvSpPr/>
                <p:nvPr/>
              </p:nvSpPr>
              <p:spPr>
                <a:xfrm>
                  <a:off x="3250800" y="4057560"/>
                  <a:ext cx="354600" cy="1144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6435" name="CustomShape 36"/>
                <p:cNvSpPr/>
                <p:nvPr/>
              </p:nvSpPr>
              <p:spPr>
                <a:xfrm>
                  <a:off x="3251160" y="3996720"/>
                  <a:ext cx="354240" cy="113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6436" name="Group 37"/>
                <p:cNvGrpSpPr/>
                <p:nvPr/>
              </p:nvGrpSpPr>
              <p:grpSpPr>
                <a:xfrm>
                  <a:off x="3303360" y="4011120"/>
                  <a:ext cx="249480" cy="83520"/>
                  <a:chOff x="3303360" y="4011120"/>
                  <a:chExt cx="249480" cy="83520"/>
                </a:xfrm>
              </p:grpSpPr>
              <p:sp>
                <p:nvSpPr>
                  <p:cNvPr id="6437" name="CustomShape 38"/>
                  <p:cNvSpPr/>
                  <p:nvPr/>
                </p:nvSpPr>
                <p:spPr>
                  <a:xfrm>
                    <a:off x="3310200" y="4011120"/>
                    <a:ext cx="235800" cy="46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38" name="CustomShape 39"/>
                  <p:cNvSpPr/>
                  <p:nvPr/>
                </p:nvSpPr>
                <p:spPr>
                  <a:xfrm>
                    <a:off x="3465000" y="4051080"/>
                    <a:ext cx="87840" cy="399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39" name="CustomShape 40"/>
                  <p:cNvSpPr/>
                  <p:nvPr/>
                </p:nvSpPr>
                <p:spPr>
                  <a:xfrm>
                    <a:off x="3303360" y="4051080"/>
                    <a:ext cx="86040" cy="396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440" name="CustomShape 41"/>
                  <p:cNvSpPr/>
                  <p:nvPr/>
                </p:nvSpPr>
                <p:spPr>
                  <a:xfrm>
                    <a:off x="3333600" y="4031640"/>
                    <a:ext cx="187920" cy="630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pic>
            <p:nvPicPr>
              <p:cNvPr id="6441" name="Picture 777" descr="access_point_stylized_small"/>
              <p:cNvPicPr/>
              <p:nvPr/>
            </p:nvPicPr>
            <p:blipFill>
              <a:blip r:embed="rId5"/>
              <a:stretch/>
            </p:blipFill>
            <p:spPr>
              <a:xfrm>
                <a:off x="2814480" y="3892680"/>
                <a:ext cx="369720" cy="306360"/>
              </a:xfrm>
              <a:prstGeom prst="rect">
                <a:avLst/>
              </a:prstGeom>
              <a:ln w="0">
                <a:noFill/>
              </a:ln>
            </p:spPr>
          </p:pic>
          <p:sp>
            <p:nvSpPr>
              <p:cNvPr id="6442" name="Line 42"/>
              <p:cNvSpPr/>
              <p:nvPr/>
            </p:nvSpPr>
            <p:spPr>
              <a:xfrm>
                <a:off x="3598920" y="4107240"/>
                <a:ext cx="5562720" cy="360"/>
              </a:xfrm>
              <a:prstGeom prst="line">
                <a:avLst/>
              </a:prstGeom>
              <a:ln w="15875">
                <a:solidFill>
                  <a:schemeClr val="tx1"/>
                </a:solidFill>
              </a:ln>
            </p:spPr>
            <p:style>
              <a:lnRef idx="1">
                <a:schemeClr val="accent1"/>
              </a:lnRef>
              <a:fillRef idx="0">
                <a:schemeClr val="accent1"/>
              </a:fillRef>
              <a:effectRef idx="0">
                <a:schemeClr val="accent1"/>
              </a:effectRef>
              <a:fontRef idx="minor"/>
            </p:style>
          </p:sp>
          <p:grpSp>
            <p:nvGrpSpPr>
              <p:cNvPr id="6443" name="Group 43"/>
              <p:cNvGrpSpPr/>
              <p:nvPr/>
            </p:nvGrpSpPr>
            <p:grpSpPr>
              <a:xfrm>
                <a:off x="6588360" y="3979800"/>
                <a:ext cx="396720" cy="219600"/>
                <a:chOff x="6588360" y="3979800"/>
                <a:chExt cx="396720" cy="219600"/>
              </a:xfrm>
            </p:grpSpPr>
            <p:sp>
              <p:nvSpPr>
                <p:cNvPr id="6444" name="CustomShape 44"/>
                <p:cNvSpPr/>
                <p:nvPr/>
              </p:nvSpPr>
              <p:spPr>
                <a:xfrm>
                  <a:off x="6588360" y="4055760"/>
                  <a:ext cx="396720" cy="143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6445" name="CustomShape 45"/>
                <p:cNvSpPr/>
                <p:nvPr/>
              </p:nvSpPr>
              <p:spPr>
                <a:xfrm>
                  <a:off x="6588360" y="3979800"/>
                  <a:ext cx="396360" cy="1422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6446" name="Group 46"/>
                <p:cNvGrpSpPr/>
                <p:nvPr/>
              </p:nvGrpSpPr>
              <p:grpSpPr>
                <a:xfrm>
                  <a:off x="6647040" y="3997800"/>
                  <a:ext cx="279000" cy="104400"/>
                  <a:chOff x="6647040" y="3997800"/>
                  <a:chExt cx="279000" cy="104400"/>
                </a:xfrm>
              </p:grpSpPr>
              <p:sp>
                <p:nvSpPr>
                  <p:cNvPr id="6447" name="CustomShape 47"/>
                  <p:cNvSpPr/>
                  <p:nvPr/>
                </p:nvSpPr>
                <p:spPr>
                  <a:xfrm>
                    <a:off x="6654960" y="3997800"/>
                    <a:ext cx="263880" cy="583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48" name="CustomShape 48"/>
                  <p:cNvSpPr/>
                  <p:nvPr/>
                </p:nvSpPr>
                <p:spPr>
                  <a:xfrm>
                    <a:off x="6827760" y="4047840"/>
                    <a:ext cx="98280" cy="500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49" name="CustomShape 49"/>
                  <p:cNvSpPr/>
                  <p:nvPr/>
                </p:nvSpPr>
                <p:spPr>
                  <a:xfrm>
                    <a:off x="6647040" y="4047840"/>
                    <a:ext cx="96480" cy="49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450" name="CustomShape 50"/>
                  <p:cNvSpPr/>
                  <p:nvPr/>
                </p:nvSpPr>
                <p:spPr>
                  <a:xfrm>
                    <a:off x="6680880" y="4023360"/>
                    <a:ext cx="210240" cy="788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6451" name="Line 51"/>
              <p:cNvSpPr/>
              <p:nvPr/>
            </p:nvSpPr>
            <p:spPr>
              <a:xfrm>
                <a:off x="8658360" y="3837960"/>
                <a:ext cx="524520" cy="261360"/>
              </a:xfrm>
              <a:prstGeom prst="line">
                <a:avLst/>
              </a:prstGeom>
              <a:ln w="9525">
                <a:solidFill>
                  <a:schemeClr val="tx1"/>
                </a:solidFill>
                <a:round/>
              </a:ln>
            </p:spPr>
            <p:style>
              <a:lnRef idx="0"/>
              <a:fillRef idx="0"/>
              <a:effectRef idx="0"/>
              <a:fontRef idx="minor"/>
            </p:style>
          </p:sp>
          <p:sp>
            <p:nvSpPr>
              <p:cNvPr id="6452" name="Line 52"/>
              <p:cNvSpPr/>
              <p:nvPr/>
            </p:nvSpPr>
            <p:spPr>
              <a:xfrm flipV="1">
                <a:off x="8075160" y="3837960"/>
                <a:ext cx="569520" cy="246240"/>
              </a:xfrm>
              <a:prstGeom prst="line">
                <a:avLst/>
              </a:prstGeom>
              <a:ln w="9525">
                <a:solidFill>
                  <a:schemeClr val="tx1"/>
                </a:solidFill>
                <a:round/>
              </a:ln>
            </p:spPr>
            <p:style>
              <a:lnRef idx="0"/>
              <a:fillRef idx="0"/>
              <a:effectRef idx="0"/>
              <a:fontRef idx="minor"/>
            </p:style>
          </p:sp>
          <p:sp>
            <p:nvSpPr>
              <p:cNvPr id="6453" name="Line 53"/>
              <p:cNvSpPr/>
              <p:nvPr/>
            </p:nvSpPr>
            <p:spPr>
              <a:xfrm>
                <a:off x="8047080" y="4108320"/>
                <a:ext cx="1030320" cy="360"/>
              </a:xfrm>
              <a:prstGeom prst="line">
                <a:avLst/>
              </a:prstGeom>
              <a:ln w="9525">
                <a:solidFill>
                  <a:schemeClr val="tx1"/>
                </a:solidFill>
                <a:round/>
              </a:ln>
            </p:spPr>
            <p:style>
              <a:lnRef idx="0"/>
              <a:fillRef idx="0"/>
              <a:effectRef idx="0"/>
              <a:fontRef idx="minor"/>
            </p:style>
          </p:sp>
          <p:grpSp>
            <p:nvGrpSpPr>
              <p:cNvPr id="6454" name="Group 54"/>
              <p:cNvGrpSpPr/>
              <p:nvPr/>
            </p:nvGrpSpPr>
            <p:grpSpPr>
              <a:xfrm>
                <a:off x="5483880" y="3976560"/>
                <a:ext cx="396720" cy="219600"/>
                <a:chOff x="5483880" y="3976560"/>
                <a:chExt cx="396720" cy="219600"/>
              </a:xfrm>
            </p:grpSpPr>
            <p:sp>
              <p:nvSpPr>
                <p:cNvPr id="6455" name="CustomShape 55"/>
                <p:cNvSpPr/>
                <p:nvPr/>
              </p:nvSpPr>
              <p:spPr>
                <a:xfrm>
                  <a:off x="5483880" y="4052520"/>
                  <a:ext cx="396720" cy="143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6456" name="CustomShape 56"/>
                <p:cNvSpPr/>
                <p:nvPr/>
              </p:nvSpPr>
              <p:spPr>
                <a:xfrm>
                  <a:off x="5483880" y="3976560"/>
                  <a:ext cx="396360" cy="1422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6457" name="Group 57"/>
                <p:cNvGrpSpPr/>
                <p:nvPr/>
              </p:nvGrpSpPr>
              <p:grpSpPr>
                <a:xfrm>
                  <a:off x="5542560" y="3994560"/>
                  <a:ext cx="279000" cy="104400"/>
                  <a:chOff x="5542560" y="3994560"/>
                  <a:chExt cx="279000" cy="104400"/>
                </a:xfrm>
              </p:grpSpPr>
              <p:sp>
                <p:nvSpPr>
                  <p:cNvPr id="6458" name="CustomShape 58"/>
                  <p:cNvSpPr/>
                  <p:nvPr/>
                </p:nvSpPr>
                <p:spPr>
                  <a:xfrm>
                    <a:off x="5550480" y="3994560"/>
                    <a:ext cx="263880" cy="583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59" name="CustomShape 59"/>
                  <p:cNvSpPr/>
                  <p:nvPr/>
                </p:nvSpPr>
                <p:spPr>
                  <a:xfrm>
                    <a:off x="5723280" y="4044600"/>
                    <a:ext cx="98280" cy="500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60" name="CustomShape 60"/>
                  <p:cNvSpPr/>
                  <p:nvPr/>
                </p:nvSpPr>
                <p:spPr>
                  <a:xfrm>
                    <a:off x="5542560" y="4044600"/>
                    <a:ext cx="96480" cy="49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461" name="CustomShape 61"/>
                  <p:cNvSpPr/>
                  <p:nvPr/>
                </p:nvSpPr>
                <p:spPr>
                  <a:xfrm>
                    <a:off x="5576400" y="4020120"/>
                    <a:ext cx="210240" cy="788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462" name="Group 62"/>
              <p:cNvGrpSpPr/>
              <p:nvPr/>
            </p:nvGrpSpPr>
            <p:grpSpPr>
              <a:xfrm>
                <a:off x="4519440" y="3976920"/>
                <a:ext cx="396720" cy="219960"/>
                <a:chOff x="4519440" y="3976920"/>
                <a:chExt cx="396720" cy="219960"/>
              </a:xfrm>
            </p:grpSpPr>
            <p:sp>
              <p:nvSpPr>
                <p:cNvPr id="6463" name="CustomShape 63"/>
                <p:cNvSpPr/>
                <p:nvPr/>
              </p:nvSpPr>
              <p:spPr>
                <a:xfrm>
                  <a:off x="4519440" y="4053240"/>
                  <a:ext cx="396720" cy="143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6464" name="CustomShape 64"/>
                <p:cNvSpPr/>
                <p:nvPr/>
              </p:nvSpPr>
              <p:spPr>
                <a:xfrm>
                  <a:off x="4519800" y="3976920"/>
                  <a:ext cx="396360" cy="1422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6465" name="Group 65"/>
                <p:cNvGrpSpPr/>
                <p:nvPr/>
              </p:nvGrpSpPr>
              <p:grpSpPr>
                <a:xfrm>
                  <a:off x="4578480" y="3995280"/>
                  <a:ext cx="278640" cy="104040"/>
                  <a:chOff x="4578480" y="3995280"/>
                  <a:chExt cx="278640" cy="104040"/>
                </a:xfrm>
              </p:grpSpPr>
              <p:sp>
                <p:nvSpPr>
                  <p:cNvPr id="6466" name="CustomShape 66"/>
                  <p:cNvSpPr/>
                  <p:nvPr/>
                </p:nvSpPr>
                <p:spPr>
                  <a:xfrm>
                    <a:off x="4586040" y="3995280"/>
                    <a:ext cx="263880" cy="583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67" name="CustomShape 67"/>
                  <p:cNvSpPr/>
                  <p:nvPr/>
                </p:nvSpPr>
                <p:spPr>
                  <a:xfrm>
                    <a:off x="4758840" y="4045320"/>
                    <a:ext cx="98280" cy="500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68" name="CustomShape 68"/>
                  <p:cNvSpPr/>
                  <p:nvPr/>
                </p:nvSpPr>
                <p:spPr>
                  <a:xfrm>
                    <a:off x="4578480" y="4045320"/>
                    <a:ext cx="96480" cy="49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469" name="CustomShape 69"/>
                  <p:cNvSpPr/>
                  <p:nvPr/>
                </p:nvSpPr>
                <p:spPr>
                  <a:xfrm>
                    <a:off x="4611960" y="4020480"/>
                    <a:ext cx="210240" cy="788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470" name="Group 70"/>
              <p:cNvGrpSpPr/>
              <p:nvPr/>
            </p:nvGrpSpPr>
            <p:grpSpPr>
              <a:xfrm>
                <a:off x="7888320" y="3968640"/>
                <a:ext cx="396720" cy="219600"/>
                <a:chOff x="7888320" y="3968640"/>
                <a:chExt cx="396720" cy="219600"/>
              </a:xfrm>
            </p:grpSpPr>
            <p:sp>
              <p:nvSpPr>
                <p:cNvPr id="6471" name="CustomShape 71"/>
                <p:cNvSpPr/>
                <p:nvPr/>
              </p:nvSpPr>
              <p:spPr>
                <a:xfrm>
                  <a:off x="7888320" y="4044600"/>
                  <a:ext cx="396720" cy="143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6472" name="CustomShape 72"/>
                <p:cNvSpPr/>
                <p:nvPr/>
              </p:nvSpPr>
              <p:spPr>
                <a:xfrm>
                  <a:off x="7888680" y="3968640"/>
                  <a:ext cx="396360" cy="1422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6473" name="Group 73"/>
                <p:cNvGrpSpPr/>
                <p:nvPr/>
              </p:nvGrpSpPr>
              <p:grpSpPr>
                <a:xfrm>
                  <a:off x="7947360" y="3986640"/>
                  <a:ext cx="279000" cy="104400"/>
                  <a:chOff x="7947360" y="3986640"/>
                  <a:chExt cx="279000" cy="104400"/>
                </a:xfrm>
              </p:grpSpPr>
              <p:sp>
                <p:nvSpPr>
                  <p:cNvPr id="6474" name="CustomShape 74"/>
                  <p:cNvSpPr/>
                  <p:nvPr/>
                </p:nvSpPr>
                <p:spPr>
                  <a:xfrm>
                    <a:off x="7954920" y="3986640"/>
                    <a:ext cx="263880" cy="583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75" name="CustomShape 75"/>
                  <p:cNvSpPr/>
                  <p:nvPr/>
                </p:nvSpPr>
                <p:spPr>
                  <a:xfrm>
                    <a:off x="8128080" y="4036680"/>
                    <a:ext cx="98280" cy="500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76" name="CustomShape 76"/>
                  <p:cNvSpPr/>
                  <p:nvPr/>
                </p:nvSpPr>
                <p:spPr>
                  <a:xfrm>
                    <a:off x="7947360" y="4036680"/>
                    <a:ext cx="96480" cy="49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477" name="CustomShape 77"/>
                  <p:cNvSpPr/>
                  <p:nvPr/>
                </p:nvSpPr>
                <p:spPr>
                  <a:xfrm>
                    <a:off x="7980840" y="4012200"/>
                    <a:ext cx="210240" cy="788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478" name="Group 78"/>
              <p:cNvGrpSpPr/>
              <p:nvPr/>
            </p:nvGrpSpPr>
            <p:grpSpPr>
              <a:xfrm>
                <a:off x="8935920" y="3969360"/>
                <a:ext cx="396720" cy="219600"/>
                <a:chOff x="8935920" y="3969360"/>
                <a:chExt cx="396720" cy="219600"/>
              </a:xfrm>
            </p:grpSpPr>
            <p:sp>
              <p:nvSpPr>
                <p:cNvPr id="6479" name="CustomShape 79"/>
                <p:cNvSpPr/>
                <p:nvPr/>
              </p:nvSpPr>
              <p:spPr>
                <a:xfrm>
                  <a:off x="8935920" y="4045320"/>
                  <a:ext cx="396720" cy="143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6480" name="CustomShape 80"/>
                <p:cNvSpPr/>
                <p:nvPr/>
              </p:nvSpPr>
              <p:spPr>
                <a:xfrm>
                  <a:off x="8935920" y="3969360"/>
                  <a:ext cx="396360" cy="1422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6481" name="Group 81"/>
                <p:cNvGrpSpPr/>
                <p:nvPr/>
              </p:nvGrpSpPr>
              <p:grpSpPr>
                <a:xfrm>
                  <a:off x="8994600" y="3987360"/>
                  <a:ext cx="279000" cy="104400"/>
                  <a:chOff x="8994600" y="3987360"/>
                  <a:chExt cx="279000" cy="104400"/>
                </a:xfrm>
              </p:grpSpPr>
              <p:sp>
                <p:nvSpPr>
                  <p:cNvPr id="6482" name="CustomShape 82"/>
                  <p:cNvSpPr/>
                  <p:nvPr/>
                </p:nvSpPr>
                <p:spPr>
                  <a:xfrm>
                    <a:off x="9002520" y="3987360"/>
                    <a:ext cx="263880" cy="583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83" name="CustomShape 83"/>
                  <p:cNvSpPr/>
                  <p:nvPr/>
                </p:nvSpPr>
                <p:spPr>
                  <a:xfrm>
                    <a:off x="9175320" y="4037400"/>
                    <a:ext cx="98280" cy="500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84" name="CustomShape 84"/>
                  <p:cNvSpPr/>
                  <p:nvPr/>
                </p:nvSpPr>
                <p:spPr>
                  <a:xfrm>
                    <a:off x="8994600" y="4037400"/>
                    <a:ext cx="96480" cy="49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485" name="CustomShape 85"/>
                  <p:cNvSpPr/>
                  <p:nvPr/>
                </p:nvSpPr>
                <p:spPr>
                  <a:xfrm>
                    <a:off x="9028440" y="4012920"/>
                    <a:ext cx="210240" cy="788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486" name="Group 86"/>
              <p:cNvGrpSpPr/>
              <p:nvPr/>
            </p:nvGrpSpPr>
            <p:grpSpPr>
              <a:xfrm>
                <a:off x="8477280" y="3798720"/>
                <a:ext cx="396720" cy="219960"/>
                <a:chOff x="8477280" y="3798720"/>
                <a:chExt cx="396720" cy="219960"/>
              </a:xfrm>
            </p:grpSpPr>
            <p:sp>
              <p:nvSpPr>
                <p:cNvPr id="6487" name="CustomShape 87"/>
                <p:cNvSpPr/>
                <p:nvPr/>
              </p:nvSpPr>
              <p:spPr>
                <a:xfrm>
                  <a:off x="8477280" y="3875040"/>
                  <a:ext cx="396720" cy="143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6488" name="CustomShape 88"/>
                <p:cNvSpPr/>
                <p:nvPr/>
              </p:nvSpPr>
              <p:spPr>
                <a:xfrm>
                  <a:off x="8477640" y="3798720"/>
                  <a:ext cx="396360" cy="1422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6489" name="Group 89"/>
                <p:cNvGrpSpPr/>
                <p:nvPr/>
              </p:nvGrpSpPr>
              <p:grpSpPr>
                <a:xfrm>
                  <a:off x="8536320" y="3816720"/>
                  <a:ext cx="278640" cy="104400"/>
                  <a:chOff x="8536320" y="3816720"/>
                  <a:chExt cx="278640" cy="104400"/>
                </a:xfrm>
              </p:grpSpPr>
              <p:sp>
                <p:nvSpPr>
                  <p:cNvPr id="6490" name="CustomShape 90"/>
                  <p:cNvSpPr/>
                  <p:nvPr/>
                </p:nvSpPr>
                <p:spPr>
                  <a:xfrm>
                    <a:off x="8543880" y="3816720"/>
                    <a:ext cx="263880" cy="583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91" name="CustomShape 91"/>
                  <p:cNvSpPr/>
                  <p:nvPr/>
                </p:nvSpPr>
                <p:spPr>
                  <a:xfrm>
                    <a:off x="8716680" y="3866760"/>
                    <a:ext cx="98280" cy="500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92" name="CustomShape 92"/>
                  <p:cNvSpPr/>
                  <p:nvPr/>
                </p:nvSpPr>
                <p:spPr>
                  <a:xfrm>
                    <a:off x="8536320" y="3866760"/>
                    <a:ext cx="96480" cy="49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493" name="CustomShape 93"/>
                  <p:cNvSpPr/>
                  <p:nvPr/>
                </p:nvSpPr>
                <p:spPr>
                  <a:xfrm>
                    <a:off x="8569800" y="3842280"/>
                    <a:ext cx="210240" cy="788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494" name="Group 94"/>
              <p:cNvGrpSpPr/>
              <p:nvPr/>
            </p:nvGrpSpPr>
            <p:grpSpPr>
              <a:xfrm>
                <a:off x="8746920" y="3326040"/>
                <a:ext cx="214560" cy="403560"/>
                <a:chOff x="8746920" y="3326040"/>
                <a:chExt cx="214560" cy="403560"/>
              </a:xfrm>
            </p:grpSpPr>
            <p:sp>
              <p:nvSpPr>
                <p:cNvPr id="6495" name="CustomShape 95"/>
                <p:cNvSpPr/>
                <p:nvPr/>
              </p:nvSpPr>
              <p:spPr>
                <a:xfrm>
                  <a:off x="8917200" y="3326760"/>
                  <a:ext cx="42480" cy="3848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496" name="CustomShape 96"/>
                <p:cNvSpPr/>
                <p:nvPr/>
              </p:nvSpPr>
              <p:spPr>
                <a:xfrm>
                  <a:off x="8757720" y="3326040"/>
                  <a:ext cx="157320" cy="38484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497" name="CustomShape 97"/>
                <p:cNvSpPr/>
                <p:nvPr/>
              </p:nvSpPr>
              <p:spPr>
                <a:xfrm>
                  <a:off x="8925120" y="3349800"/>
                  <a:ext cx="25200" cy="3560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498" name="CustomShape 98"/>
                <p:cNvSpPr/>
                <p:nvPr/>
              </p:nvSpPr>
              <p:spPr>
                <a:xfrm>
                  <a:off x="8919720" y="3530160"/>
                  <a:ext cx="39240" cy="316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499" name="CustomShape 99"/>
                <p:cNvSpPr/>
                <p:nvPr/>
              </p:nvSpPr>
              <p:spPr>
                <a:xfrm>
                  <a:off x="8757720" y="3369960"/>
                  <a:ext cx="90000" cy="7560"/>
                </a:xfrm>
                <a:prstGeom prst="rect">
                  <a:avLst/>
                </a:prstGeom>
                <a:solidFill>
                  <a:schemeClr val="tx1"/>
                </a:solidFill>
                <a:ln w="9525">
                  <a:solidFill>
                    <a:schemeClr val="tx1"/>
                  </a:solidFill>
                  <a:miter/>
                </a:ln>
              </p:spPr>
              <p:style>
                <a:lnRef idx="0"/>
                <a:fillRef idx="0"/>
                <a:effectRef idx="0"/>
                <a:fontRef idx="minor"/>
              </p:style>
            </p:sp>
            <p:grpSp>
              <p:nvGrpSpPr>
                <p:cNvPr id="6500" name="Group 100"/>
                <p:cNvGrpSpPr/>
                <p:nvPr/>
              </p:nvGrpSpPr>
              <p:grpSpPr>
                <a:xfrm>
                  <a:off x="8838720" y="3366000"/>
                  <a:ext cx="86760" cy="24840"/>
                  <a:chOff x="8838720" y="3366000"/>
                  <a:chExt cx="86760" cy="24840"/>
                </a:xfrm>
              </p:grpSpPr>
              <p:sp>
                <p:nvSpPr>
                  <p:cNvPr id="6501" name="CustomShape 101"/>
                  <p:cNvSpPr/>
                  <p:nvPr/>
                </p:nvSpPr>
                <p:spPr>
                  <a:xfrm>
                    <a:off x="8838720" y="3366000"/>
                    <a:ext cx="86760" cy="24840"/>
                  </a:xfrm>
                  <a:prstGeom prst="roundRect">
                    <a:avLst>
                      <a:gd name="adj" fmla="val 50000"/>
                    </a:avLst>
                  </a:prstGeom>
                  <a:solidFill>
                    <a:schemeClr val="tx1"/>
                  </a:solidFill>
                  <a:ln w="0">
                    <a:noFill/>
                  </a:ln>
                </p:spPr>
                <p:style>
                  <a:lnRef idx="0"/>
                  <a:fillRef idx="0"/>
                  <a:effectRef idx="0"/>
                  <a:fontRef idx="minor"/>
                </p:style>
              </p:sp>
              <p:sp>
                <p:nvSpPr>
                  <p:cNvPr id="6502" name="CustomShape 102"/>
                  <p:cNvSpPr/>
                  <p:nvPr/>
                </p:nvSpPr>
                <p:spPr>
                  <a:xfrm>
                    <a:off x="8840160" y="3368520"/>
                    <a:ext cx="83880" cy="198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503" name="CustomShape 103"/>
                <p:cNvSpPr/>
                <p:nvPr/>
              </p:nvSpPr>
              <p:spPr>
                <a:xfrm>
                  <a:off x="8759160" y="3426120"/>
                  <a:ext cx="90000" cy="7560"/>
                </a:xfrm>
                <a:prstGeom prst="rect">
                  <a:avLst/>
                </a:prstGeom>
                <a:solidFill>
                  <a:schemeClr val="tx1"/>
                </a:solidFill>
                <a:ln w="9525">
                  <a:solidFill>
                    <a:schemeClr val="tx1"/>
                  </a:solidFill>
                  <a:miter/>
                </a:ln>
              </p:spPr>
              <p:style>
                <a:lnRef idx="0"/>
                <a:fillRef idx="0"/>
                <a:effectRef idx="0"/>
                <a:fontRef idx="minor"/>
              </p:style>
            </p:sp>
            <p:grpSp>
              <p:nvGrpSpPr>
                <p:cNvPr id="6504" name="Group 104"/>
                <p:cNvGrpSpPr/>
                <p:nvPr/>
              </p:nvGrpSpPr>
              <p:grpSpPr>
                <a:xfrm>
                  <a:off x="8838720" y="3420720"/>
                  <a:ext cx="86760" cy="22320"/>
                  <a:chOff x="8838720" y="3420720"/>
                  <a:chExt cx="86760" cy="22320"/>
                </a:xfrm>
              </p:grpSpPr>
              <p:sp>
                <p:nvSpPr>
                  <p:cNvPr id="6505" name="CustomShape 105"/>
                  <p:cNvSpPr/>
                  <p:nvPr/>
                </p:nvSpPr>
                <p:spPr>
                  <a:xfrm>
                    <a:off x="8838720" y="3420720"/>
                    <a:ext cx="86760" cy="22320"/>
                  </a:xfrm>
                  <a:prstGeom prst="roundRect">
                    <a:avLst>
                      <a:gd name="adj" fmla="val 50000"/>
                    </a:avLst>
                  </a:prstGeom>
                  <a:solidFill>
                    <a:schemeClr val="tx1"/>
                  </a:solidFill>
                  <a:ln w="0">
                    <a:noFill/>
                  </a:ln>
                </p:spPr>
                <p:style>
                  <a:lnRef idx="0"/>
                  <a:fillRef idx="0"/>
                  <a:effectRef idx="0"/>
                  <a:fontRef idx="minor"/>
                </p:style>
              </p:sp>
              <p:sp>
                <p:nvSpPr>
                  <p:cNvPr id="6506" name="CustomShape 106"/>
                  <p:cNvSpPr/>
                  <p:nvPr/>
                </p:nvSpPr>
                <p:spPr>
                  <a:xfrm>
                    <a:off x="8840160" y="3423600"/>
                    <a:ext cx="83880" cy="169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507" name="CustomShape 107"/>
                <p:cNvSpPr/>
                <p:nvPr/>
              </p:nvSpPr>
              <p:spPr>
                <a:xfrm>
                  <a:off x="8759160" y="3481920"/>
                  <a:ext cx="90000" cy="7560"/>
                </a:xfrm>
                <a:prstGeom prst="rect">
                  <a:avLst/>
                </a:prstGeom>
                <a:solidFill>
                  <a:schemeClr val="tx1"/>
                </a:solidFill>
                <a:ln w="9525">
                  <a:solidFill>
                    <a:schemeClr val="tx1"/>
                  </a:solidFill>
                  <a:miter/>
                </a:ln>
              </p:spPr>
              <p:style>
                <a:lnRef idx="0"/>
                <a:fillRef idx="0"/>
                <a:effectRef idx="0"/>
                <a:fontRef idx="minor"/>
              </p:style>
            </p:sp>
            <p:sp>
              <p:nvSpPr>
                <p:cNvPr id="6508" name="CustomShape 108"/>
                <p:cNvSpPr/>
                <p:nvPr/>
              </p:nvSpPr>
              <p:spPr>
                <a:xfrm>
                  <a:off x="8760600" y="3532680"/>
                  <a:ext cx="90000" cy="7560"/>
                </a:xfrm>
                <a:prstGeom prst="rect">
                  <a:avLst/>
                </a:prstGeom>
                <a:solidFill>
                  <a:schemeClr val="tx1"/>
                </a:solidFill>
                <a:ln w="9525">
                  <a:solidFill>
                    <a:schemeClr val="tx1"/>
                  </a:solidFill>
                  <a:miter/>
                </a:ln>
              </p:spPr>
              <p:style>
                <a:lnRef idx="0"/>
                <a:fillRef idx="0"/>
                <a:effectRef idx="0"/>
                <a:fontRef idx="minor"/>
              </p:style>
            </p:sp>
            <p:grpSp>
              <p:nvGrpSpPr>
                <p:cNvPr id="6509" name="Group 109"/>
                <p:cNvGrpSpPr/>
                <p:nvPr/>
              </p:nvGrpSpPr>
              <p:grpSpPr>
                <a:xfrm>
                  <a:off x="8837280" y="3531240"/>
                  <a:ext cx="86760" cy="22320"/>
                  <a:chOff x="8837280" y="3531240"/>
                  <a:chExt cx="86760" cy="22320"/>
                </a:xfrm>
              </p:grpSpPr>
              <p:sp>
                <p:nvSpPr>
                  <p:cNvPr id="6510" name="CustomShape 110"/>
                  <p:cNvSpPr/>
                  <p:nvPr/>
                </p:nvSpPr>
                <p:spPr>
                  <a:xfrm>
                    <a:off x="8837280" y="3531240"/>
                    <a:ext cx="86760" cy="22320"/>
                  </a:xfrm>
                  <a:prstGeom prst="roundRect">
                    <a:avLst>
                      <a:gd name="adj" fmla="val 50000"/>
                    </a:avLst>
                  </a:prstGeom>
                  <a:solidFill>
                    <a:schemeClr val="tx1"/>
                  </a:solidFill>
                  <a:ln w="0">
                    <a:noFill/>
                  </a:ln>
                </p:spPr>
                <p:style>
                  <a:lnRef idx="0"/>
                  <a:fillRef idx="0"/>
                  <a:effectRef idx="0"/>
                  <a:fontRef idx="minor"/>
                </p:style>
              </p:sp>
              <p:sp>
                <p:nvSpPr>
                  <p:cNvPr id="6511" name="CustomShape 111"/>
                  <p:cNvSpPr/>
                  <p:nvPr/>
                </p:nvSpPr>
                <p:spPr>
                  <a:xfrm>
                    <a:off x="8838720" y="3531240"/>
                    <a:ext cx="83880" cy="194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512" name="CustomShape 112"/>
                <p:cNvSpPr/>
                <p:nvPr/>
              </p:nvSpPr>
              <p:spPr>
                <a:xfrm>
                  <a:off x="8920080" y="3481920"/>
                  <a:ext cx="39240" cy="3132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513" name="Group 113"/>
                <p:cNvGrpSpPr/>
                <p:nvPr/>
              </p:nvGrpSpPr>
              <p:grpSpPr>
                <a:xfrm>
                  <a:off x="8837280" y="3477960"/>
                  <a:ext cx="88200" cy="22320"/>
                  <a:chOff x="8837280" y="3477960"/>
                  <a:chExt cx="88200" cy="22320"/>
                </a:xfrm>
              </p:grpSpPr>
              <p:sp>
                <p:nvSpPr>
                  <p:cNvPr id="6514" name="CustomShape 114"/>
                  <p:cNvSpPr/>
                  <p:nvPr/>
                </p:nvSpPr>
                <p:spPr>
                  <a:xfrm>
                    <a:off x="8837280" y="3477960"/>
                    <a:ext cx="88200" cy="22320"/>
                  </a:xfrm>
                  <a:prstGeom prst="roundRect">
                    <a:avLst>
                      <a:gd name="adj" fmla="val 50000"/>
                    </a:avLst>
                  </a:prstGeom>
                  <a:solidFill>
                    <a:schemeClr val="tx1"/>
                  </a:solidFill>
                  <a:ln w="0">
                    <a:noFill/>
                  </a:ln>
                </p:spPr>
                <p:style>
                  <a:lnRef idx="0"/>
                  <a:fillRef idx="0"/>
                  <a:effectRef idx="0"/>
                  <a:fontRef idx="minor"/>
                </p:style>
              </p:sp>
              <p:sp>
                <p:nvSpPr>
                  <p:cNvPr id="6515" name="CustomShape 115"/>
                  <p:cNvSpPr/>
                  <p:nvPr/>
                </p:nvSpPr>
                <p:spPr>
                  <a:xfrm>
                    <a:off x="8838720" y="3480480"/>
                    <a:ext cx="86760" cy="169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516" name="CustomShape 116"/>
                <p:cNvSpPr/>
                <p:nvPr/>
              </p:nvSpPr>
              <p:spPr>
                <a:xfrm>
                  <a:off x="8913960" y="3326040"/>
                  <a:ext cx="10080" cy="38484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6517" name="CustomShape 117"/>
                <p:cNvSpPr/>
                <p:nvPr/>
              </p:nvSpPr>
              <p:spPr>
                <a:xfrm>
                  <a:off x="8923680" y="3423600"/>
                  <a:ext cx="35280" cy="3564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518" name="CustomShape 118"/>
                <p:cNvSpPr/>
                <p:nvPr/>
              </p:nvSpPr>
              <p:spPr>
                <a:xfrm>
                  <a:off x="8924400" y="3368520"/>
                  <a:ext cx="36360" cy="399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519" name="CustomShape 119"/>
                <p:cNvSpPr/>
                <p:nvPr/>
              </p:nvSpPr>
              <p:spPr>
                <a:xfrm>
                  <a:off x="8954280" y="3693960"/>
                  <a:ext cx="7200" cy="15480"/>
                </a:xfrm>
                <a:prstGeom prst="ellipse">
                  <a:avLst/>
                </a:prstGeom>
                <a:solidFill>
                  <a:srgbClr val="333333"/>
                </a:solidFill>
                <a:ln w="0">
                  <a:noFill/>
                </a:ln>
              </p:spPr>
              <p:style>
                <a:lnRef idx="0"/>
                <a:fillRef idx="0"/>
                <a:effectRef idx="0"/>
                <a:fontRef idx="minor"/>
              </p:style>
            </p:sp>
            <p:sp>
              <p:nvSpPr>
                <p:cNvPr id="6520" name="CustomShape 120"/>
                <p:cNvSpPr/>
                <p:nvPr/>
              </p:nvSpPr>
              <p:spPr>
                <a:xfrm>
                  <a:off x="8922240" y="3694320"/>
                  <a:ext cx="36720" cy="3348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521" name="CustomShape 121"/>
                <p:cNvSpPr/>
                <p:nvPr/>
              </p:nvSpPr>
              <p:spPr>
                <a:xfrm>
                  <a:off x="8746920" y="3704760"/>
                  <a:ext cx="180000" cy="2484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6522" name="CustomShape 122"/>
                <p:cNvSpPr/>
                <p:nvPr/>
              </p:nvSpPr>
              <p:spPr>
                <a:xfrm>
                  <a:off x="8757720" y="3711240"/>
                  <a:ext cx="160560" cy="1296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6523" name="CustomShape 123"/>
                <p:cNvSpPr/>
                <p:nvPr/>
              </p:nvSpPr>
              <p:spPr>
                <a:xfrm>
                  <a:off x="8772480" y="3655440"/>
                  <a:ext cx="23760" cy="23400"/>
                </a:xfrm>
                <a:prstGeom prst="ellipse">
                  <a:avLst/>
                </a:prstGeom>
                <a:solidFill>
                  <a:srgbClr val="33cc33"/>
                </a:solidFill>
                <a:ln w="0">
                  <a:noFill/>
                </a:ln>
              </p:spPr>
              <p:style>
                <a:lnRef idx="0"/>
                <a:fillRef idx="0"/>
                <a:effectRef idx="0"/>
                <a:fontRef idx="minor"/>
              </p:style>
            </p:sp>
            <p:sp>
              <p:nvSpPr>
                <p:cNvPr id="6524" name="CustomShape 124"/>
                <p:cNvSpPr/>
                <p:nvPr/>
              </p:nvSpPr>
              <p:spPr>
                <a:xfrm>
                  <a:off x="8799480" y="3655440"/>
                  <a:ext cx="23760" cy="23400"/>
                </a:xfrm>
                <a:prstGeom prst="ellipse">
                  <a:avLst/>
                </a:prstGeom>
                <a:solidFill>
                  <a:srgbClr val="ff0000"/>
                </a:solidFill>
                <a:ln w="0">
                  <a:noFill/>
                </a:ln>
              </p:spPr>
              <p:style>
                <a:lnRef idx="0"/>
                <a:fillRef idx="0"/>
                <a:effectRef idx="0"/>
                <a:fontRef idx="minor"/>
              </p:style>
            </p:sp>
            <p:sp>
              <p:nvSpPr>
                <p:cNvPr id="6525" name="CustomShape 125"/>
                <p:cNvSpPr/>
                <p:nvPr/>
              </p:nvSpPr>
              <p:spPr>
                <a:xfrm>
                  <a:off x="8825040" y="3655440"/>
                  <a:ext cx="23760" cy="23400"/>
                </a:xfrm>
                <a:prstGeom prst="ellipse">
                  <a:avLst/>
                </a:prstGeom>
                <a:solidFill>
                  <a:srgbClr val="33cc33"/>
                </a:solidFill>
                <a:ln w="0">
                  <a:noFill/>
                </a:ln>
              </p:spPr>
              <p:style>
                <a:lnRef idx="0"/>
                <a:fillRef idx="0"/>
                <a:effectRef idx="0"/>
                <a:fontRef idx="minor"/>
              </p:style>
            </p:sp>
            <p:sp>
              <p:nvSpPr>
                <p:cNvPr id="6526" name="CustomShape 126"/>
                <p:cNvSpPr/>
                <p:nvPr/>
              </p:nvSpPr>
              <p:spPr>
                <a:xfrm>
                  <a:off x="8886960" y="3563280"/>
                  <a:ext cx="11880" cy="127440"/>
                </a:xfrm>
                <a:prstGeom prst="rect">
                  <a:avLst/>
                </a:prstGeom>
                <a:solidFill>
                  <a:srgbClr val="292929"/>
                </a:solidFill>
                <a:ln w="9525">
                  <a:solidFill>
                    <a:schemeClr val="tx1"/>
                  </a:solidFill>
                  <a:miter/>
                </a:ln>
              </p:spPr>
              <p:style>
                <a:lnRef idx="0"/>
                <a:fillRef idx="0"/>
                <a:effectRef idx="0"/>
                <a:fontRef idx="minor"/>
              </p:style>
            </p:sp>
          </p:grpSp>
          <p:grpSp>
            <p:nvGrpSpPr>
              <p:cNvPr id="6527" name="Group 127"/>
              <p:cNvGrpSpPr/>
              <p:nvPr/>
            </p:nvGrpSpPr>
            <p:grpSpPr>
              <a:xfrm>
                <a:off x="2694240" y="3449880"/>
                <a:ext cx="350280" cy="309600"/>
                <a:chOff x="2694240" y="3449880"/>
                <a:chExt cx="350280" cy="309600"/>
              </a:xfrm>
            </p:grpSpPr>
            <p:pic>
              <p:nvPicPr>
                <p:cNvPr id="6528" name="Picture 1115" descr="antenna_stylized"/>
                <p:cNvPicPr/>
                <p:nvPr/>
              </p:nvPicPr>
              <p:blipFill>
                <a:blip r:embed="rId6"/>
                <a:stretch/>
              </p:blipFill>
              <p:spPr>
                <a:xfrm>
                  <a:off x="2694240" y="3449880"/>
                  <a:ext cx="347760" cy="167040"/>
                </a:xfrm>
                <a:prstGeom prst="rect">
                  <a:avLst/>
                </a:prstGeom>
                <a:ln w="0">
                  <a:noFill/>
                </a:ln>
              </p:spPr>
            </p:pic>
            <p:pic>
              <p:nvPicPr>
                <p:cNvPr id="6529" name="Picture 1116" descr="laptop_keyboard"/>
                <p:cNvPicPr/>
                <p:nvPr/>
              </p:nvPicPr>
              <p:blipFill>
                <a:blip r:embed="rId7"/>
                <a:stretch/>
              </p:blipFill>
              <p:spPr>
                <a:xfrm flipH="1" rot="109200">
                  <a:off x="2711160" y="3635640"/>
                  <a:ext cx="286200" cy="119160"/>
                </a:xfrm>
                <a:prstGeom prst="rect">
                  <a:avLst/>
                </a:prstGeom>
                <a:ln w="0">
                  <a:noFill/>
                </a:ln>
              </p:spPr>
            </p:pic>
            <p:sp>
              <p:nvSpPr>
                <p:cNvPr id="6530" name="CustomShape 128"/>
                <p:cNvSpPr/>
                <p:nvPr/>
              </p:nvSpPr>
              <p:spPr>
                <a:xfrm>
                  <a:off x="2806200" y="3520080"/>
                  <a:ext cx="230400" cy="15552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sp>
              <p:nvSpPr>
                <p:cNvPr id="6531" name="CustomShape 129"/>
                <p:cNvSpPr/>
                <p:nvPr/>
              </p:nvSpPr>
              <p:spPr>
                <a:xfrm>
                  <a:off x="2848320" y="3515400"/>
                  <a:ext cx="195120" cy="2880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6532" name="CustomShape 130"/>
                <p:cNvSpPr/>
                <p:nvPr/>
              </p:nvSpPr>
              <p:spPr>
                <a:xfrm>
                  <a:off x="2804040" y="3515040"/>
                  <a:ext cx="54000" cy="12024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6533" name="CustomShape 131"/>
                <p:cNvSpPr/>
                <p:nvPr/>
              </p:nvSpPr>
              <p:spPr>
                <a:xfrm>
                  <a:off x="2983680" y="3536640"/>
                  <a:ext cx="57960" cy="13896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6534" name="CustomShape 132"/>
                <p:cNvSpPr/>
                <p:nvPr/>
              </p:nvSpPr>
              <p:spPr>
                <a:xfrm>
                  <a:off x="2803320" y="3629880"/>
                  <a:ext cx="214200" cy="4680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6535" name="CustomShape 133"/>
                <p:cNvSpPr/>
                <p:nvPr/>
              </p:nvSpPr>
              <p:spPr>
                <a:xfrm>
                  <a:off x="2990160" y="3538080"/>
                  <a:ext cx="54360" cy="13968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6536" name="CustomShape 134"/>
                <p:cNvSpPr/>
                <p:nvPr/>
              </p:nvSpPr>
              <p:spPr>
                <a:xfrm>
                  <a:off x="2803680" y="3636000"/>
                  <a:ext cx="190440" cy="4608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6537" name="Group 135"/>
                <p:cNvGrpSpPr/>
                <p:nvPr/>
              </p:nvGrpSpPr>
              <p:grpSpPr>
                <a:xfrm>
                  <a:off x="2800440" y="3685680"/>
                  <a:ext cx="64440" cy="27360"/>
                  <a:chOff x="2800440" y="3685680"/>
                  <a:chExt cx="64440" cy="27360"/>
                </a:xfrm>
              </p:grpSpPr>
              <p:sp>
                <p:nvSpPr>
                  <p:cNvPr id="6538" name="CustomShape 136"/>
                  <p:cNvSpPr/>
                  <p:nvPr/>
                </p:nvSpPr>
                <p:spPr>
                  <a:xfrm>
                    <a:off x="2800440" y="3685680"/>
                    <a:ext cx="64440" cy="2736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6539" name="CustomShape 137"/>
                  <p:cNvSpPr/>
                  <p:nvPr/>
                </p:nvSpPr>
                <p:spPr>
                  <a:xfrm>
                    <a:off x="2801880" y="3686400"/>
                    <a:ext cx="62280" cy="2592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6540" name="CustomShape 138"/>
                  <p:cNvSpPr/>
                  <p:nvPr/>
                </p:nvSpPr>
                <p:spPr>
                  <a:xfrm>
                    <a:off x="2806200" y="3696480"/>
                    <a:ext cx="21960" cy="792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6541" name="CustomShape 139"/>
                  <p:cNvSpPr/>
                  <p:nvPr/>
                </p:nvSpPr>
                <p:spPr>
                  <a:xfrm>
                    <a:off x="2805480" y="3700440"/>
                    <a:ext cx="16200" cy="504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6542" name="CustomShape 140"/>
                  <p:cNvSpPr/>
                  <p:nvPr/>
                </p:nvSpPr>
                <p:spPr>
                  <a:xfrm>
                    <a:off x="2824560" y="3701880"/>
                    <a:ext cx="21960" cy="828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6543" name="CustomShape 141"/>
                  <p:cNvSpPr/>
                  <p:nvPr/>
                </p:nvSpPr>
                <p:spPr>
                  <a:xfrm>
                    <a:off x="2823840" y="3705840"/>
                    <a:ext cx="16200" cy="504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6544" name="CustomShape 142"/>
                <p:cNvSpPr/>
                <p:nvPr/>
              </p:nvSpPr>
              <p:spPr>
                <a:xfrm>
                  <a:off x="2911320" y="3689640"/>
                  <a:ext cx="78120" cy="6012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6545" name="CustomShape 143"/>
                <p:cNvSpPr/>
                <p:nvPr/>
              </p:nvSpPr>
              <p:spPr>
                <a:xfrm>
                  <a:off x="2711160" y="3694680"/>
                  <a:ext cx="200160" cy="5508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546" name="CustomShape 144"/>
                <p:cNvSpPr/>
                <p:nvPr/>
              </p:nvSpPr>
              <p:spPr>
                <a:xfrm>
                  <a:off x="2711520" y="3684600"/>
                  <a:ext cx="1800" cy="1080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6547" name="CustomShape 145"/>
                <p:cNvSpPr/>
                <p:nvPr/>
              </p:nvSpPr>
              <p:spPr>
                <a:xfrm>
                  <a:off x="2711520" y="3638880"/>
                  <a:ext cx="92880" cy="4608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6548" name="CustomShape 146"/>
                <p:cNvSpPr/>
                <p:nvPr/>
              </p:nvSpPr>
              <p:spPr>
                <a:xfrm>
                  <a:off x="2717640" y="3686760"/>
                  <a:ext cx="190080" cy="529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549" name="CustomShape 147"/>
                <p:cNvSpPr/>
                <p:nvPr/>
              </p:nvSpPr>
              <p:spPr>
                <a:xfrm flipV="1">
                  <a:off x="2907720" y="3683160"/>
                  <a:ext cx="77400" cy="547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pic>
              <p:nvPicPr>
                <p:cNvPr id="6550" name="Picture 1118" descr="screen"/>
                <p:cNvPicPr/>
                <p:nvPr/>
              </p:nvPicPr>
              <p:blipFill>
                <a:blip r:embed="rId8"/>
                <a:stretch/>
              </p:blipFill>
              <p:spPr>
                <a:xfrm>
                  <a:off x="2817360" y="3524040"/>
                  <a:ext cx="209160" cy="141480"/>
                </a:xfrm>
                <a:prstGeom prst="rect">
                  <a:avLst/>
                </a:prstGeom>
                <a:ln w="0">
                  <a:noFill/>
                </a:ln>
              </p:spPr>
            </p:pic>
          </p:grpSp>
          <p:sp>
            <p:nvSpPr>
              <p:cNvPr id="6551" name="Line 148"/>
              <p:cNvSpPr/>
              <p:nvPr/>
            </p:nvSpPr>
            <p:spPr>
              <a:xfrm flipV="1">
                <a:off x="8749800" y="3726720"/>
                <a:ext cx="69120" cy="78120"/>
              </a:xfrm>
              <a:prstGeom prst="line">
                <a:avLst/>
              </a:prstGeom>
              <a:ln w="9525">
                <a:solidFill>
                  <a:schemeClr val="tx1"/>
                </a:solidFill>
                <a:round/>
              </a:ln>
            </p:spPr>
            <p:style>
              <a:lnRef idx="0"/>
              <a:fillRef idx="0"/>
              <a:effectRef idx="0"/>
              <a:fontRef idx="minor"/>
            </p:style>
          </p:sp>
        </p:grpSp>
      </p:grpSp>
      <p:grpSp>
        <p:nvGrpSpPr>
          <p:cNvPr id="6552" name="Group 149"/>
          <p:cNvGrpSpPr/>
          <p:nvPr/>
        </p:nvGrpSpPr>
        <p:grpSpPr>
          <a:xfrm>
            <a:off x="1893240" y="4744440"/>
            <a:ext cx="7963560" cy="1722240"/>
            <a:chOff x="1893240" y="4744440"/>
            <a:chExt cx="7963560" cy="1722240"/>
          </a:xfrm>
        </p:grpSpPr>
        <p:sp>
          <p:nvSpPr>
            <p:cNvPr id="6553" name="CustomShape 150"/>
            <p:cNvSpPr/>
            <p:nvPr/>
          </p:nvSpPr>
          <p:spPr>
            <a:xfrm flipV="1">
              <a:off x="7812000" y="5785920"/>
              <a:ext cx="1720800" cy="680400"/>
            </a:xfrm>
            <a:custGeom>
              <a:avLst/>
              <a:gdLst/>
              <a:ahLst/>
              <a:rect l="l" t="t" r="r" b="b"/>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w="0">
              <a:noFill/>
            </a:ln>
          </p:spPr>
          <p:style>
            <a:lnRef idx="0"/>
            <a:fillRef idx="0"/>
            <a:effectRef idx="0"/>
            <a:fontRef idx="minor"/>
          </p:style>
        </p:sp>
        <p:sp>
          <p:nvSpPr>
            <p:cNvPr id="6554" name="CustomShape 151"/>
            <p:cNvSpPr/>
            <p:nvPr/>
          </p:nvSpPr>
          <p:spPr>
            <a:xfrm>
              <a:off x="4250160" y="5708520"/>
              <a:ext cx="3498480" cy="627120"/>
            </a:xfrm>
            <a:custGeom>
              <a:avLst/>
              <a:gdLst/>
              <a:ahLst/>
              <a:rect l="l" t="t" r="r" b="b"/>
              <a:pathLst>
                <a:path w="153955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14651" y="1329420"/>
                    <a:pt x="1514186" y="1190207"/>
                  </a:cubicBezTo>
                  <a:cubicBezTo>
                    <a:pt x="1513721" y="1050994"/>
                    <a:pt x="1395410" y="1107931"/>
                    <a:pt x="1386703" y="889068"/>
                  </a:cubicBezTo>
                  <a:cubicBezTo>
                    <a:pt x="1403366" y="652864"/>
                    <a:pt x="1524555" y="649456"/>
                    <a:pt x="1509771" y="523246"/>
                  </a:cubicBezTo>
                  <a:cubicBezTo>
                    <a:pt x="1494987" y="39703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style>
            <a:lnRef idx="1">
              <a:schemeClr val="accent1"/>
            </a:lnRef>
            <a:fillRef idx="3">
              <a:schemeClr val="accent1"/>
            </a:fillRef>
            <a:effectRef idx="2">
              <a:schemeClr val="accent1"/>
            </a:effectRef>
            <a:fontRef idx="minor"/>
          </p:style>
        </p:sp>
        <p:sp>
          <p:nvSpPr>
            <p:cNvPr id="6555" name="CustomShape 152"/>
            <p:cNvSpPr/>
            <p:nvPr/>
          </p:nvSpPr>
          <p:spPr>
            <a:xfrm>
              <a:off x="2630880" y="5650920"/>
              <a:ext cx="986760" cy="669240"/>
            </a:xfrm>
            <a:prstGeom prst="rect">
              <a:avLst/>
            </a:prstGeom>
            <a:solidFill>
              <a:srgbClr val="9cdff9"/>
            </a:solidFill>
            <a:ln w="0">
              <a:noFill/>
            </a:ln>
          </p:spPr>
          <p:style>
            <a:lnRef idx="0"/>
            <a:fillRef idx="0"/>
            <a:effectRef idx="0"/>
            <a:fontRef idx="minor"/>
          </p:style>
        </p:sp>
        <p:sp>
          <p:nvSpPr>
            <p:cNvPr id="6556" name="CustomShape 153"/>
            <p:cNvSpPr/>
            <p:nvPr/>
          </p:nvSpPr>
          <p:spPr>
            <a:xfrm>
              <a:off x="2397240" y="5387040"/>
              <a:ext cx="1458720" cy="317520"/>
            </a:xfrm>
            <a:prstGeom prst="triangle">
              <a:avLst>
                <a:gd name="adj" fmla="val 50000"/>
              </a:avLst>
            </a:prstGeom>
            <a:solidFill>
              <a:srgbClr val="9cdff9"/>
            </a:solidFill>
            <a:ln w="0">
              <a:noFill/>
            </a:ln>
          </p:spPr>
          <p:style>
            <a:lnRef idx="0"/>
            <a:fillRef idx="0"/>
            <a:effectRef idx="0"/>
            <a:fontRef idx="minor"/>
          </p:style>
        </p:sp>
        <p:pic>
          <p:nvPicPr>
            <p:cNvPr id="6557" name="Picture 778" descr="antenna_radiation_stylized"/>
            <p:cNvPicPr/>
            <p:nvPr/>
          </p:nvPicPr>
          <p:blipFill>
            <a:blip r:embed="rId9"/>
            <a:stretch/>
          </p:blipFill>
          <p:spPr>
            <a:xfrm>
              <a:off x="2773800" y="5922360"/>
              <a:ext cx="506160" cy="105480"/>
            </a:xfrm>
            <a:prstGeom prst="rect">
              <a:avLst/>
            </a:prstGeom>
            <a:ln w="0">
              <a:noFill/>
            </a:ln>
          </p:spPr>
        </p:pic>
        <p:sp>
          <p:nvSpPr>
            <p:cNvPr id="6558" name="Line 154"/>
            <p:cNvSpPr/>
            <p:nvPr/>
          </p:nvSpPr>
          <p:spPr>
            <a:xfrm>
              <a:off x="3454920" y="5961600"/>
              <a:ext cx="360" cy="131760"/>
            </a:xfrm>
            <a:prstGeom prst="line">
              <a:avLst/>
            </a:prstGeom>
            <a:ln w="9525">
              <a:solidFill>
                <a:schemeClr val="tx1"/>
              </a:solidFill>
              <a:round/>
            </a:ln>
          </p:spPr>
          <p:style>
            <a:lnRef idx="0"/>
            <a:fillRef idx="0"/>
            <a:effectRef idx="0"/>
            <a:fontRef idx="minor"/>
          </p:style>
        </p:sp>
        <p:sp>
          <p:nvSpPr>
            <p:cNvPr id="6559" name="Line 155"/>
            <p:cNvSpPr/>
            <p:nvPr/>
          </p:nvSpPr>
          <p:spPr>
            <a:xfrm flipV="1">
              <a:off x="3064320" y="6172920"/>
              <a:ext cx="168120" cy="2880"/>
            </a:xfrm>
            <a:prstGeom prst="line">
              <a:avLst/>
            </a:prstGeom>
            <a:ln w="9525">
              <a:solidFill>
                <a:schemeClr val="tx1"/>
              </a:solidFill>
              <a:round/>
            </a:ln>
          </p:spPr>
          <p:style>
            <a:lnRef idx="0"/>
            <a:fillRef idx="0"/>
            <a:effectRef idx="0"/>
            <a:fontRef idx="minor"/>
          </p:style>
        </p:sp>
        <p:grpSp>
          <p:nvGrpSpPr>
            <p:cNvPr id="6560" name="Group 156"/>
            <p:cNvGrpSpPr/>
            <p:nvPr/>
          </p:nvGrpSpPr>
          <p:grpSpPr>
            <a:xfrm>
              <a:off x="3184200" y="5664960"/>
              <a:ext cx="358920" cy="341640"/>
              <a:chOff x="3184200" y="5664960"/>
              <a:chExt cx="358920" cy="341640"/>
            </a:xfrm>
          </p:grpSpPr>
          <p:pic>
            <p:nvPicPr>
              <p:cNvPr id="6561" name="Picture 1140" descr="desktop_computer_stylized_medium"/>
              <p:cNvPicPr/>
              <p:nvPr/>
            </p:nvPicPr>
            <p:blipFill>
              <a:blip r:embed="rId10"/>
              <a:stretch/>
            </p:blipFill>
            <p:spPr>
              <a:xfrm flipH="1">
                <a:off x="3184200" y="5664960"/>
                <a:ext cx="358920" cy="341640"/>
              </a:xfrm>
              <a:prstGeom prst="rect">
                <a:avLst/>
              </a:prstGeom>
              <a:ln w="0">
                <a:noFill/>
              </a:ln>
            </p:spPr>
          </p:pic>
          <p:sp>
            <p:nvSpPr>
              <p:cNvPr id="6562" name="CustomShape 157"/>
              <p:cNvSpPr/>
              <p:nvPr/>
            </p:nvSpPr>
            <p:spPr>
              <a:xfrm flipH="1">
                <a:off x="3336840" y="5698080"/>
                <a:ext cx="169200" cy="1562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6563" name="Group 158"/>
            <p:cNvGrpSpPr/>
            <p:nvPr/>
          </p:nvGrpSpPr>
          <p:grpSpPr>
            <a:xfrm>
              <a:off x="2995200" y="5423400"/>
              <a:ext cx="347760" cy="396000"/>
              <a:chOff x="2995200" y="5423400"/>
              <a:chExt cx="347760" cy="396000"/>
            </a:xfrm>
          </p:grpSpPr>
          <p:pic>
            <p:nvPicPr>
              <p:cNvPr id="6564" name="Picture 571" descr="fridge2.png"/>
              <p:cNvPicPr/>
              <p:nvPr/>
            </p:nvPicPr>
            <p:blipFill>
              <a:blip r:embed="rId11"/>
              <a:stretch/>
            </p:blipFill>
            <p:spPr>
              <a:xfrm>
                <a:off x="3094920" y="5482800"/>
                <a:ext cx="189360" cy="336600"/>
              </a:xfrm>
              <a:prstGeom prst="rect">
                <a:avLst/>
              </a:prstGeom>
              <a:ln w="0">
                <a:noFill/>
              </a:ln>
            </p:spPr>
          </p:pic>
          <p:pic>
            <p:nvPicPr>
              <p:cNvPr id="6565" name="Picture 1115" descr="antenna_stylized"/>
              <p:cNvPicPr/>
              <p:nvPr/>
            </p:nvPicPr>
            <p:blipFill>
              <a:blip r:embed="rId12"/>
              <a:stretch/>
            </p:blipFill>
            <p:spPr>
              <a:xfrm>
                <a:off x="2995200" y="5423400"/>
                <a:ext cx="347760" cy="167040"/>
              </a:xfrm>
              <a:prstGeom prst="rect">
                <a:avLst/>
              </a:prstGeom>
              <a:ln w="0">
                <a:noFill/>
              </a:ln>
            </p:spPr>
          </p:pic>
        </p:grpSp>
        <p:grpSp>
          <p:nvGrpSpPr>
            <p:cNvPr id="6566" name="Group 159"/>
            <p:cNvGrpSpPr/>
            <p:nvPr/>
          </p:nvGrpSpPr>
          <p:grpSpPr>
            <a:xfrm>
              <a:off x="3241800" y="6063840"/>
              <a:ext cx="354600" cy="175320"/>
              <a:chOff x="3241800" y="6063840"/>
              <a:chExt cx="354600" cy="175320"/>
            </a:xfrm>
          </p:grpSpPr>
          <p:sp>
            <p:nvSpPr>
              <p:cNvPr id="6567" name="CustomShape 160"/>
              <p:cNvSpPr/>
              <p:nvPr/>
            </p:nvSpPr>
            <p:spPr>
              <a:xfrm>
                <a:off x="3241800" y="6124680"/>
                <a:ext cx="354600" cy="1144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6568" name="CustomShape 161"/>
              <p:cNvSpPr/>
              <p:nvPr/>
            </p:nvSpPr>
            <p:spPr>
              <a:xfrm>
                <a:off x="3242160" y="6063840"/>
                <a:ext cx="354240" cy="113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6569" name="Group 162"/>
              <p:cNvGrpSpPr/>
              <p:nvPr/>
            </p:nvGrpSpPr>
            <p:grpSpPr>
              <a:xfrm>
                <a:off x="3294360" y="6078240"/>
                <a:ext cx="249480" cy="83520"/>
                <a:chOff x="3294360" y="6078240"/>
                <a:chExt cx="249480" cy="83520"/>
              </a:xfrm>
            </p:grpSpPr>
            <p:sp>
              <p:nvSpPr>
                <p:cNvPr id="6570" name="CustomShape 163"/>
                <p:cNvSpPr/>
                <p:nvPr/>
              </p:nvSpPr>
              <p:spPr>
                <a:xfrm>
                  <a:off x="3301560" y="6078240"/>
                  <a:ext cx="235800" cy="464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571" name="CustomShape 164"/>
                <p:cNvSpPr/>
                <p:nvPr/>
              </p:nvSpPr>
              <p:spPr>
                <a:xfrm>
                  <a:off x="3456000" y="6118560"/>
                  <a:ext cx="87840" cy="399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572" name="CustomShape 165"/>
                <p:cNvSpPr/>
                <p:nvPr/>
              </p:nvSpPr>
              <p:spPr>
                <a:xfrm>
                  <a:off x="3294360" y="6118560"/>
                  <a:ext cx="86040" cy="396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573" name="CustomShape 166"/>
                <p:cNvSpPr/>
                <p:nvPr/>
              </p:nvSpPr>
              <p:spPr>
                <a:xfrm>
                  <a:off x="3324600" y="6098760"/>
                  <a:ext cx="187920" cy="630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pic>
          <p:nvPicPr>
            <p:cNvPr id="6574" name="Picture 777" descr="access_point_stylized_small"/>
            <p:cNvPicPr/>
            <p:nvPr/>
          </p:nvPicPr>
          <p:blipFill>
            <a:blip r:embed="rId13"/>
            <a:stretch/>
          </p:blipFill>
          <p:spPr>
            <a:xfrm>
              <a:off x="2805480" y="5959800"/>
              <a:ext cx="369720" cy="306360"/>
            </a:xfrm>
            <a:prstGeom prst="rect">
              <a:avLst/>
            </a:prstGeom>
            <a:ln w="0">
              <a:noFill/>
            </a:ln>
          </p:spPr>
        </p:pic>
        <p:sp>
          <p:nvSpPr>
            <p:cNvPr id="6575" name="Line 167"/>
            <p:cNvSpPr/>
            <p:nvPr/>
          </p:nvSpPr>
          <p:spPr>
            <a:xfrm>
              <a:off x="3589920" y="6174720"/>
              <a:ext cx="5562720" cy="360"/>
            </a:xfrm>
            <a:prstGeom prst="line">
              <a:avLst/>
            </a:prstGeom>
            <a:ln w="15875">
              <a:solidFill>
                <a:schemeClr val="tx1"/>
              </a:solidFill>
            </a:ln>
          </p:spPr>
          <p:style>
            <a:lnRef idx="1">
              <a:schemeClr val="accent1"/>
            </a:lnRef>
            <a:fillRef idx="0">
              <a:schemeClr val="accent1"/>
            </a:fillRef>
            <a:effectRef idx="0">
              <a:schemeClr val="accent1"/>
            </a:effectRef>
            <a:fontRef idx="minor"/>
          </p:style>
        </p:sp>
        <p:sp>
          <p:nvSpPr>
            <p:cNvPr id="6576" name="Line 168"/>
            <p:cNvSpPr/>
            <p:nvPr/>
          </p:nvSpPr>
          <p:spPr>
            <a:xfrm>
              <a:off x="8649360" y="5905080"/>
              <a:ext cx="524520" cy="261720"/>
            </a:xfrm>
            <a:prstGeom prst="line">
              <a:avLst/>
            </a:prstGeom>
            <a:ln w="9525">
              <a:solidFill>
                <a:schemeClr val="tx1"/>
              </a:solidFill>
              <a:round/>
            </a:ln>
          </p:spPr>
          <p:style>
            <a:lnRef idx="0"/>
            <a:fillRef idx="0"/>
            <a:effectRef idx="0"/>
            <a:fontRef idx="minor"/>
          </p:style>
        </p:sp>
        <p:sp>
          <p:nvSpPr>
            <p:cNvPr id="6577" name="Line 169"/>
            <p:cNvSpPr/>
            <p:nvPr/>
          </p:nvSpPr>
          <p:spPr>
            <a:xfrm flipV="1">
              <a:off x="8066520" y="5905080"/>
              <a:ext cx="569160" cy="246240"/>
            </a:xfrm>
            <a:prstGeom prst="line">
              <a:avLst/>
            </a:prstGeom>
            <a:ln w="9525">
              <a:solidFill>
                <a:schemeClr val="tx1"/>
              </a:solidFill>
              <a:round/>
            </a:ln>
          </p:spPr>
          <p:style>
            <a:lnRef idx="0"/>
            <a:fillRef idx="0"/>
            <a:effectRef idx="0"/>
            <a:fontRef idx="minor"/>
          </p:style>
        </p:sp>
        <p:sp>
          <p:nvSpPr>
            <p:cNvPr id="6578" name="Line 170"/>
            <p:cNvSpPr/>
            <p:nvPr/>
          </p:nvSpPr>
          <p:spPr>
            <a:xfrm>
              <a:off x="8038080" y="6175440"/>
              <a:ext cx="1030320" cy="360"/>
            </a:xfrm>
            <a:prstGeom prst="line">
              <a:avLst/>
            </a:prstGeom>
            <a:ln w="9525">
              <a:solidFill>
                <a:schemeClr val="tx1"/>
              </a:solidFill>
              <a:round/>
            </a:ln>
          </p:spPr>
          <p:style>
            <a:lnRef idx="0"/>
            <a:fillRef idx="0"/>
            <a:effectRef idx="0"/>
            <a:fontRef idx="minor"/>
          </p:style>
        </p:sp>
        <p:grpSp>
          <p:nvGrpSpPr>
            <p:cNvPr id="6579" name="Group 171"/>
            <p:cNvGrpSpPr/>
            <p:nvPr/>
          </p:nvGrpSpPr>
          <p:grpSpPr>
            <a:xfrm>
              <a:off x="8926920" y="6036480"/>
              <a:ext cx="396720" cy="219960"/>
              <a:chOff x="8926920" y="6036480"/>
              <a:chExt cx="396720" cy="219960"/>
            </a:xfrm>
          </p:grpSpPr>
          <p:sp>
            <p:nvSpPr>
              <p:cNvPr id="6580" name="CustomShape 172"/>
              <p:cNvSpPr/>
              <p:nvPr/>
            </p:nvSpPr>
            <p:spPr>
              <a:xfrm>
                <a:off x="8926920" y="6112800"/>
                <a:ext cx="396720" cy="143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6581" name="CustomShape 173"/>
              <p:cNvSpPr/>
              <p:nvPr/>
            </p:nvSpPr>
            <p:spPr>
              <a:xfrm>
                <a:off x="8926920" y="6036480"/>
                <a:ext cx="396360" cy="1422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6582" name="Group 174"/>
              <p:cNvGrpSpPr/>
              <p:nvPr/>
            </p:nvGrpSpPr>
            <p:grpSpPr>
              <a:xfrm>
                <a:off x="8985600" y="6054480"/>
                <a:ext cx="279000" cy="104400"/>
                <a:chOff x="8985600" y="6054480"/>
                <a:chExt cx="279000" cy="104400"/>
              </a:xfrm>
            </p:grpSpPr>
            <p:sp>
              <p:nvSpPr>
                <p:cNvPr id="6583" name="CustomShape 175"/>
                <p:cNvSpPr/>
                <p:nvPr/>
              </p:nvSpPr>
              <p:spPr>
                <a:xfrm>
                  <a:off x="8993520" y="6054480"/>
                  <a:ext cx="263880" cy="583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584" name="CustomShape 176"/>
                <p:cNvSpPr/>
                <p:nvPr/>
              </p:nvSpPr>
              <p:spPr>
                <a:xfrm>
                  <a:off x="9166320" y="6104880"/>
                  <a:ext cx="98280" cy="500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585" name="CustomShape 177"/>
                <p:cNvSpPr/>
                <p:nvPr/>
              </p:nvSpPr>
              <p:spPr>
                <a:xfrm>
                  <a:off x="8985600" y="6104880"/>
                  <a:ext cx="96480" cy="49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586" name="CustomShape 178"/>
                <p:cNvSpPr/>
                <p:nvPr/>
              </p:nvSpPr>
              <p:spPr>
                <a:xfrm>
                  <a:off x="9019440" y="6080040"/>
                  <a:ext cx="210240" cy="788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587" name="Group 179"/>
            <p:cNvGrpSpPr/>
            <p:nvPr/>
          </p:nvGrpSpPr>
          <p:grpSpPr>
            <a:xfrm>
              <a:off x="1893240" y="4744440"/>
              <a:ext cx="1045440" cy="958320"/>
              <a:chOff x="1893240" y="4744440"/>
              <a:chExt cx="1045440" cy="958320"/>
            </a:xfrm>
          </p:grpSpPr>
          <p:sp>
            <p:nvSpPr>
              <p:cNvPr id="6588" name="CustomShape 180"/>
              <p:cNvSpPr/>
              <p:nvPr/>
            </p:nvSpPr>
            <p:spPr>
              <a:xfrm flipH="1">
                <a:off x="2624040" y="4760280"/>
                <a:ext cx="314640" cy="942480"/>
              </a:xfrm>
              <a:custGeom>
                <a:avLst/>
                <a:gdLst/>
                <a:ahLst/>
                <a:rect l="l" t="t" r="r" b="b"/>
                <a:pathLst>
                  <a:path w="10333" h="10000">
                    <a:moveTo>
                      <a:pt x="0" y="10000"/>
                    </a:moveTo>
                    <a:lnTo>
                      <a:pt x="10000" y="0"/>
                    </a:lnTo>
                    <a:lnTo>
                      <a:pt x="10333" y="8347"/>
                    </a:lnTo>
                    <a:lnTo>
                      <a:pt x="0" y="10000"/>
                    </a:lnTo>
                    <a:close/>
                  </a:path>
                </a:pathLst>
              </a:custGeom>
              <a:gradFill rotWithShape="0">
                <a:gsLst>
                  <a:gs pos="0">
                    <a:srgbClr val="ffffff"/>
                  </a:gs>
                  <a:gs pos="100000">
                    <a:srgbClr val="bfbfbf"/>
                  </a:gs>
                </a:gsLst>
                <a:lin ang="10800000"/>
              </a:gradFill>
              <a:ln w="0">
                <a:noFill/>
              </a:ln>
            </p:spPr>
            <p:style>
              <a:lnRef idx="0"/>
              <a:fillRef idx="0"/>
              <a:effectRef idx="0"/>
              <a:fontRef idx="minor"/>
            </p:style>
          </p:sp>
          <p:sp>
            <p:nvSpPr>
              <p:cNvPr id="6589" name="CustomShape 181"/>
              <p:cNvSpPr/>
              <p:nvPr/>
            </p:nvSpPr>
            <p:spPr>
              <a:xfrm>
                <a:off x="1994400" y="4788000"/>
                <a:ext cx="618480" cy="778680"/>
              </a:xfrm>
              <a:prstGeom prst="rect">
                <a:avLst/>
              </a:prstGeom>
              <a:solidFill>
                <a:schemeClr val="bg1"/>
              </a:solidFill>
              <a:ln w="12700">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6590" name="CustomShape 182"/>
              <p:cNvSpPr/>
              <p:nvPr/>
            </p:nvSpPr>
            <p:spPr>
              <a:xfrm>
                <a:off x="1997640" y="5100480"/>
                <a:ext cx="611280" cy="153000"/>
              </a:xfrm>
              <a:prstGeom prst="rect">
                <a:avLst/>
              </a:prstGeom>
              <a:solidFill>
                <a:srgbClr val="cc0000"/>
              </a:solidFill>
              <a:ln w="0">
                <a:noFill/>
              </a:ln>
            </p:spPr>
            <p:style>
              <a:lnRef idx="0"/>
              <a:fillRef idx="0"/>
              <a:effectRef idx="0"/>
              <a:fontRef idx="minor"/>
            </p:style>
          </p:sp>
          <p:sp>
            <p:nvSpPr>
              <p:cNvPr id="6591" name="CustomShape 183"/>
              <p:cNvSpPr/>
              <p:nvPr/>
            </p:nvSpPr>
            <p:spPr>
              <a:xfrm>
                <a:off x="1893240" y="4744440"/>
                <a:ext cx="813960" cy="85176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000000"/>
                    </a:solidFill>
                    <a:latin typeface="Calibri"/>
                    <a:ea typeface="ＭＳ Ｐゴシック"/>
                  </a:rPr>
                  <a:t>application</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transport</a:t>
                </a:r>
                <a:endParaRPr b="0" lang="en-US" sz="1000" spc="-1" strike="noStrike">
                  <a:latin typeface="Arial"/>
                </a:endParaRPr>
              </a:p>
              <a:p>
                <a:pPr algn="ctr">
                  <a:lnSpc>
                    <a:spcPct val="100000"/>
                  </a:lnSpc>
                  <a:tabLst>
                    <a:tab algn="l" pos="0"/>
                  </a:tabLst>
                </a:pPr>
                <a:r>
                  <a:rPr b="0" lang="en-US" sz="1000" spc="-1" strike="noStrike">
                    <a:solidFill>
                      <a:srgbClr val="ffffff"/>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data 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6592" name="Line 184"/>
              <p:cNvSpPr/>
              <p:nvPr/>
            </p:nvSpPr>
            <p:spPr>
              <a:xfrm>
                <a:off x="1992960" y="4943880"/>
                <a:ext cx="61992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593" name="Line 185"/>
              <p:cNvSpPr/>
              <p:nvPr/>
            </p:nvSpPr>
            <p:spPr>
              <a:xfrm>
                <a:off x="1993320" y="5099760"/>
                <a:ext cx="619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594" name="Line 186"/>
              <p:cNvSpPr/>
              <p:nvPr/>
            </p:nvSpPr>
            <p:spPr>
              <a:xfrm>
                <a:off x="1992240" y="5248440"/>
                <a:ext cx="619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595" name="Line 187"/>
              <p:cNvSpPr/>
              <p:nvPr/>
            </p:nvSpPr>
            <p:spPr>
              <a:xfrm>
                <a:off x="1991880" y="5401080"/>
                <a:ext cx="619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nvGrpSpPr>
            <p:cNvPr id="6596" name="Group 188"/>
            <p:cNvGrpSpPr/>
            <p:nvPr/>
          </p:nvGrpSpPr>
          <p:grpSpPr>
            <a:xfrm>
              <a:off x="2685240" y="5517000"/>
              <a:ext cx="350280" cy="309960"/>
              <a:chOff x="2685240" y="5517000"/>
              <a:chExt cx="350280" cy="309960"/>
            </a:xfrm>
          </p:grpSpPr>
          <p:pic>
            <p:nvPicPr>
              <p:cNvPr id="6597" name="Picture 1115" descr="antenna_stylized"/>
              <p:cNvPicPr/>
              <p:nvPr/>
            </p:nvPicPr>
            <p:blipFill>
              <a:blip r:embed="rId14"/>
              <a:stretch/>
            </p:blipFill>
            <p:spPr>
              <a:xfrm>
                <a:off x="2685240" y="5517000"/>
                <a:ext cx="347760" cy="167040"/>
              </a:xfrm>
              <a:prstGeom prst="rect">
                <a:avLst/>
              </a:prstGeom>
              <a:ln w="0">
                <a:noFill/>
              </a:ln>
            </p:spPr>
          </p:pic>
          <p:pic>
            <p:nvPicPr>
              <p:cNvPr id="6598" name="Picture 1116" descr="laptop_keyboard"/>
              <p:cNvPicPr/>
              <p:nvPr/>
            </p:nvPicPr>
            <p:blipFill>
              <a:blip r:embed="rId15"/>
              <a:stretch/>
            </p:blipFill>
            <p:spPr>
              <a:xfrm flipH="1" rot="109200">
                <a:off x="2702160" y="5703120"/>
                <a:ext cx="286200" cy="119160"/>
              </a:xfrm>
              <a:prstGeom prst="rect">
                <a:avLst/>
              </a:prstGeom>
              <a:ln w="0">
                <a:noFill/>
              </a:ln>
            </p:spPr>
          </p:pic>
          <p:sp>
            <p:nvSpPr>
              <p:cNvPr id="6599" name="CustomShape 189"/>
              <p:cNvSpPr/>
              <p:nvPr/>
            </p:nvSpPr>
            <p:spPr>
              <a:xfrm>
                <a:off x="2797200" y="5587200"/>
                <a:ext cx="230400" cy="15552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sp>
            <p:nvSpPr>
              <p:cNvPr id="6600" name="CustomShape 190"/>
              <p:cNvSpPr/>
              <p:nvPr/>
            </p:nvSpPr>
            <p:spPr>
              <a:xfrm>
                <a:off x="2839320" y="5582520"/>
                <a:ext cx="195120" cy="2880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6601" name="CustomShape 191"/>
              <p:cNvSpPr/>
              <p:nvPr/>
            </p:nvSpPr>
            <p:spPr>
              <a:xfrm>
                <a:off x="2795040" y="5582520"/>
                <a:ext cx="54000" cy="12024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6602" name="CustomShape 192"/>
              <p:cNvSpPr/>
              <p:nvPr/>
            </p:nvSpPr>
            <p:spPr>
              <a:xfrm>
                <a:off x="2974680" y="5604120"/>
                <a:ext cx="57960" cy="13896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6603" name="CustomShape 193"/>
              <p:cNvSpPr/>
              <p:nvPr/>
            </p:nvSpPr>
            <p:spPr>
              <a:xfrm>
                <a:off x="2794320" y="5697000"/>
                <a:ext cx="214200" cy="4680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6604" name="CustomShape 194"/>
              <p:cNvSpPr/>
              <p:nvPr/>
            </p:nvSpPr>
            <p:spPr>
              <a:xfrm>
                <a:off x="2981160" y="5605200"/>
                <a:ext cx="54360" cy="13968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6605" name="CustomShape 195"/>
              <p:cNvSpPr/>
              <p:nvPr/>
            </p:nvSpPr>
            <p:spPr>
              <a:xfrm>
                <a:off x="2794680" y="5703120"/>
                <a:ext cx="190440" cy="4608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6606" name="Group 196"/>
              <p:cNvGrpSpPr/>
              <p:nvPr/>
            </p:nvGrpSpPr>
            <p:grpSpPr>
              <a:xfrm>
                <a:off x="2791440" y="5752800"/>
                <a:ext cx="64440" cy="27360"/>
                <a:chOff x="2791440" y="5752800"/>
                <a:chExt cx="64440" cy="27360"/>
              </a:xfrm>
            </p:grpSpPr>
            <p:sp>
              <p:nvSpPr>
                <p:cNvPr id="6607" name="CustomShape 197"/>
                <p:cNvSpPr/>
                <p:nvPr/>
              </p:nvSpPr>
              <p:spPr>
                <a:xfrm>
                  <a:off x="2791440" y="5752800"/>
                  <a:ext cx="64440" cy="2736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6608" name="CustomShape 198"/>
                <p:cNvSpPr/>
                <p:nvPr/>
              </p:nvSpPr>
              <p:spPr>
                <a:xfrm>
                  <a:off x="2792880" y="5753520"/>
                  <a:ext cx="62280" cy="2592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6609" name="CustomShape 199"/>
                <p:cNvSpPr/>
                <p:nvPr/>
              </p:nvSpPr>
              <p:spPr>
                <a:xfrm>
                  <a:off x="2797560" y="5763600"/>
                  <a:ext cx="21960" cy="792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6610" name="CustomShape 200"/>
                <p:cNvSpPr/>
                <p:nvPr/>
              </p:nvSpPr>
              <p:spPr>
                <a:xfrm>
                  <a:off x="2796480" y="5767560"/>
                  <a:ext cx="16200" cy="504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6611" name="CustomShape 201"/>
                <p:cNvSpPr/>
                <p:nvPr/>
              </p:nvSpPr>
              <p:spPr>
                <a:xfrm>
                  <a:off x="2815560" y="5769000"/>
                  <a:ext cx="21960" cy="828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6612" name="CustomShape 202"/>
                <p:cNvSpPr/>
                <p:nvPr/>
              </p:nvSpPr>
              <p:spPr>
                <a:xfrm>
                  <a:off x="2814840" y="5773320"/>
                  <a:ext cx="16200" cy="504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6613" name="CustomShape 203"/>
              <p:cNvSpPr/>
              <p:nvPr/>
            </p:nvSpPr>
            <p:spPr>
              <a:xfrm>
                <a:off x="2902320" y="5757120"/>
                <a:ext cx="78120" cy="6012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6614" name="CustomShape 204"/>
              <p:cNvSpPr/>
              <p:nvPr/>
            </p:nvSpPr>
            <p:spPr>
              <a:xfrm>
                <a:off x="2702160" y="5761800"/>
                <a:ext cx="200160" cy="5508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615" name="CustomShape 205"/>
              <p:cNvSpPr/>
              <p:nvPr/>
            </p:nvSpPr>
            <p:spPr>
              <a:xfrm>
                <a:off x="2702520" y="5751720"/>
                <a:ext cx="1800" cy="1080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6616" name="CustomShape 206"/>
              <p:cNvSpPr/>
              <p:nvPr/>
            </p:nvSpPr>
            <p:spPr>
              <a:xfrm>
                <a:off x="2702520" y="5706000"/>
                <a:ext cx="92880" cy="4608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6617" name="CustomShape 207"/>
              <p:cNvSpPr/>
              <p:nvPr/>
            </p:nvSpPr>
            <p:spPr>
              <a:xfrm>
                <a:off x="2708640" y="5754240"/>
                <a:ext cx="190080" cy="529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618" name="CustomShape 208"/>
              <p:cNvSpPr/>
              <p:nvPr/>
            </p:nvSpPr>
            <p:spPr>
              <a:xfrm flipV="1">
                <a:off x="2898720" y="5750280"/>
                <a:ext cx="77400" cy="547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pic>
            <p:nvPicPr>
              <p:cNvPr id="6619" name="Picture 1118" descr="screen"/>
              <p:cNvPicPr/>
              <p:nvPr/>
            </p:nvPicPr>
            <p:blipFill>
              <a:blip r:embed="rId16"/>
              <a:stretch/>
            </p:blipFill>
            <p:spPr>
              <a:xfrm>
                <a:off x="2808360" y="5591160"/>
                <a:ext cx="209160" cy="141480"/>
              </a:xfrm>
              <a:prstGeom prst="rect">
                <a:avLst/>
              </a:prstGeom>
              <a:ln w="0">
                <a:noFill/>
              </a:ln>
            </p:spPr>
          </p:pic>
        </p:grpSp>
        <p:grpSp>
          <p:nvGrpSpPr>
            <p:cNvPr id="6620" name="Group 209"/>
            <p:cNvGrpSpPr/>
            <p:nvPr/>
          </p:nvGrpSpPr>
          <p:grpSpPr>
            <a:xfrm>
              <a:off x="8848800" y="4822560"/>
              <a:ext cx="1008000" cy="969120"/>
              <a:chOff x="8848800" y="4822560"/>
              <a:chExt cx="1008000" cy="969120"/>
            </a:xfrm>
          </p:grpSpPr>
          <p:sp>
            <p:nvSpPr>
              <p:cNvPr id="6621" name="CustomShape 210"/>
              <p:cNvSpPr/>
              <p:nvPr/>
            </p:nvSpPr>
            <p:spPr>
              <a:xfrm>
                <a:off x="8848800" y="4849200"/>
                <a:ext cx="314640" cy="942480"/>
              </a:xfrm>
              <a:custGeom>
                <a:avLst/>
                <a:gdLst/>
                <a:ahLst/>
                <a:rect l="l" t="t" r="r" b="b"/>
                <a:pathLst>
                  <a:path w="10333" h="10000">
                    <a:moveTo>
                      <a:pt x="0" y="10000"/>
                    </a:moveTo>
                    <a:lnTo>
                      <a:pt x="10000" y="0"/>
                    </a:lnTo>
                    <a:lnTo>
                      <a:pt x="10333" y="8347"/>
                    </a:lnTo>
                    <a:lnTo>
                      <a:pt x="0" y="10000"/>
                    </a:lnTo>
                    <a:close/>
                  </a:path>
                </a:pathLst>
              </a:custGeom>
              <a:gradFill rotWithShape="0">
                <a:gsLst>
                  <a:gs pos="0">
                    <a:srgbClr val="ffffff"/>
                  </a:gs>
                  <a:gs pos="100000">
                    <a:srgbClr val="bfbfbf"/>
                  </a:gs>
                </a:gsLst>
                <a:lin ang="0"/>
              </a:gradFill>
              <a:ln w="0">
                <a:noFill/>
              </a:ln>
            </p:spPr>
            <p:style>
              <a:lnRef idx="0"/>
              <a:fillRef idx="0"/>
              <a:effectRef idx="0"/>
              <a:fontRef idx="minor"/>
            </p:style>
          </p:sp>
          <p:sp>
            <p:nvSpPr>
              <p:cNvPr id="6622" name="CustomShape 211"/>
              <p:cNvSpPr/>
              <p:nvPr/>
            </p:nvSpPr>
            <p:spPr>
              <a:xfrm>
                <a:off x="9144000" y="4866120"/>
                <a:ext cx="618480" cy="778680"/>
              </a:xfrm>
              <a:prstGeom prst="rect">
                <a:avLst/>
              </a:prstGeom>
              <a:solidFill>
                <a:schemeClr val="bg1"/>
              </a:solidFill>
              <a:ln w="12700">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6623" name="CustomShape 212"/>
              <p:cNvSpPr/>
              <p:nvPr/>
            </p:nvSpPr>
            <p:spPr>
              <a:xfrm>
                <a:off x="9147240" y="5178600"/>
                <a:ext cx="611280" cy="153000"/>
              </a:xfrm>
              <a:prstGeom prst="rect">
                <a:avLst/>
              </a:prstGeom>
              <a:solidFill>
                <a:srgbClr val="cc0000"/>
              </a:solidFill>
              <a:ln w="0">
                <a:noFill/>
              </a:ln>
            </p:spPr>
            <p:style>
              <a:lnRef idx="0"/>
              <a:fillRef idx="0"/>
              <a:effectRef idx="0"/>
              <a:fontRef idx="minor"/>
            </p:style>
          </p:sp>
          <p:sp>
            <p:nvSpPr>
              <p:cNvPr id="6624" name="CustomShape 213"/>
              <p:cNvSpPr/>
              <p:nvPr/>
            </p:nvSpPr>
            <p:spPr>
              <a:xfrm>
                <a:off x="9042840" y="4822560"/>
                <a:ext cx="813960" cy="85176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000000"/>
                    </a:solidFill>
                    <a:latin typeface="Calibri"/>
                    <a:ea typeface="ＭＳ Ｐゴシック"/>
                  </a:rPr>
                  <a:t>application</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transport</a:t>
                </a:r>
                <a:endParaRPr b="0" lang="en-US" sz="1000" spc="-1" strike="noStrike">
                  <a:latin typeface="Arial"/>
                </a:endParaRPr>
              </a:p>
              <a:p>
                <a:pPr algn="ctr">
                  <a:lnSpc>
                    <a:spcPct val="100000"/>
                  </a:lnSpc>
                  <a:tabLst>
                    <a:tab algn="l" pos="0"/>
                  </a:tabLst>
                </a:pPr>
                <a:r>
                  <a:rPr b="0" lang="en-US" sz="1000" spc="-1" strike="noStrike">
                    <a:solidFill>
                      <a:srgbClr val="ffffff"/>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data 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6625" name="Line 214"/>
              <p:cNvSpPr/>
              <p:nvPr/>
            </p:nvSpPr>
            <p:spPr>
              <a:xfrm>
                <a:off x="9142560" y="5022000"/>
                <a:ext cx="61992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626" name="Line 215"/>
              <p:cNvSpPr/>
              <p:nvPr/>
            </p:nvSpPr>
            <p:spPr>
              <a:xfrm>
                <a:off x="9142920" y="5177880"/>
                <a:ext cx="619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627" name="Line 216"/>
              <p:cNvSpPr/>
              <p:nvPr/>
            </p:nvSpPr>
            <p:spPr>
              <a:xfrm>
                <a:off x="9141840" y="5326560"/>
                <a:ext cx="619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628" name="Line 217"/>
              <p:cNvSpPr/>
              <p:nvPr/>
            </p:nvSpPr>
            <p:spPr>
              <a:xfrm>
                <a:off x="9141480" y="5479200"/>
                <a:ext cx="619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nvGrpSpPr>
            <p:cNvPr id="6629" name="Group 218"/>
            <p:cNvGrpSpPr/>
            <p:nvPr/>
          </p:nvGrpSpPr>
          <p:grpSpPr>
            <a:xfrm>
              <a:off x="8737920" y="5393160"/>
              <a:ext cx="214920" cy="403560"/>
              <a:chOff x="8737920" y="5393160"/>
              <a:chExt cx="214920" cy="403560"/>
            </a:xfrm>
          </p:grpSpPr>
          <p:sp>
            <p:nvSpPr>
              <p:cNvPr id="6630" name="CustomShape 219"/>
              <p:cNvSpPr/>
              <p:nvPr/>
            </p:nvSpPr>
            <p:spPr>
              <a:xfrm>
                <a:off x="8908200" y="5393880"/>
                <a:ext cx="42480" cy="3848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631" name="CustomShape 220"/>
              <p:cNvSpPr/>
              <p:nvPr/>
            </p:nvSpPr>
            <p:spPr>
              <a:xfrm>
                <a:off x="8748720" y="5393160"/>
                <a:ext cx="157320" cy="38484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632" name="CustomShape 221"/>
              <p:cNvSpPr/>
              <p:nvPr/>
            </p:nvSpPr>
            <p:spPr>
              <a:xfrm>
                <a:off x="8916120" y="5417280"/>
                <a:ext cx="25200" cy="3560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633" name="CustomShape 222"/>
              <p:cNvSpPr/>
              <p:nvPr/>
            </p:nvSpPr>
            <p:spPr>
              <a:xfrm>
                <a:off x="8910720" y="5597640"/>
                <a:ext cx="39240" cy="316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634" name="CustomShape 223"/>
              <p:cNvSpPr/>
              <p:nvPr/>
            </p:nvSpPr>
            <p:spPr>
              <a:xfrm>
                <a:off x="8748720" y="5437440"/>
                <a:ext cx="90000" cy="7560"/>
              </a:xfrm>
              <a:prstGeom prst="rect">
                <a:avLst/>
              </a:prstGeom>
              <a:solidFill>
                <a:schemeClr val="tx1"/>
              </a:solidFill>
              <a:ln w="9525">
                <a:solidFill>
                  <a:schemeClr val="tx1"/>
                </a:solidFill>
                <a:miter/>
              </a:ln>
            </p:spPr>
            <p:style>
              <a:lnRef idx="0"/>
              <a:fillRef idx="0"/>
              <a:effectRef idx="0"/>
              <a:fontRef idx="minor"/>
            </p:style>
          </p:sp>
          <p:grpSp>
            <p:nvGrpSpPr>
              <p:cNvPr id="6635" name="Group 224"/>
              <p:cNvGrpSpPr/>
              <p:nvPr/>
            </p:nvGrpSpPr>
            <p:grpSpPr>
              <a:xfrm>
                <a:off x="8829720" y="5433120"/>
                <a:ext cx="86760" cy="24840"/>
                <a:chOff x="8829720" y="5433120"/>
                <a:chExt cx="86760" cy="24840"/>
              </a:xfrm>
            </p:grpSpPr>
            <p:sp>
              <p:nvSpPr>
                <p:cNvPr id="6636" name="CustomShape 225"/>
                <p:cNvSpPr/>
                <p:nvPr/>
              </p:nvSpPr>
              <p:spPr>
                <a:xfrm>
                  <a:off x="8829720" y="5433120"/>
                  <a:ext cx="86760" cy="24840"/>
                </a:xfrm>
                <a:prstGeom prst="roundRect">
                  <a:avLst>
                    <a:gd name="adj" fmla="val 50000"/>
                  </a:avLst>
                </a:prstGeom>
                <a:solidFill>
                  <a:schemeClr val="tx1"/>
                </a:solidFill>
                <a:ln w="0">
                  <a:noFill/>
                </a:ln>
              </p:spPr>
              <p:style>
                <a:lnRef idx="0"/>
                <a:fillRef idx="0"/>
                <a:effectRef idx="0"/>
                <a:fontRef idx="minor"/>
              </p:style>
            </p:sp>
            <p:sp>
              <p:nvSpPr>
                <p:cNvPr id="6637" name="CustomShape 226"/>
                <p:cNvSpPr/>
                <p:nvPr/>
              </p:nvSpPr>
              <p:spPr>
                <a:xfrm>
                  <a:off x="8831160" y="5436000"/>
                  <a:ext cx="83880" cy="198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638" name="CustomShape 227"/>
              <p:cNvSpPr/>
              <p:nvPr/>
            </p:nvSpPr>
            <p:spPr>
              <a:xfrm>
                <a:off x="8750160" y="5493240"/>
                <a:ext cx="90000" cy="7560"/>
              </a:xfrm>
              <a:prstGeom prst="rect">
                <a:avLst/>
              </a:prstGeom>
              <a:solidFill>
                <a:schemeClr val="tx1"/>
              </a:solidFill>
              <a:ln w="9525">
                <a:solidFill>
                  <a:schemeClr val="tx1"/>
                </a:solidFill>
                <a:miter/>
              </a:ln>
            </p:spPr>
            <p:style>
              <a:lnRef idx="0"/>
              <a:fillRef idx="0"/>
              <a:effectRef idx="0"/>
              <a:fontRef idx="minor"/>
            </p:style>
          </p:sp>
          <p:grpSp>
            <p:nvGrpSpPr>
              <p:cNvPr id="6639" name="Group 228"/>
              <p:cNvGrpSpPr/>
              <p:nvPr/>
            </p:nvGrpSpPr>
            <p:grpSpPr>
              <a:xfrm>
                <a:off x="8829720" y="5487840"/>
                <a:ext cx="86760" cy="22320"/>
                <a:chOff x="8829720" y="5487840"/>
                <a:chExt cx="86760" cy="22320"/>
              </a:xfrm>
            </p:grpSpPr>
            <p:sp>
              <p:nvSpPr>
                <p:cNvPr id="6640" name="CustomShape 229"/>
                <p:cNvSpPr/>
                <p:nvPr/>
              </p:nvSpPr>
              <p:spPr>
                <a:xfrm>
                  <a:off x="8829720" y="5487840"/>
                  <a:ext cx="86760" cy="22320"/>
                </a:xfrm>
                <a:prstGeom prst="roundRect">
                  <a:avLst>
                    <a:gd name="adj" fmla="val 50000"/>
                  </a:avLst>
                </a:prstGeom>
                <a:solidFill>
                  <a:schemeClr val="tx1"/>
                </a:solidFill>
                <a:ln w="0">
                  <a:noFill/>
                </a:ln>
              </p:spPr>
              <p:style>
                <a:lnRef idx="0"/>
                <a:fillRef idx="0"/>
                <a:effectRef idx="0"/>
                <a:fontRef idx="minor"/>
              </p:style>
            </p:sp>
            <p:sp>
              <p:nvSpPr>
                <p:cNvPr id="6641" name="CustomShape 230"/>
                <p:cNvSpPr/>
                <p:nvPr/>
              </p:nvSpPr>
              <p:spPr>
                <a:xfrm>
                  <a:off x="8831160" y="5490720"/>
                  <a:ext cx="83880" cy="169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642" name="CustomShape 231"/>
              <p:cNvSpPr/>
              <p:nvPr/>
            </p:nvSpPr>
            <p:spPr>
              <a:xfrm>
                <a:off x="8750160" y="5549400"/>
                <a:ext cx="90000" cy="7560"/>
              </a:xfrm>
              <a:prstGeom prst="rect">
                <a:avLst/>
              </a:prstGeom>
              <a:solidFill>
                <a:schemeClr val="tx1"/>
              </a:solidFill>
              <a:ln w="9525">
                <a:solidFill>
                  <a:schemeClr val="tx1"/>
                </a:solidFill>
                <a:miter/>
              </a:ln>
            </p:spPr>
            <p:style>
              <a:lnRef idx="0"/>
              <a:fillRef idx="0"/>
              <a:effectRef idx="0"/>
              <a:fontRef idx="minor"/>
            </p:style>
          </p:sp>
          <p:sp>
            <p:nvSpPr>
              <p:cNvPr id="6643" name="CustomShape 232"/>
              <p:cNvSpPr/>
              <p:nvPr/>
            </p:nvSpPr>
            <p:spPr>
              <a:xfrm>
                <a:off x="8751600" y="5600160"/>
                <a:ext cx="90000" cy="7560"/>
              </a:xfrm>
              <a:prstGeom prst="rect">
                <a:avLst/>
              </a:prstGeom>
              <a:solidFill>
                <a:schemeClr val="tx1"/>
              </a:solidFill>
              <a:ln w="9525">
                <a:solidFill>
                  <a:schemeClr val="tx1"/>
                </a:solidFill>
                <a:miter/>
              </a:ln>
            </p:spPr>
            <p:style>
              <a:lnRef idx="0"/>
              <a:fillRef idx="0"/>
              <a:effectRef idx="0"/>
              <a:fontRef idx="minor"/>
            </p:style>
          </p:sp>
          <p:grpSp>
            <p:nvGrpSpPr>
              <p:cNvPr id="6644" name="Group 233"/>
              <p:cNvGrpSpPr/>
              <p:nvPr/>
            </p:nvGrpSpPr>
            <p:grpSpPr>
              <a:xfrm>
                <a:off x="8828280" y="5598720"/>
                <a:ext cx="86760" cy="22320"/>
                <a:chOff x="8828280" y="5598720"/>
                <a:chExt cx="86760" cy="22320"/>
              </a:xfrm>
            </p:grpSpPr>
            <p:sp>
              <p:nvSpPr>
                <p:cNvPr id="6645" name="CustomShape 234"/>
                <p:cNvSpPr/>
                <p:nvPr/>
              </p:nvSpPr>
              <p:spPr>
                <a:xfrm>
                  <a:off x="8828280" y="5598720"/>
                  <a:ext cx="86760" cy="22320"/>
                </a:xfrm>
                <a:prstGeom prst="roundRect">
                  <a:avLst>
                    <a:gd name="adj" fmla="val 50000"/>
                  </a:avLst>
                </a:prstGeom>
                <a:solidFill>
                  <a:schemeClr val="tx1"/>
                </a:solidFill>
                <a:ln w="0">
                  <a:noFill/>
                </a:ln>
              </p:spPr>
              <p:style>
                <a:lnRef idx="0"/>
                <a:fillRef idx="0"/>
                <a:effectRef idx="0"/>
                <a:fontRef idx="minor"/>
              </p:style>
            </p:sp>
            <p:sp>
              <p:nvSpPr>
                <p:cNvPr id="6646" name="CustomShape 235"/>
                <p:cNvSpPr/>
                <p:nvPr/>
              </p:nvSpPr>
              <p:spPr>
                <a:xfrm>
                  <a:off x="8829720" y="5598720"/>
                  <a:ext cx="83880" cy="194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647" name="CustomShape 236"/>
              <p:cNvSpPr/>
              <p:nvPr/>
            </p:nvSpPr>
            <p:spPr>
              <a:xfrm>
                <a:off x="8911080" y="5549400"/>
                <a:ext cx="39240" cy="3132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648" name="Group 237"/>
              <p:cNvGrpSpPr/>
              <p:nvPr/>
            </p:nvGrpSpPr>
            <p:grpSpPr>
              <a:xfrm>
                <a:off x="8828280" y="5545080"/>
                <a:ext cx="88200" cy="22320"/>
                <a:chOff x="8828280" y="5545080"/>
                <a:chExt cx="88200" cy="22320"/>
              </a:xfrm>
            </p:grpSpPr>
            <p:sp>
              <p:nvSpPr>
                <p:cNvPr id="6649" name="CustomShape 238"/>
                <p:cNvSpPr/>
                <p:nvPr/>
              </p:nvSpPr>
              <p:spPr>
                <a:xfrm>
                  <a:off x="8828280" y="5545080"/>
                  <a:ext cx="88200" cy="22320"/>
                </a:xfrm>
                <a:prstGeom prst="roundRect">
                  <a:avLst>
                    <a:gd name="adj" fmla="val 50000"/>
                  </a:avLst>
                </a:prstGeom>
                <a:solidFill>
                  <a:schemeClr val="tx1"/>
                </a:solidFill>
                <a:ln w="0">
                  <a:noFill/>
                </a:ln>
              </p:spPr>
              <p:style>
                <a:lnRef idx="0"/>
                <a:fillRef idx="0"/>
                <a:effectRef idx="0"/>
                <a:fontRef idx="minor"/>
              </p:style>
            </p:sp>
            <p:sp>
              <p:nvSpPr>
                <p:cNvPr id="6650" name="CustomShape 239"/>
                <p:cNvSpPr/>
                <p:nvPr/>
              </p:nvSpPr>
              <p:spPr>
                <a:xfrm>
                  <a:off x="8829720" y="5547960"/>
                  <a:ext cx="86760" cy="169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651" name="CustomShape 240"/>
              <p:cNvSpPr/>
              <p:nvPr/>
            </p:nvSpPr>
            <p:spPr>
              <a:xfrm>
                <a:off x="8904960" y="5393160"/>
                <a:ext cx="10080" cy="38484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6652" name="CustomShape 241"/>
              <p:cNvSpPr/>
              <p:nvPr/>
            </p:nvSpPr>
            <p:spPr>
              <a:xfrm>
                <a:off x="8914680" y="5490720"/>
                <a:ext cx="35280" cy="3564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653" name="CustomShape 242"/>
              <p:cNvSpPr/>
              <p:nvPr/>
            </p:nvSpPr>
            <p:spPr>
              <a:xfrm>
                <a:off x="8915400" y="5435640"/>
                <a:ext cx="36360" cy="399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654" name="CustomShape 243"/>
              <p:cNvSpPr/>
              <p:nvPr/>
            </p:nvSpPr>
            <p:spPr>
              <a:xfrm>
                <a:off x="8945640" y="5761080"/>
                <a:ext cx="7200" cy="15480"/>
              </a:xfrm>
              <a:prstGeom prst="ellipse">
                <a:avLst/>
              </a:prstGeom>
              <a:solidFill>
                <a:srgbClr val="333333"/>
              </a:solidFill>
              <a:ln w="0">
                <a:noFill/>
              </a:ln>
            </p:spPr>
            <p:style>
              <a:lnRef idx="0"/>
              <a:fillRef idx="0"/>
              <a:effectRef idx="0"/>
              <a:fontRef idx="minor"/>
            </p:style>
          </p:sp>
          <p:sp>
            <p:nvSpPr>
              <p:cNvPr id="6655" name="CustomShape 244"/>
              <p:cNvSpPr/>
              <p:nvPr/>
            </p:nvSpPr>
            <p:spPr>
              <a:xfrm>
                <a:off x="8913240" y="5761800"/>
                <a:ext cx="36720" cy="3348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656" name="CustomShape 245"/>
              <p:cNvSpPr/>
              <p:nvPr/>
            </p:nvSpPr>
            <p:spPr>
              <a:xfrm>
                <a:off x="8737920" y="5771880"/>
                <a:ext cx="180000" cy="2484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6657" name="CustomShape 246"/>
              <p:cNvSpPr/>
              <p:nvPr/>
            </p:nvSpPr>
            <p:spPr>
              <a:xfrm>
                <a:off x="8748720" y="5778720"/>
                <a:ext cx="160560" cy="1296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6658" name="CustomShape 247"/>
              <p:cNvSpPr/>
              <p:nvPr/>
            </p:nvSpPr>
            <p:spPr>
              <a:xfrm>
                <a:off x="8763480" y="5722560"/>
                <a:ext cx="23760" cy="23400"/>
              </a:xfrm>
              <a:prstGeom prst="ellipse">
                <a:avLst/>
              </a:prstGeom>
              <a:solidFill>
                <a:srgbClr val="33cc33"/>
              </a:solidFill>
              <a:ln w="0">
                <a:noFill/>
              </a:ln>
            </p:spPr>
            <p:style>
              <a:lnRef idx="0"/>
              <a:fillRef idx="0"/>
              <a:effectRef idx="0"/>
              <a:fontRef idx="minor"/>
            </p:style>
          </p:sp>
          <p:sp>
            <p:nvSpPr>
              <p:cNvPr id="6659" name="CustomShape 248"/>
              <p:cNvSpPr/>
              <p:nvPr/>
            </p:nvSpPr>
            <p:spPr>
              <a:xfrm>
                <a:off x="8790840" y="5722560"/>
                <a:ext cx="23760" cy="23400"/>
              </a:xfrm>
              <a:prstGeom prst="ellipse">
                <a:avLst/>
              </a:prstGeom>
              <a:solidFill>
                <a:srgbClr val="ff0000"/>
              </a:solidFill>
              <a:ln w="0">
                <a:noFill/>
              </a:ln>
            </p:spPr>
            <p:style>
              <a:lnRef idx="0"/>
              <a:fillRef idx="0"/>
              <a:effectRef idx="0"/>
              <a:fontRef idx="minor"/>
            </p:style>
          </p:sp>
          <p:sp>
            <p:nvSpPr>
              <p:cNvPr id="6660" name="CustomShape 249"/>
              <p:cNvSpPr/>
              <p:nvPr/>
            </p:nvSpPr>
            <p:spPr>
              <a:xfrm>
                <a:off x="8816040" y="5722560"/>
                <a:ext cx="23760" cy="23400"/>
              </a:xfrm>
              <a:prstGeom prst="ellipse">
                <a:avLst/>
              </a:prstGeom>
              <a:solidFill>
                <a:srgbClr val="33cc33"/>
              </a:solidFill>
              <a:ln w="0">
                <a:noFill/>
              </a:ln>
            </p:spPr>
            <p:style>
              <a:lnRef idx="0"/>
              <a:fillRef idx="0"/>
              <a:effectRef idx="0"/>
              <a:fontRef idx="minor"/>
            </p:style>
          </p:sp>
          <p:sp>
            <p:nvSpPr>
              <p:cNvPr id="6661" name="CustomShape 250"/>
              <p:cNvSpPr/>
              <p:nvPr/>
            </p:nvSpPr>
            <p:spPr>
              <a:xfrm>
                <a:off x="8877960" y="5630760"/>
                <a:ext cx="11880" cy="127440"/>
              </a:xfrm>
              <a:prstGeom prst="rect">
                <a:avLst/>
              </a:prstGeom>
              <a:solidFill>
                <a:srgbClr val="292929"/>
              </a:solidFill>
              <a:ln w="9525">
                <a:solidFill>
                  <a:schemeClr val="tx1"/>
                </a:solidFill>
                <a:miter/>
              </a:ln>
            </p:spPr>
            <p:style>
              <a:lnRef idx="0"/>
              <a:fillRef idx="0"/>
              <a:effectRef idx="0"/>
              <a:fontRef idx="minor"/>
            </p:style>
          </p:sp>
        </p:grpSp>
        <p:sp>
          <p:nvSpPr>
            <p:cNvPr id="6662" name="Line 251"/>
            <p:cNvSpPr/>
            <p:nvPr/>
          </p:nvSpPr>
          <p:spPr>
            <a:xfrm flipV="1">
              <a:off x="8745480" y="5778360"/>
              <a:ext cx="83520" cy="94680"/>
            </a:xfrm>
            <a:prstGeom prst="line">
              <a:avLst/>
            </a:prstGeom>
            <a:ln>
              <a:solidFill>
                <a:schemeClr val="tx1"/>
              </a:solidFill>
            </a:ln>
          </p:spPr>
          <p:style>
            <a:lnRef idx="1">
              <a:schemeClr val="accent1"/>
            </a:lnRef>
            <a:fillRef idx="0">
              <a:schemeClr val="accent1"/>
            </a:fillRef>
            <a:effectRef idx="0">
              <a:schemeClr val="accent1"/>
            </a:effectRef>
            <a:fontRef idx="minor"/>
          </p:style>
        </p:sp>
        <p:grpSp>
          <p:nvGrpSpPr>
            <p:cNvPr id="6663" name="Group 252"/>
            <p:cNvGrpSpPr/>
            <p:nvPr/>
          </p:nvGrpSpPr>
          <p:grpSpPr>
            <a:xfrm>
              <a:off x="3466800" y="5544360"/>
              <a:ext cx="806040" cy="605880"/>
              <a:chOff x="3466800" y="5544360"/>
              <a:chExt cx="806040" cy="605880"/>
            </a:xfrm>
          </p:grpSpPr>
          <p:sp>
            <p:nvSpPr>
              <p:cNvPr id="6664" name="CustomShape 253"/>
              <p:cNvSpPr/>
              <p:nvPr/>
            </p:nvSpPr>
            <p:spPr>
              <a:xfrm>
                <a:off x="3466800" y="5570640"/>
                <a:ext cx="226800" cy="579600"/>
              </a:xfrm>
              <a:custGeom>
                <a:avLst/>
                <a:gdLst/>
                <a:ahLst/>
                <a:rect l="l" t="t" r="r" b="b"/>
                <a:pathLst>
                  <a:path w="10333" h="10000">
                    <a:moveTo>
                      <a:pt x="0" y="10000"/>
                    </a:moveTo>
                    <a:lnTo>
                      <a:pt x="10000" y="0"/>
                    </a:lnTo>
                    <a:lnTo>
                      <a:pt x="10333" y="8347"/>
                    </a:lnTo>
                    <a:lnTo>
                      <a:pt x="0" y="10000"/>
                    </a:lnTo>
                    <a:close/>
                  </a:path>
                </a:pathLst>
              </a:custGeom>
              <a:gradFill rotWithShape="0">
                <a:gsLst>
                  <a:gs pos="0">
                    <a:srgbClr val="ffffff"/>
                  </a:gs>
                  <a:gs pos="100000">
                    <a:srgbClr val="bfbfbf"/>
                  </a:gs>
                </a:gsLst>
                <a:lin ang="0"/>
              </a:gradFill>
              <a:ln w="0">
                <a:noFill/>
              </a:ln>
            </p:spPr>
            <p:style>
              <a:lnRef idx="0"/>
              <a:fillRef idx="0"/>
              <a:effectRef idx="0"/>
              <a:fontRef idx="minor"/>
            </p:style>
          </p:sp>
          <p:sp>
            <p:nvSpPr>
              <p:cNvPr id="6665" name="CustomShape 254"/>
              <p:cNvSpPr/>
              <p:nvPr/>
            </p:nvSpPr>
            <p:spPr>
              <a:xfrm>
                <a:off x="3674520" y="5585760"/>
                <a:ext cx="501840" cy="472320"/>
              </a:xfrm>
              <a:prstGeom prst="rect">
                <a:avLst/>
              </a:prstGeom>
              <a:solidFill>
                <a:schemeClr val="bg1"/>
              </a:solidFill>
              <a:ln w="12700">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6666" name="CustomShape 255"/>
              <p:cNvSpPr/>
              <p:nvPr/>
            </p:nvSpPr>
            <p:spPr>
              <a:xfrm>
                <a:off x="3677760" y="5591520"/>
                <a:ext cx="502560" cy="153000"/>
              </a:xfrm>
              <a:prstGeom prst="rect">
                <a:avLst/>
              </a:prstGeom>
              <a:solidFill>
                <a:srgbClr val="cc0000"/>
              </a:solidFill>
              <a:ln w="0">
                <a:noFill/>
              </a:ln>
            </p:spPr>
            <p:style>
              <a:lnRef idx="0"/>
              <a:fillRef idx="0"/>
              <a:effectRef idx="0"/>
              <a:fontRef idx="minor"/>
            </p:style>
          </p:sp>
          <p:sp>
            <p:nvSpPr>
              <p:cNvPr id="6667" name="CustomShape 256"/>
              <p:cNvSpPr/>
              <p:nvPr/>
            </p:nvSpPr>
            <p:spPr>
              <a:xfrm>
                <a:off x="3595680" y="5544360"/>
                <a:ext cx="677160" cy="5472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ffffff"/>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6668" name="Line 257"/>
              <p:cNvSpPr/>
              <p:nvPr/>
            </p:nvSpPr>
            <p:spPr>
              <a:xfrm>
                <a:off x="3679560" y="5743440"/>
                <a:ext cx="49320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669" name="Line 258"/>
              <p:cNvSpPr/>
              <p:nvPr/>
            </p:nvSpPr>
            <p:spPr>
              <a:xfrm>
                <a:off x="3679560" y="5896080"/>
                <a:ext cx="49320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nvGrpSpPr>
            <p:cNvPr id="6670" name="Group 259"/>
            <p:cNvGrpSpPr/>
            <p:nvPr/>
          </p:nvGrpSpPr>
          <p:grpSpPr>
            <a:xfrm>
              <a:off x="4622760" y="5541840"/>
              <a:ext cx="806040" cy="606240"/>
              <a:chOff x="4622760" y="5541840"/>
              <a:chExt cx="806040" cy="606240"/>
            </a:xfrm>
          </p:grpSpPr>
          <p:sp>
            <p:nvSpPr>
              <p:cNvPr id="6671" name="CustomShape 260"/>
              <p:cNvSpPr/>
              <p:nvPr/>
            </p:nvSpPr>
            <p:spPr>
              <a:xfrm>
                <a:off x="4622760" y="5568480"/>
                <a:ext cx="226800" cy="579600"/>
              </a:xfrm>
              <a:custGeom>
                <a:avLst/>
                <a:gdLst/>
                <a:ahLst/>
                <a:rect l="l" t="t" r="r" b="b"/>
                <a:pathLst>
                  <a:path w="10333" h="10000">
                    <a:moveTo>
                      <a:pt x="0" y="10000"/>
                    </a:moveTo>
                    <a:lnTo>
                      <a:pt x="10000" y="0"/>
                    </a:lnTo>
                    <a:lnTo>
                      <a:pt x="10333" y="8347"/>
                    </a:lnTo>
                    <a:lnTo>
                      <a:pt x="0" y="10000"/>
                    </a:lnTo>
                    <a:close/>
                  </a:path>
                </a:pathLst>
              </a:custGeom>
              <a:gradFill rotWithShape="0">
                <a:gsLst>
                  <a:gs pos="0">
                    <a:srgbClr val="ffffff"/>
                  </a:gs>
                  <a:gs pos="100000">
                    <a:srgbClr val="bfbfbf"/>
                  </a:gs>
                </a:gsLst>
                <a:lin ang="0"/>
              </a:gradFill>
              <a:ln w="0">
                <a:noFill/>
              </a:ln>
            </p:spPr>
            <p:style>
              <a:lnRef idx="0"/>
              <a:fillRef idx="0"/>
              <a:effectRef idx="0"/>
              <a:fontRef idx="minor"/>
            </p:style>
          </p:sp>
          <p:sp>
            <p:nvSpPr>
              <p:cNvPr id="6672" name="CustomShape 261"/>
              <p:cNvSpPr/>
              <p:nvPr/>
            </p:nvSpPr>
            <p:spPr>
              <a:xfrm>
                <a:off x="4830480" y="5583240"/>
                <a:ext cx="501840" cy="472320"/>
              </a:xfrm>
              <a:prstGeom prst="rect">
                <a:avLst/>
              </a:prstGeom>
              <a:solidFill>
                <a:schemeClr val="bg1"/>
              </a:solidFill>
              <a:ln w="12700">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6673" name="CustomShape 262"/>
              <p:cNvSpPr/>
              <p:nvPr/>
            </p:nvSpPr>
            <p:spPr>
              <a:xfrm>
                <a:off x="4833720" y="5589360"/>
                <a:ext cx="502560" cy="153000"/>
              </a:xfrm>
              <a:prstGeom prst="rect">
                <a:avLst/>
              </a:prstGeom>
              <a:solidFill>
                <a:srgbClr val="cc0000"/>
              </a:solidFill>
              <a:ln w="0">
                <a:noFill/>
              </a:ln>
            </p:spPr>
            <p:style>
              <a:lnRef idx="0"/>
              <a:fillRef idx="0"/>
              <a:effectRef idx="0"/>
              <a:fontRef idx="minor"/>
            </p:style>
          </p:sp>
          <p:sp>
            <p:nvSpPr>
              <p:cNvPr id="6674" name="CustomShape 263"/>
              <p:cNvSpPr/>
              <p:nvPr/>
            </p:nvSpPr>
            <p:spPr>
              <a:xfrm>
                <a:off x="4751640" y="5541840"/>
                <a:ext cx="677160" cy="5472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ffffff"/>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6675" name="Line 264"/>
              <p:cNvSpPr/>
              <p:nvPr/>
            </p:nvSpPr>
            <p:spPr>
              <a:xfrm>
                <a:off x="4835520" y="5741280"/>
                <a:ext cx="49320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676" name="Line 265"/>
              <p:cNvSpPr/>
              <p:nvPr/>
            </p:nvSpPr>
            <p:spPr>
              <a:xfrm>
                <a:off x="4835520" y="5893560"/>
                <a:ext cx="49320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nvGrpSpPr>
            <p:cNvPr id="6677" name="Group 266"/>
            <p:cNvGrpSpPr/>
            <p:nvPr/>
          </p:nvGrpSpPr>
          <p:grpSpPr>
            <a:xfrm>
              <a:off x="5589000" y="5546520"/>
              <a:ext cx="806400" cy="605880"/>
              <a:chOff x="5589000" y="5546520"/>
              <a:chExt cx="806400" cy="605880"/>
            </a:xfrm>
          </p:grpSpPr>
          <p:sp>
            <p:nvSpPr>
              <p:cNvPr id="6678" name="CustomShape 267"/>
              <p:cNvSpPr/>
              <p:nvPr/>
            </p:nvSpPr>
            <p:spPr>
              <a:xfrm>
                <a:off x="5589000" y="5572800"/>
                <a:ext cx="226800" cy="579600"/>
              </a:xfrm>
              <a:custGeom>
                <a:avLst/>
                <a:gdLst/>
                <a:ahLst/>
                <a:rect l="l" t="t" r="r" b="b"/>
                <a:pathLst>
                  <a:path w="10333" h="10000">
                    <a:moveTo>
                      <a:pt x="0" y="10000"/>
                    </a:moveTo>
                    <a:lnTo>
                      <a:pt x="10000" y="0"/>
                    </a:lnTo>
                    <a:lnTo>
                      <a:pt x="10333" y="8347"/>
                    </a:lnTo>
                    <a:lnTo>
                      <a:pt x="0" y="10000"/>
                    </a:lnTo>
                    <a:close/>
                  </a:path>
                </a:pathLst>
              </a:custGeom>
              <a:gradFill rotWithShape="0">
                <a:gsLst>
                  <a:gs pos="0">
                    <a:srgbClr val="ffffff"/>
                  </a:gs>
                  <a:gs pos="100000">
                    <a:srgbClr val="bfbfbf"/>
                  </a:gs>
                </a:gsLst>
                <a:lin ang="0"/>
              </a:gradFill>
              <a:ln w="0">
                <a:noFill/>
              </a:ln>
            </p:spPr>
            <p:style>
              <a:lnRef idx="0"/>
              <a:fillRef idx="0"/>
              <a:effectRef idx="0"/>
              <a:fontRef idx="minor"/>
            </p:style>
          </p:sp>
          <p:sp>
            <p:nvSpPr>
              <p:cNvPr id="6679" name="CustomShape 268"/>
              <p:cNvSpPr/>
              <p:nvPr/>
            </p:nvSpPr>
            <p:spPr>
              <a:xfrm>
                <a:off x="5796720" y="5587560"/>
                <a:ext cx="501840" cy="472320"/>
              </a:xfrm>
              <a:prstGeom prst="rect">
                <a:avLst/>
              </a:prstGeom>
              <a:solidFill>
                <a:schemeClr val="bg1"/>
              </a:solidFill>
              <a:ln w="12700">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6680" name="CustomShape 269"/>
              <p:cNvSpPr/>
              <p:nvPr/>
            </p:nvSpPr>
            <p:spPr>
              <a:xfrm>
                <a:off x="5799960" y="5593680"/>
                <a:ext cx="502560" cy="153000"/>
              </a:xfrm>
              <a:prstGeom prst="rect">
                <a:avLst/>
              </a:prstGeom>
              <a:solidFill>
                <a:srgbClr val="cc0000"/>
              </a:solidFill>
              <a:ln w="0">
                <a:noFill/>
              </a:ln>
            </p:spPr>
            <p:style>
              <a:lnRef idx="0"/>
              <a:fillRef idx="0"/>
              <a:effectRef idx="0"/>
              <a:fontRef idx="minor"/>
            </p:style>
          </p:sp>
          <p:sp>
            <p:nvSpPr>
              <p:cNvPr id="6681" name="CustomShape 270"/>
              <p:cNvSpPr/>
              <p:nvPr/>
            </p:nvSpPr>
            <p:spPr>
              <a:xfrm>
                <a:off x="5718240" y="5546520"/>
                <a:ext cx="677160" cy="5472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ffffff"/>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6682" name="Line 271"/>
              <p:cNvSpPr/>
              <p:nvPr/>
            </p:nvSpPr>
            <p:spPr>
              <a:xfrm>
                <a:off x="5802120" y="5745600"/>
                <a:ext cx="49320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683" name="Line 272"/>
              <p:cNvSpPr/>
              <p:nvPr/>
            </p:nvSpPr>
            <p:spPr>
              <a:xfrm>
                <a:off x="5802120" y="5897880"/>
                <a:ext cx="49320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nvGrpSpPr>
            <p:cNvPr id="6684" name="Group 273"/>
            <p:cNvGrpSpPr/>
            <p:nvPr/>
          </p:nvGrpSpPr>
          <p:grpSpPr>
            <a:xfrm>
              <a:off x="6466320" y="5544000"/>
              <a:ext cx="806040" cy="605880"/>
              <a:chOff x="6466320" y="5544000"/>
              <a:chExt cx="806040" cy="605880"/>
            </a:xfrm>
          </p:grpSpPr>
          <p:sp>
            <p:nvSpPr>
              <p:cNvPr id="6685" name="CustomShape 274"/>
              <p:cNvSpPr/>
              <p:nvPr/>
            </p:nvSpPr>
            <p:spPr>
              <a:xfrm>
                <a:off x="6466320" y="5570280"/>
                <a:ext cx="226800" cy="579600"/>
              </a:xfrm>
              <a:custGeom>
                <a:avLst/>
                <a:gdLst/>
                <a:ahLst/>
                <a:rect l="l" t="t" r="r" b="b"/>
                <a:pathLst>
                  <a:path w="10333" h="10000">
                    <a:moveTo>
                      <a:pt x="0" y="10000"/>
                    </a:moveTo>
                    <a:lnTo>
                      <a:pt x="10000" y="0"/>
                    </a:lnTo>
                    <a:lnTo>
                      <a:pt x="10333" y="8347"/>
                    </a:lnTo>
                    <a:lnTo>
                      <a:pt x="0" y="10000"/>
                    </a:lnTo>
                    <a:close/>
                  </a:path>
                </a:pathLst>
              </a:custGeom>
              <a:gradFill rotWithShape="0">
                <a:gsLst>
                  <a:gs pos="0">
                    <a:srgbClr val="ffffff"/>
                  </a:gs>
                  <a:gs pos="100000">
                    <a:srgbClr val="bfbfbf"/>
                  </a:gs>
                </a:gsLst>
                <a:lin ang="0"/>
              </a:gradFill>
              <a:ln w="0">
                <a:noFill/>
              </a:ln>
            </p:spPr>
            <p:style>
              <a:lnRef idx="0"/>
              <a:fillRef idx="0"/>
              <a:effectRef idx="0"/>
              <a:fontRef idx="minor"/>
            </p:style>
          </p:sp>
          <p:sp>
            <p:nvSpPr>
              <p:cNvPr id="6686" name="CustomShape 275"/>
              <p:cNvSpPr/>
              <p:nvPr/>
            </p:nvSpPr>
            <p:spPr>
              <a:xfrm>
                <a:off x="6674040" y="5585040"/>
                <a:ext cx="501840" cy="472320"/>
              </a:xfrm>
              <a:prstGeom prst="rect">
                <a:avLst/>
              </a:prstGeom>
              <a:solidFill>
                <a:schemeClr val="bg1"/>
              </a:solidFill>
              <a:ln w="12700">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6687" name="CustomShape 276"/>
              <p:cNvSpPr/>
              <p:nvPr/>
            </p:nvSpPr>
            <p:spPr>
              <a:xfrm>
                <a:off x="6677280" y="5591160"/>
                <a:ext cx="502560" cy="153000"/>
              </a:xfrm>
              <a:prstGeom prst="rect">
                <a:avLst/>
              </a:prstGeom>
              <a:solidFill>
                <a:srgbClr val="cc0000"/>
              </a:solidFill>
              <a:ln w="0">
                <a:noFill/>
              </a:ln>
            </p:spPr>
            <p:style>
              <a:lnRef idx="0"/>
              <a:fillRef idx="0"/>
              <a:effectRef idx="0"/>
              <a:fontRef idx="minor"/>
            </p:style>
          </p:sp>
          <p:sp>
            <p:nvSpPr>
              <p:cNvPr id="6688" name="CustomShape 277"/>
              <p:cNvSpPr/>
              <p:nvPr/>
            </p:nvSpPr>
            <p:spPr>
              <a:xfrm>
                <a:off x="6595200" y="5544000"/>
                <a:ext cx="677160" cy="5472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ffffff"/>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6689" name="Line 278"/>
              <p:cNvSpPr/>
              <p:nvPr/>
            </p:nvSpPr>
            <p:spPr>
              <a:xfrm>
                <a:off x="6679440" y="5743080"/>
                <a:ext cx="492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690" name="Line 279"/>
              <p:cNvSpPr/>
              <p:nvPr/>
            </p:nvSpPr>
            <p:spPr>
              <a:xfrm>
                <a:off x="6679440" y="5895360"/>
                <a:ext cx="492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nvGrpSpPr>
            <p:cNvPr id="6691" name="Group 280"/>
            <p:cNvGrpSpPr/>
            <p:nvPr/>
          </p:nvGrpSpPr>
          <p:grpSpPr>
            <a:xfrm>
              <a:off x="7435800" y="5537160"/>
              <a:ext cx="677160" cy="547200"/>
              <a:chOff x="7435800" y="5537160"/>
              <a:chExt cx="677160" cy="547200"/>
            </a:xfrm>
          </p:grpSpPr>
          <p:sp>
            <p:nvSpPr>
              <p:cNvPr id="6692" name="CustomShape 281"/>
              <p:cNvSpPr/>
              <p:nvPr/>
            </p:nvSpPr>
            <p:spPr>
              <a:xfrm>
                <a:off x="7514640" y="5578560"/>
                <a:ext cx="501840" cy="472320"/>
              </a:xfrm>
              <a:prstGeom prst="rect">
                <a:avLst/>
              </a:prstGeom>
              <a:solidFill>
                <a:schemeClr val="bg1"/>
              </a:solidFill>
              <a:ln w="12700">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6693" name="CustomShape 282"/>
              <p:cNvSpPr/>
              <p:nvPr/>
            </p:nvSpPr>
            <p:spPr>
              <a:xfrm>
                <a:off x="7517880" y="5584680"/>
                <a:ext cx="502560" cy="153000"/>
              </a:xfrm>
              <a:prstGeom prst="rect">
                <a:avLst/>
              </a:prstGeom>
              <a:solidFill>
                <a:srgbClr val="cc0000"/>
              </a:solidFill>
              <a:ln w="0">
                <a:noFill/>
              </a:ln>
            </p:spPr>
            <p:style>
              <a:lnRef idx="0"/>
              <a:fillRef idx="0"/>
              <a:effectRef idx="0"/>
              <a:fontRef idx="minor"/>
            </p:style>
          </p:sp>
          <p:sp>
            <p:nvSpPr>
              <p:cNvPr id="6694" name="CustomShape 283"/>
              <p:cNvSpPr/>
              <p:nvPr/>
            </p:nvSpPr>
            <p:spPr>
              <a:xfrm>
                <a:off x="7435800" y="5537160"/>
                <a:ext cx="677160" cy="5472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ffffff"/>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6695" name="Line 284"/>
              <p:cNvSpPr/>
              <p:nvPr/>
            </p:nvSpPr>
            <p:spPr>
              <a:xfrm>
                <a:off x="7519680" y="5736600"/>
                <a:ext cx="49320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696" name="Line 285"/>
              <p:cNvSpPr/>
              <p:nvPr/>
            </p:nvSpPr>
            <p:spPr>
              <a:xfrm>
                <a:off x="7519680" y="5888880"/>
                <a:ext cx="49320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nvGrpSpPr>
            <p:cNvPr id="6697" name="Group 286"/>
            <p:cNvGrpSpPr/>
            <p:nvPr/>
          </p:nvGrpSpPr>
          <p:grpSpPr>
            <a:xfrm>
              <a:off x="4510440" y="6044400"/>
              <a:ext cx="396720" cy="219600"/>
              <a:chOff x="4510440" y="6044400"/>
              <a:chExt cx="396720" cy="219600"/>
            </a:xfrm>
          </p:grpSpPr>
          <p:sp>
            <p:nvSpPr>
              <p:cNvPr id="6698" name="CustomShape 287"/>
              <p:cNvSpPr/>
              <p:nvPr/>
            </p:nvSpPr>
            <p:spPr>
              <a:xfrm>
                <a:off x="4510440" y="6120360"/>
                <a:ext cx="396720" cy="143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6699" name="CustomShape 288"/>
              <p:cNvSpPr/>
              <p:nvPr/>
            </p:nvSpPr>
            <p:spPr>
              <a:xfrm>
                <a:off x="4510800" y="6044400"/>
                <a:ext cx="396360" cy="1422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6700" name="Group 289"/>
              <p:cNvGrpSpPr/>
              <p:nvPr/>
            </p:nvGrpSpPr>
            <p:grpSpPr>
              <a:xfrm>
                <a:off x="4569480" y="6062400"/>
                <a:ext cx="278640" cy="104400"/>
                <a:chOff x="4569480" y="6062400"/>
                <a:chExt cx="278640" cy="104400"/>
              </a:xfrm>
            </p:grpSpPr>
            <p:sp>
              <p:nvSpPr>
                <p:cNvPr id="6701" name="CustomShape 290"/>
                <p:cNvSpPr/>
                <p:nvPr/>
              </p:nvSpPr>
              <p:spPr>
                <a:xfrm>
                  <a:off x="4577040" y="6062400"/>
                  <a:ext cx="263880" cy="583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702" name="CustomShape 291"/>
                <p:cNvSpPr/>
                <p:nvPr/>
              </p:nvSpPr>
              <p:spPr>
                <a:xfrm>
                  <a:off x="4749840" y="6112440"/>
                  <a:ext cx="98280" cy="500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703" name="CustomShape 292"/>
                <p:cNvSpPr/>
                <p:nvPr/>
              </p:nvSpPr>
              <p:spPr>
                <a:xfrm>
                  <a:off x="4569480" y="6112440"/>
                  <a:ext cx="96480" cy="49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704" name="CustomShape 293"/>
                <p:cNvSpPr/>
                <p:nvPr/>
              </p:nvSpPr>
              <p:spPr>
                <a:xfrm>
                  <a:off x="4602960" y="6087960"/>
                  <a:ext cx="210240" cy="788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705" name="Group 294"/>
            <p:cNvGrpSpPr/>
            <p:nvPr/>
          </p:nvGrpSpPr>
          <p:grpSpPr>
            <a:xfrm>
              <a:off x="5474880" y="6043680"/>
              <a:ext cx="396720" cy="219960"/>
              <a:chOff x="5474880" y="6043680"/>
              <a:chExt cx="396720" cy="219960"/>
            </a:xfrm>
          </p:grpSpPr>
          <p:sp>
            <p:nvSpPr>
              <p:cNvPr id="6706" name="CustomShape 295"/>
              <p:cNvSpPr/>
              <p:nvPr/>
            </p:nvSpPr>
            <p:spPr>
              <a:xfrm>
                <a:off x="5474880" y="6120000"/>
                <a:ext cx="396720" cy="143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6707" name="CustomShape 296"/>
              <p:cNvSpPr/>
              <p:nvPr/>
            </p:nvSpPr>
            <p:spPr>
              <a:xfrm>
                <a:off x="5474880" y="6043680"/>
                <a:ext cx="396360" cy="1422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6708" name="Group 297"/>
              <p:cNvGrpSpPr/>
              <p:nvPr/>
            </p:nvGrpSpPr>
            <p:grpSpPr>
              <a:xfrm>
                <a:off x="5533560" y="6061680"/>
                <a:ext cx="279000" cy="104400"/>
                <a:chOff x="5533560" y="6061680"/>
                <a:chExt cx="279000" cy="104400"/>
              </a:xfrm>
            </p:grpSpPr>
            <p:sp>
              <p:nvSpPr>
                <p:cNvPr id="6709" name="CustomShape 298"/>
                <p:cNvSpPr/>
                <p:nvPr/>
              </p:nvSpPr>
              <p:spPr>
                <a:xfrm>
                  <a:off x="5541480" y="6061680"/>
                  <a:ext cx="263880" cy="583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710" name="CustomShape 299"/>
                <p:cNvSpPr/>
                <p:nvPr/>
              </p:nvSpPr>
              <p:spPr>
                <a:xfrm>
                  <a:off x="5714280" y="6111720"/>
                  <a:ext cx="98280" cy="500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711" name="CustomShape 300"/>
                <p:cNvSpPr/>
                <p:nvPr/>
              </p:nvSpPr>
              <p:spPr>
                <a:xfrm>
                  <a:off x="5533560" y="6111720"/>
                  <a:ext cx="96480" cy="49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712" name="CustomShape 301"/>
                <p:cNvSpPr/>
                <p:nvPr/>
              </p:nvSpPr>
              <p:spPr>
                <a:xfrm>
                  <a:off x="5567400" y="6087240"/>
                  <a:ext cx="210240" cy="788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713" name="Group 302"/>
            <p:cNvGrpSpPr/>
            <p:nvPr/>
          </p:nvGrpSpPr>
          <p:grpSpPr>
            <a:xfrm>
              <a:off x="6414840" y="6042600"/>
              <a:ext cx="396720" cy="219600"/>
              <a:chOff x="6414840" y="6042600"/>
              <a:chExt cx="396720" cy="219600"/>
            </a:xfrm>
          </p:grpSpPr>
          <p:sp>
            <p:nvSpPr>
              <p:cNvPr id="6714" name="CustomShape 303"/>
              <p:cNvSpPr/>
              <p:nvPr/>
            </p:nvSpPr>
            <p:spPr>
              <a:xfrm>
                <a:off x="6414840" y="6118560"/>
                <a:ext cx="396720" cy="143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6715" name="CustomShape 304"/>
              <p:cNvSpPr/>
              <p:nvPr/>
            </p:nvSpPr>
            <p:spPr>
              <a:xfrm>
                <a:off x="6415200" y="6042600"/>
                <a:ext cx="396360" cy="1422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6716" name="Group 305"/>
              <p:cNvGrpSpPr/>
              <p:nvPr/>
            </p:nvGrpSpPr>
            <p:grpSpPr>
              <a:xfrm>
                <a:off x="6473880" y="6060600"/>
                <a:ext cx="279000" cy="104400"/>
                <a:chOff x="6473880" y="6060600"/>
                <a:chExt cx="279000" cy="104400"/>
              </a:xfrm>
            </p:grpSpPr>
            <p:sp>
              <p:nvSpPr>
                <p:cNvPr id="6717" name="CustomShape 306"/>
                <p:cNvSpPr/>
                <p:nvPr/>
              </p:nvSpPr>
              <p:spPr>
                <a:xfrm>
                  <a:off x="6481440" y="6060600"/>
                  <a:ext cx="263880" cy="583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718" name="CustomShape 307"/>
                <p:cNvSpPr/>
                <p:nvPr/>
              </p:nvSpPr>
              <p:spPr>
                <a:xfrm>
                  <a:off x="6654600" y="6110640"/>
                  <a:ext cx="98280" cy="500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719" name="CustomShape 308"/>
                <p:cNvSpPr/>
                <p:nvPr/>
              </p:nvSpPr>
              <p:spPr>
                <a:xfrm>
                  <a:off x="6473880" y="6110640"/>
                  <a:ext cx="96480" cy="49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720" name="CustomShape 309"/>
                <p:cNvSpPr/>
                <p:nvPr/>
              </p:nvSpPr>
              <p:spPr>
                <a:xfrm>
                  <a:off x="6507360" y="6086160"/>
                  <a:ext cx="210240" cy="788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721" name="Group 310"/>
            <p:cNvGrpSpPr/>
            <p:nvPr/>
          </p:nvGrpSpPr>
          <p:grpSpPr>
            <a:xfrm>
              <a:off x="7879320" y="6035760"/>
              <a:ext cx="396720" cy="219960"/>
              <a:chOff x="7879320" y="6035760"/>
              <a:chExt cx="396720" cy="219960"/>
            </a:xfrm>
          </p:grpSpPr>
          <p:sp>
            <p:nvSpPr>
              <p:cNvPr id="6722" name="CustomShape 311"/>
              <p:cNvSpPr/>
              <p:nvPr/>
            </p:nvSpPr>
            <p:spPr>
              <a:xfrm>
                <a:off x="7879320" y="6112080"/>
                <a:ext cx="396720" cy="143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6723" name="CustomShape 312"/>
              <p:cNvSpPr/>
              <p:nvPr/>
            </p:nvSpPr>
            <p:spPr>
              <a:xfrm>
                <a:off x="7879680" y="6035760"/>
                <a:ext cx="396360" cy="1422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6724" name="Group 313"/>
              <p:cNvGrpSpPr/>
              <p:nvPr/>
            </p:nvGrpSpPr>
            <p:grpSpPr>
              <a:xfrm>
                <a:off x="7938360" y="6054120"/>
                <a:ext cx="279000" cy="104040"/>
                <a:chOff x="7938360" y="6054120"/>
                <a:chExt cx="279000" cy="104040"/>
              </a:xfrm>
            </p:grpSpPr>
            <p:sp>
              <p:nvSpPr>
                <p:cNvPr id="6725" name="CustomShape 314"/>
                <p:cNvSpPr/>
                <p:nvPr/>
              </p:nvSpPr>
              <p:spPr>
                <a:xfrm>
                  <a:off x="7946280" y="6054120"/>
                  <a:ext cx="263880" cy="583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726" name="CustomShape 315"/>
                <p:cNvSpPr/>
                <p:nvPr/>
              </p:nvSpPr>
              <p:spPr>
                <a:xfrm>
                  <a:off x="8119080" y="6104160"/>
                  <a:ext cx="98280" cy="500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727" name="CustomShape 316"/>
                <p:cNvSpPr/>
                <p:nvPr/>
              </p:nvSpPr>
              <p:spPr>
                <a:xfrm>
                  <a:off x="7938360" y="6104160"/>
                  <a:ext cx="96480" cy="49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728" name="CustomShape 317"/>
                <p:cNvSpPr/>
                <p:nvPr/>
              </p:nvSpPr>
              <p:spPr>
                <a:xfrm>
                  <a:off x="7971840" y="6079320"/>
                  <a:ext cx="210240" cy="788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729" name="Group 318"/>
            <p:cNvGrpSpPr/>
            <p:nvPr/>
          </p:nvGrpSpPr>
          <p:grpSpPr>
            <a:xfrm>
              <a:off x="8098560" y="5347800"/>
              <a:ext cx="677160" cy="547200"/>
              <a:chOff x="8098560" y="5347800"/>
              <a:chExt cx="677160" cy="547200"/>
            </a:xfrm>
          </p:grpSpPr>
          <p:sp>
            <p:nvSpPr>
              <p:cNvPr id="6730" name="CustomShape 319"/>
              <p:cNvSpPr/>
              <p:nvPr/>
            </p:nvSpPr>
            <p:spPr>
              <a:xfrm>
                <a:off x="8177400" y="5389200"/>
                <a:ext cx="501840" cy="472320"/>
              </a:xfrm>
              <a:prstGeom prst="rect">
                <a:avLst/>
              </a:prstGeom>
              <a:solidFill>
                <a:schemeClr val="bg1"/>
              </a:solidFill>
              <a:ln w="12700">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6731" name="CustomShape 320"/>
              <p:cNvSpPr/>
              <p:nvPr/>
            </p:nvSpPr>
            <p:spPr>
              <a:xfrm>
                <a:off x="8180640" y="5395320"/>
                <a:ext cx="502560" cy="153000"/>
              </a:xfrm>
              <a:prstGeom prst="rect">
                <a:avLst/>
              </a:prstGeom>
              <a:solidFill>
                <a:srgbClr val="cc0000"/>
              </a:solidFill>
              <a:ln w="0">
                <a:noFill/>
              </a:ln>
            </p:spPr>
            <p:style>
              <a:lnRef idx="0"/>
              <a:fillRef idx="0"/>
              <a:effectRef idx="0"/>
              <a:fontRef idx="minor"/>
            </p:style>
          </p:sp>
          <p:sp>
            <p:nvSpPr>
              <p:cNvPr id="6732" name="CustomShape 321"/>
              <p:cNvSpPr/>
              <p:nvPr/>
            </p:nvSpPr>
            <p:spPr>
              <a:xfrm>
                <a:off x="8098560" y="5347800"/>
                <a:ext cx="677160" cy="54720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ffffff"/>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6733" name="Line 322"/>
              <p:cNvSpPr/>
              <p:nvPr/>
            </p:nvSpPr>
            <p:spPr>
              <a:xfrm>
                <a:off x="8182800" y="5547240"/>
                <a:ext cx="492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734" name="Line 323"/>
              <p:cNvSpPr/>
              <p:nvPr/>
            </p:nvSpPr>
            <p:spPr>
              <a:xfrm>
                <a:off x="8182800" y="5699520"/>
                <a:ext cx="492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nvGrpSpPr>
            <p:cNvPr id="6735" name="Group 324"/>
            <p:cNvGrpSpPr/>
            <p:nvPr/>
          </p:nvGrpSpPr>
          <p:grpSpPr>
            <a:xfrm>
              <a:off x="8449920" y="5843520"/>
              <a:ext cx="396720" cy="219960"/>
              <a:chOff x="8449920" y="5843520"/>
              <a:chExt cx="396720" cy="219960"/>
            </a:xfrm>
          </p:grpSpPr>
          <p:sp>
            <p:nvSpPr>
              <p:cNvPr id="6736" name="CustomShape 325"/>
              <p:cNvSpPr/>
              <p:nvPr/>
            </p:nvSpPr>
            <p:spPr>
              <a:xfrm>
                <a:off x="8449920" y="5919840"/>
                <a:ext cx="396720" cy="1436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sp>
            <p:nvSpPr>
              <p:cNvPr id="6737" name="CustomShape 326"/>
              <p:cNvSpPr/>
              <p:nvPr/>
            </p:nvSpPr>
            <p:spPr>
              <a:xfrm>
                <a:off x="8449920" y="5843520"/>
                <a:ext cx="396360" cy="1422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              </a:t>
                </a:r>
                <a:endParaRPr b="0" lang="en-US" sz="1800" spc="-1" strike="noStrike">
                  <a:latin typeface="Arial"/>
                </a:endParaRPr>
              </a:p>
            </p:txBody>
          </p:sp>
          <p:grpSp>
            <p:nvGrpSpPr>
              <p:cNvPr id="6738" name="Group 327"/>
              <p:cNvGrpSpPr/>
              <p:nvPr/>
            </p:nvGrpSpPr>
            <p:grpSpPr>
              <a:xfrm>
                <a:off x="8508600" y="5861880"/>
                <a:ext cx="279000" cy="104040"/>
                <a:chOff x="8508600" y="5861880"/>
                <a:chExt cx="279000" cy="104040"/>
              </a:xfrm>
            </p:grpSpPr>
            <p:sp>
              <p:nvSpPr>
                <p:cNvPr id="6739" name="CustomShape 328"/>
                <p:cNvSpPr/>
                <p:nvPr/>
              </p:nvSpPr>
              <p:spPr>
                <a:xfrm>
                  <a:off x="8516520" y="5861880"/>
                  <a:ext cx="263880" cy="583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740" name="CustomShape 329"/>
                <p:cNvSpPr/>
                <p:nvPr/>
              </p:nvSpPr>
              <p:spPr>
                <a:xfrm>
                  <a:off x="8689320" y="5911920"/>
                  <a:ext cx="98280" cy="500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741" name="CustomShape 330"/>
                <p:cNvSpPr/>
                <p:nvPr/>
              </p:nvSpPr>
              <p:spPr>
                <a:xfrm>
                  <a:off x="8508600" y="5911920"/>
                  <a:ext cx="96480" cy="49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742" name="CustomShape 331"/>
                <p:cNvSpPr/>
                <p:nvPr/>
              </p:nvSpPr>
              <p:spPr>
                <a:xfrm>
                  <a:off x="8542440" y="5887080"/>
                  <a:ext cx="210240" cy="788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6743" name="CustomShape 332"/>
            <p:cNvSpPr/>
            <p:nvPr/>
          </p:nvSpPr>
          <p:spPr>
            <a:xfrm>
              <a:off x="4214880" y="5673240"/>
              <a:ext cx="588600" cy="360"/>
            </a:xfrm>
            <a:custGeom>
              <a:avLst/>
              <a:gdLst/>
              <a:ahLst/>
              <a:rect l="l" t="t" r="r" b="b"/>
              <a:pathLst>
                <a:path w="21600" h="21600">
                  <a:moveTo>
                    <a:pt x="0" y="0"/>
                  </a:moveTo>
                  <a:lnTo>
                    <a:pt x="21600" y="21600"/>
                  </a:lnTo>
                </a:path>
              </a:pathLst>
            </a:custGeom>
            <a:noFill/>
            <a:ln w="34925">
              <a:solidFill>
                <a:srgbClr val="c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6744" name="CustomShape 333"/>
            <p:cNvSpPr/>
            <p:nvPr/>
          </p:nvSpPr>
          <p:spPr>
            <a:xfrm>
              <a:off x="5344560" y="5683680"/>
              <a:ext cx="432000" cy="360"/>
            </a:xfrm>
            <a:custGeom>
              <a:avLst/>
              <a:gdLst/>
              <a:ahLst/>
              <a:rect l="l" t="t" r="r" b="b"/>
              <a:pathLst>
                <a:path w="21600" h="21600">
                  <a:moveTo>
                    <a:pt x="0" y="0"/>
                  </a:moveTo>
                  <a:lnTo>
                    <a:pt x="21600" y="21600"/>
                  </a:lnTo>
                </a:path>
              </a:pathLst>
            </a:custGeom>
            <a:noFill/>
            <a:ln w="34925">
              <a:solidFill>
                <a:srgbClr val="c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6745" name="CustomShape 334"/>
            <p:cNvSpPr/>
            <p:nvPr/>
          </p:nvSpPr>
          <p:spPr>
            <a:xfrm>
              <a:off x="6311160" y="5685480"/>
              <a:ext cx="358920" cy="360"/>
            </a:xfrm>
            <a:custGeom>
              <a:avLst/>
              <a:gdLst/>
              <a:ahLst/>
              <a:rect l="l" t="t" r="r" b="b"/>
              <a:pathLst>
                <a:path w="21600" h="21600">
                  <a:moveTo>
                    <a:pt x="0" y="0"/>
                  </a:moveTo>
                  <a:lnTo>
                    <a:pt x="21600" y="21600"/>
                  </a:lnTo>
                </a:path>
              </a:pathLst>
            </a:custGeom>
            <a:noFill/>
            <a:ln w="34925">
              <a:solidFill>
                <a:srgbClr val="c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6746" name="CustomShape 335"/>
            <p:cNvSpPr/>
            <p:nvPr/>
          </p:nvSpPr>
          <p:spPr>
            <a:xfrm>
              <a:off x="7194240" y="5679000"/>
              <a:ext cx="306720" cy="4320"/>
            </a:xfrm>
            <a:custGeom>
              <a:avLst/>
              <a:gdLst/>
              <a:ahLst/>
              <a:rect l="l" t="t" r="r" b="b"/>
              <a:pathLst>
                <a:path w="21600" h="21600">
                  <a:moveTo>
                    <a:pt x="0" y="0"/>
                  </a:moveTo>
                  <a:lnTo>
                    <a:pt x="21600" y="21600"/>
                  </a:lnTo>
                </a:path>
              </a:pathLst>
            </a:custGeom>
            <a:noFill/>
            <a:ln w="34925">
              <a:solidFill>
                <a:srgbClr val="c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6747" name="CustomShape 336"/>
            <p:cNvSpPr/>
            <p:nvPr/>
          </p:nvSpPr>
          <p:spPr>
            <a:xfrm flipV="1">
              <a:off x="8035920" y="5466600"/>
              <a:ext cx="133200" cy="262800"/>
            </a:xfrm>
            <a:custGeom>
              <a:avLst/>
              <a:gdLst/>
              <a:ahLst/>
              <a:rect l="l" t="t" r="r" b="b"/>
              <a:pathLst>
                <a:path w="21600" h="21600">
                  <a:moveTo>
                    <a:pt x="0" y="0"/>
                  </a:moveTo>
                  <a:lnTo>
                    <a:pt x="21600" y="21600"/>
                  </a:lnTo>
                </a:path>
              </a:pathLst>
            </a:custGeom>
            <a:noFill/>
            <a:ln w="34925">
              <a:solidFill>
                <a:srgbClr val="c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6748" name="CustomShape 337"/>
            <p:cNvSpPr/>
            <p:nvPr/>
          </p:nvSpPr>
          <p:spPr>
            <a:xfrm flipV="1">
              <a:off x="8695080" y="5286960"/>
              <a:ext cx="446040" cy="185040"/>
            </a:xfrm>
            <a:custGeom>
              <a:avLst/>
              <a:gdLst/>
              <a:ahLst/>
              <a:rect l="l" t="t" r="r" b="b"/>
              <a:pathLst>
                <a:path w="21600" h="21600">
                  <a:moveTo>
                    <a:pt x="0" y="0"/>
                  </a:moveTo>
                  <a:lnTo>
                    <a:pt x="21600" y="21600"/>
                  </a:lnTo>
                </a:path>
              </a:pathLst>
            </a:custGeom>
            <a:noFill/>
            <a:ln w="34925">
              <a:solidFill>
                <a:srgbClr val="c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6749" name="CustomShape 338"/>
            <p:cNvSpPr/>
            <p:nvPr/>
          </p:nvSpPr>
          <p:spPr>
            <a:xfrm>
              <a:off x="2617920" y="5182920"/>
              <a:ext cx="1045800" cy="479520"/>
            </a:xfrm>
            <a:custGeom>
              <a:avLst/>
              <a:gdLst/>
              <a:ahLst/>
              <a:rect l="l" t="t" r="r" b="b"/>
              <a:pathLst>
                <a:path w="21600" h="21600">
                  <a:moveTo>
                    <a:pt x="0" y="0"/>
                  </a:moveTo>
                  <a:lnTo>
                    <a:pt x="21600" y="21600"/>
                  </a:lnTo>
                </a:path>
              </a:pathLst>
            </a:custGeom>
            <a:noFill/>
            <a:ln w="34925">
              <a:solidFill>
                <a:srgbClr val="c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6750" name="CustomShape 339"/>
            <p:cNvSpPr/>
            <p:nvPr/>
          </p:nvSpPr>
          <p:spPr>
            <a:xfrm>
              <a:off x="3285360" y="4997520"/>
              <a:ext cx="554724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rPr>
                <a:t>hop-by-hop (in-network) implementation of reliable data transfer</a:t>
              </a:r>
              <a:endParaRPr b="0" lang="en-US" sz="1600" spc="-1" strike="noStrike">
                <a:latin typeface="Arial"/>
              </a:endParaRPr>
            </a:p>
          </p:txBody>
        </p:sp>
      </p:grpSp>
    </p:spTree>
  </p:cSld>
  <mc:AlternateContent>
    <mc:Choice Requires="p14">
      <p:transition spd="slow" p14:dur="2000"/>
    </mc:Choice>
    <mc:Fallback>
      <p:transition spd="slow"/>
    </mc:Fallback>
  </mc:AlternateContent>
  <p:timing>
    <p:tnLst>
      <p:par>
        <p:cTn id="1851" dur="indefinite" restart="never" nodeType="tmRoot">
          <p:childTnLst>
            <p:seq>
              <p:cTn id="1852" dur="indefinite" nodeType="mainSeq">
                <p:childTnLst>
                  <p:par>
                    <p:cTn id="1853" fill="hold">
                      <p:stCondLst>
                        <p:cond delay="indefinite"/>
                      </p:stCondLst>
                      <p:childTnLst>
                        <p:par>
                          <p:cTn id="1854" fill="hold">
                            <p:stCondLst>
                              <p:cond delay="0"/>
                            </p:stCondLst>
                            <p:childTnLst>
                              <p:par>
                                <p:cTn id="1855" nodeType="clickEffect" fill="hold" presetClass="entr" presetID="9">
                                  <p:stCondLst>
                                    <p:cond delay="0"/>
                                  </p:stCondLst>
                                  <p:childTnLst>
                                    <p:set>
                                      <p:cBhvr>
                                        <p:cTn id="1856" dur="1" fill="hold">
                                          <p:stCondLst>
                                            <p:cond delay="0"/>
                                          </p:stCondLst>
                                        </p:cTn>
                                        <p:tgtEl>
                                          <p:spTgt spid="6398"/>
                                        </p:tgtEl>
                                        <p:attrNameLst>
                                          <p:attrName>style.visibility</p:attrName>
                                        </p:attrNameLst>
                                      </p:cBhvr>
                                      <p:to>
                                        <p:strVal val="visible"/>
                                      </p:to>
                                    </p:set>
                                    <p:animEffect filter="dissolve" transition="in">
                                      <p:cBhvr additive="repl">
                                        <p:cTn id="1857" dur="500"/>
                                        <p:tgtEl>
                                          <p:spTgt spid="6398"/>
                                        </p:tgtEl>
                                      </p:cBhvr>
                                    </p:animEffect>
                                  </p:childTnLst>
                                </p:cTn>
                              </p:par>
                            </p:childTnLst>
                          </p:cTn>
                        </p:par>
                      </p:childTnLst>
                    </p:cTn>
                  </p:par>
                  <p:par>
                    <p:cTn id="1858" fill="hold">
                      <p:stCondLst>
                        <p:cond delay="indefinite"/>
                      </p:stCondLst>
                      <p:childTnLst>
                        <p:par>
                          <p:cTn id="1859" fill="hold">
                            <p:stCondLst>
                              <p:cond delay="0"/>
                            </p:stCondLst>
                            <p:childTnLst>
                              <p:par>
                                <p:cTn id="1860" nodeType="clickEffect" fill="hold" presetClass="entr" presetID="9">
                                  <p:stCondLst>
                                    <p:cond delay="0"/>
                                  </p:stCondLst>
                                  <p:childTnLst>
                                    <p:set>
                                      <p:cBhvr>
                                        <p:cTn id="1861" dur="1" fill="hold">
                                          <p:stCondLst>
                                            <p:cond delay="0"/>
                                          </p:stCondLst>
                                        </p:cTn>
                                        <p:tgtEl>
                                          <p:spTgt spid="6552"/>
                                        </p:tgtEl>
                                        <p:attrNameLst>
                                          <p:attrName>style.visibility</p:attrName>
                                        </p:attrNameLst>
                                      </p:cBhvr>
                                      <p:to>
                                        <p:strVal val="visible"/>
                                      </p:to>
                                    </p:set>
                                    <p:animEffect filter="dissolve" transition="in">
                                      <p:cBhvr additive="repl">
                                        <p:cTn id="1862" dur="500"/>
                                        <p:tgtEl>
                                          <p:spTgt spid="65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1" name="TextShape 1"/>
          <p:cNvSpPr txBox="1"/>
          <p:nvPr/>
        </p:nvSpPr>
        <p:spPr>
          <a:xfrm>
            <a:off x="838080" y="345960"/>
            <a:ext cx="10515240" cy="894240"/>
          </a:xfrm>
          <a:prstGeom prst="rect">
            <a:avLst/>
          </a:prstGeom>
          <a:noFill/>
          <a:ln w="0">
            <a:noFill/>
          </a:ln>
        </p:spPr>
        <p:txBody>
          <a:bodyPr anchor="ctr">
            <a:normAutofit/>
          </a:bodyPr>
          <a:p>
            <a:pPr>
              <a:lnSpc>
                <a:spcPct val="90000"/>
              </a:lnSpc>
            </a:pPr>
            <a:r>
              <a:rPr b="1" lang="en-US" sz="4800" spc="-1" strike="noStrike">
                <a:solidFill>
                  <a:srgbClr val="0000a3"/>
                </a:solidFill>
                <a:latin typeface="Calibri Light"/>
              </a:rPr>
              <a:t>The end-end argument</a:t>
            </a:r>
            <a:endParaRPr b="0" lang="en-US" sz="4800" spc="-1" strike="noStrike">
              <a:solidFill>
                <a:srgbClr val="000000"/>
              </a:solidFill>
              <a:latin typeface="Calibri"/>
            </a:endParaRPr>
          </a:p>
        </p:txBody>
      </p:sp>
      <p:grpSp>
        <p:nvGrpSpPr>
          <p:cNvPr id="6752" name="Group 2"/>
          <p:cNvGrpSpPr/>
          <p:nvPr/>
        </p:nvGrpSpPr>
        <p:grpSpPr>
          <a:xfrm>
            <a:off x="622800" y="2603880"/>
            <a:ext cx="10917720" cy="3948120"/>
            <a:chOff x="622800" y="2603880"/>
            <a:chExt cx="10917720" cy="3948120"/>
          </a:xfrm>
        </p:grpSpPr>
        <p:sp>
          <p:nvSpPr>
            <p:cNvPr id="6753" name="CustomShape 3"/>
            <p:cNvSpPr/>
            <p:nvPr/>
          </p:nvSpPr>
          <p:spPr>
            <a:xfrm>
              <a:off x="833760" y="2696040"/>
              <a:ext cx="10512720" cy="3628800"/>
            </a:xfrm>
            <a:prstGeom prst="rect">
              <a:avLst/>
            </a:prstGeom>
            <a:noFill/>
            <a:ln w="0">
              <a:noFill/>
            </a:ln>
          </p:spPr>
          <p:style>
            <a:lnRef idx="0"/>
            <a:fillRef idx="0"/>
            <a:effectRef idx="0"/>
            <a:fontRef idx="minor"/>
          </p:style>
          <p:txBody>
            <a:bodyPr lIns="90000" rIns="90000" tIns="45000" bIns="45000">
              <a:spAutoFit/>
            </a:bodyPr>
            <a:p>
              <a:pPr marL="344520">
                <a:lnSpc>
                  <a:spcPct val="100000"/>
                </a:lnSpc>
                <a:tabLst>
                  <a:tab algn="l" pos="0"/>
                </a:tabLst>
              </a:pPr>
              <a:r>
                <a:rPr b="0" lang="en-US" sz="2400" spc="-1" strike="noStrike">
                  <a:solidFill>
                    <a:srgbClr val="000000"/>
                  </a:solidFill>
                  <a:latin typeface="Calibri"/>
                </a:rPr>
                <a:t>“</a:t>
              </a:r>
              <a:r>
                <a:rPr b="0" lang="en-US" sz="2400" spc="-1" strike="noStrike">
                  <a:solidFill>
                    <a:srgbClr val="000000"/>
                  </a:solidFill>
                  <a:latin typeface="Calibri"/>
                </a:rPr>
                <a:t>The function in question can completely and correctly be implemented only with the knowledge and help of the application standing at the end points of the communication system. Therefore, providing that questioned function as a feature of the communication system itself is not possible. (Sometimes an incomplete version of the function provided by the communication system may be useful as a performance enhancement.)</a:t>
              </a:r>
              <a:endParaRPr b="0" lang="en-US" sz="2400" spc="-1" strike="noStrike">
                <a:latin typeface="Arial"/>
              </a:endParaRPr>
            </a:p>
            <a:p>
              <a:pPr>
                <a:lnSpc>
                  <a:spcPct val="100000"/>
                </a:lnSpc>
                <a:tabLst>
                  <a:tab algn="l" pos="0"/>
                </a:tabLst>
              </a:pPr>
              <a:r>
                <a:rPr b="0" lang="en-US" sz="2400" spc="-1" strike="noStrike">
                  <a:solidFill>
                    <a:srgbClr val="000000"/>
                  </a:solidFill>
                  <a:latin typeface="Calibri"/>
                </a:rPr>
                <a:t> </a:t>
              </a:r>
              <a:endParaRPr b="0" lang="en-US" sz="2400" spc="-1" strike="noStrike">
                <a:latin typeface="Arial"/>
              </a:endParaRPr>
            </a:p>
            <a:p>
              <a:pPr>
                <a:lnSpc>
                  <a:spcPct val="100000"/>
                </a:lnSpc>
                <a:tabLst>
                  <a:tab algn="l" pos="0"/>
                </a:tabLst>
              </a:pPr>
              <a:r>
                <a:rPr b="0" lang="en-US" sz="2400" spc="-1" strike="noStrike">
                  <a:solidFill>
                    <a:srgbClr val="000000"/>
                  </a:solidFill>
                  <a:latin typeface="Calibri"/>
                </a:rPr>
                <a:t>We call this line of reasoning against low-level function implementation the “end-to-end argument.”</a:t>
              </a:r>
              <a:endParaRPr b="0" lang="en-US" sz="2400" spc="-1" strike="noStrike">
                <a:latin typeface="Arial"/>
              </a:endParaRPr>
            </a:p>
            <a:p>
              <a:pPr>
                <a:lnSpc>
                  <a:spcPct val="90000"/>
                </a:lnSpc>
                <a:tabLst>
                  <a:tab algn="l" pos="0"/>
                </a:tabLst>
              </a:pPr>
              <a:endParaRPr b="0" lang="en-US" sz="2400" spc="-1" strike="noStrike">
                <a:latin typeface="Arial"/>
              </a:endParaRPr>
            </a:p>
          </p:txBody>
        </p:sp>
        <p:sp>
          <p:nvSpPr>
            <p:cNvPr id="6754" name="CustomShape 4"/>
            <p:cNvSpPr/>
            <p:nvPr/>
          </p:nvSpPr>
          <p:spPr>
            <a:xfrm>
              <a:off x="622800" y="2603880"/>
              <a:ext cx="10917720" cy="37270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6755" name="CustomShape 5"/>
            <p:cNvSpPr/>
            <p:nvPr/>
          </p:nvSpPr>
          <p:spPr>
            <a:xfrm>
              <a:off x="6635880" y="6095880"/>
              <a:ext cx="3210840" cy="45612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rPr>
                <a:t>Saltzer, Reed, Clark 1981</a:t>
              </a:r>
              <a:endParaRPr b="0" lang="en-US" sz="2400" spc="-1" strike="noStrike">
                <a:latin typeface="Arial"/>
              </a:endParaRPr>
            </a:p>
          </p:txBody>
        </p:sp>
      </p:grpSp>
      <p:sp>
        <p:nvSpPr>
          <p:cNvPr id="6756" name="CustomShape 6"/>
          <p:cNvSpPr/>
          <p:nvPr/>
        </p:nvSpPr>
        <p:spPr>
          <a:xfrm>
            <a:off x="873000" y="1256400"/>
            <a:ext cx="10473840" cy="943560"/>
          </a:xfrm>
          <a:prstGeom prst="rect">
            <a:avLst/>
          </a:prstGeom>
          <a:noFill/>
          <a:ln w="0">
            <a:noFill/>
          </a:ln>
        </p:spPr>
        <p:style>
          <a:lnRef idx="0"/>
          <a:fillRef idx="0"/>
          <a:effectRef idx="0"/>
          <a:fontRef idx="minor"/>
        </p:style>
        <p:txBody>
          <a:bodyPr lIns="90000" rIns="90000" tIns="45000" bIns="45000">
            <a:spAutoFit/>
          </a:bodyPr>
          <a:p>
            <a:pPr marL="285840" indent="-285480">
              <a:lnSpc>
                <a:spcPct val="100000"/>
              </a:lnSpc>
              <a:buClr>
                <a:srgbClr val="010f90"/>
              </a:buClr>
              <a:buFont typeface="Wingdings" charset="2"/>
              <a:buChar char=""/>
            </a:pPr>
            <a:r>
              <a:rPr b="0" lang="en-US" sz="2800" spc="-1" strike="noStrike">
                <a:solidFill>
                  <a:srgbClr val="000000"/>
                </a:solidFill>
                <a:latin typeface="Calibri"/>
              </a:rPr>
              <a:t>some network functionality (e.g., reliable data transfer, congestion) can be implemented </a:t>
            </a:r>
            <a:r>
              <a:rPr b="0" lang="en-US" sz="2800" spc="-1" strike="noStrike">
                <a:solidFill>
                  <a:srgbClr val="010f90"/>
                </a:solidFill>
                <a:latin typeface="Calibri"/>
              </a:rPr>
              <a:t>in network</a:t>
            </a:r>
            <a:r>
              <a:rPr b="0" lang="en-US" sz="2800" spc="-1" strike="noStrike">
                <a:solidFill>
                  <a:srgbClr val="000000"/>
                </a:solidFill>
                <a:latin typeface="Calibri"/>
              </a:rPr>
              <a:t>, or at </a:t>
            </a:r>
            <a:r>
              <a:rPr b="0" lang="en-US" sz="2800" spc="-1" strike="noStrike">
                <a:solidFill>
                  <a:srgbClr val="010f90"/>
                </a:solidFill>
                <a:latin typeface="Calibri"/>
              </a:rPr>
              <a:t>network edge</a:t>
            </a:r>
            <a:endParaRPr b="0" lang="en-US" sz="2800" spc="-1" strike="noStrike">
              <a:latin typeface="Arial"/>
            </a:endParaRPr>
          </a:p>
        </p:txBody>
      </p:sp>
    </p:spTree>
  </p:cSld>
  <mc:AlternateContent>
    <mc:Choice Requires="p14">
      <p:transition spd="slow" p14:dur="2000"/>
    </mc:Choice>
    <mc:Fallback>
      <p:transition spd="slow"/>
    </mc:Fallback>
  </mc:AlternateContent>
  <p:timing>
    <p:tnLst>
      <p:par>
        <p:cTn id="1863" dur="indefinite" restart="never" nodeType="tmRoot">
          <p:childTnLst>
            <p:seq>
              <p:cTn id="1864" dur="indefinite" nodeType="mainSeq">
                <p:childTnLst>
                  <p:par>
                    <p:cTn id="1865" fill="hold">
                      <p:stCondLst>
                        <p:cond delay="indefinite"/>
                      </p:stCondLst>
                      <p:childTnLst>
                        <p:par>
                          <p:cTn id="1866" fill="hold">
                            <p:stCondLst>
                              <p:cond delay="0"/>
                            </p:stCondLst>
                            <p:childTnLst>
                              <p:par>
                                <p:cTn id="1867" nodeType="clickEffect" fill="hold" presetClass="entr" presetID="9">
                                  <p:stCondLst>
                                    <p:cond delay="0"/>
                                  </p:stCondLst>
                                  <p:childTnLst>
                                    <p:set>
                                      <p:cBhvr>
                                        <p:cTn id="1868" dur="1" fill="hold">
                                          <p:stCondLst>
                                            <p:cond delay="0"/>
                                          </p:stCondLst>
                                        </p:cTn>
                                        <p:tgtEl>
                                          <p:spTgt spid="6752"/>
                                        </p:tgtEl>
                                        <p:attrNameLst>
                                          <p:attrName>style.visibility</p:attrName>
                                        </p:attrNameLst>
                                      </p:cBhvr>
                                      <p:to>
                                        <p:strVal val="visible"/>
                                      </p:to>
                                    </p:set>
                                    <p:animEffect filter="dissolve" transition="in">
                                      <p:cBhvr additive="repl">
                                        <p:cTn id="1869" dur="500"/>
                                        <p:tgtEl>
                                          <p:spTgt spid="67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7" name="TextShape 1"/>
          <p:cNvSpPr txBox="1"/>
          <p:nvPr/>
        </p:nvSpPr>
        <p:spPr>
          <a:xfrm>
            <a:off x="838080" y="451800"/>
            <a:ext cx="10515240" cy="894240"/>
          </a:xfrm>
          <a:prstGeom prst="rect">
            <a:avLst/>
          </a:prstGeom>
          <a:noFill/>
          <a:ln w="0">
            <a:noFill/>
          </a:ln>
        </p:spPr>
        <p:txBody>
          <a:bodyPr anchor="ctr">
            <a:noAutofit/>
          </a:bodyPr>
          <a:p>
            <a:pPr>
              <a:lnSpc>
                <a:spcPct val="90000"/>
              </a:lnSpc>
            </a:pPr>
            <a:r>
              <a:rPr b="1" lang="en-US" sz="4400" spc="-1" strike="noStrike">
                <a:solidFill>
                  <a:srgbClr val="0000a3"/>
                </a:solidFill>
                <a:latin typeface="Calibri Light"/>
              </a:rPr>
              <a:t>Where’s the intelligence?</a:t>
            </a:r>
            <a:endParaRPr b="0" lang="en-US" sz="4400" spc="-1" strike="noStrike">
              <a:solidFill>
                <a:srgbClr val="000000"/>
              </a:solidFill>
              <a:latin typeface="Calibri"/>
            </a:endParaRPr>
          </a:p>
        </p:txBody>
      </p:sp>
      <p:grpSp>
        <p:nvGrpSpPr>
          <p:cNvPr id="6758" name="Group 2"/>
          <p:cNvGrpSpPr/>
          <p:nvPr/>
        </p:nvGrpSpPr>
        <p:grpSpPr>
          <a:xfrm>
            <a:off x="435600" y="1971720"/>
            <a:ext cx="3435840" cy="3956400"/>
            <a:chOff x="435600" y="1971720"/>
            <a:chExt cx="3435840" cy="3956400"/>
          </a:xfrm>
        </p:grpSpPr>
        <p:sp>
          <p:nvSpPr>
            <p:cNvPr id="6759" name="CustomShape 3"/>
            <p:cNvSpPr/>
            <p:nvPr/>
          </p:nvSpPr>
          <p:spPr>
            <a:xfrm>
              <a:off x="767880" y="2086920"/>
              <a:ext cx="2282760" cy="278136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w="0">
              <a:noFill/>
            </a:ln>
          </p:spPr>
          <p:style>
            <a:lnRef idx="0"/>
            <a:fillRef idx="0"/>
            <a:effectRef idx="0"/>
            <a:fontRef idx="minor"/>
          </p:style>
        </p:sp>
        <p:pic>
          <p:nvPicPr>
            <p:cNvPr id="6760" name="Picture 8" descr="A close up of a logo&#10;&#10;Description automatically generated"/>
            <p:cNvPicPr/>
            <p:nvPr/>
          </p:nvPicPr>
          <p:blipFill>
            <a:blip r:embed="rId1"/>
            <a:stretch/>
          </p:blipFill>
          <p:spPr>
            <a:xfrm>
              <a:off x="510480" y="2081520"/>
              <a:ext cx="3174480" cy="2539800"/>
            </a:xfrm>
            <a:prstGeom prst="rect">
              <a:avLst/>
            </a:prstGeom>
            <a:ln w="0">
              <a:noFill/>
            </a:ln>
          </p:spPr>
        </p:pic>
        <p:grpSp>
          <p:nvGrpSpPr>
            <p:cNvPr id="6761" name="Group 4"/>
            <p:cNvGrpSpPr/>
            <p:nvPr/>
          </p:nvGrpSpPr>
          <p:grpSpPr>
            <a:xfrm>
              <a:off x="1224000" y="3843360"/>
              <a:ext cx="670680" cy="642600"/>
              <a:chOff x="1224000" y="3843360"/>
              <a:chExt cx="670680" cy="642600"/>
            </a:xfrm>
          </p:grpSpPr>
          <p:pic>
            <p:nvPicPr>
              <p:cNvPr id="6762" name="Picture 6" descr=""/>
              <p:cNvPicPr/>
              <p:nvPr/>
            </p:nvPicPr>
            <p:blipFill>
              <a:blip r:embed="rId2"/>
              <a:stretch/>
            </p:blipFill>
            <p:spPr>
              <a:xfrm>
                <a:off x="1224000" y="3871800"/>
                <a:ext cx="614160" cy="614160"/>
              </a:xfrm>
              <a:prstGeom prst="rect">
                <a:avLst/>
              </a:prstGeom>
              <a:ln w="0">
                <a:noFill/>
              </a:ln>
            </p:spPr>
          </p:pic>
          <p:pic>
            <p:nvPicPr>
              <p:cNvPr id="6763" name="Picture 13" descr=""/>
              <p:cNvPicPr/>
              <p:nvPr/>
            </p:nvPicPr>
            <p:blipFill>
              <a:blip r:embed="rId3"/>
              <a:stretch/>
            </p:blipFill>
            <p:spPr>
              <a:xfrm>
                <a:off x="1384560" y="3843360"/>
                <a:ext cx="510120" cy="311400"/>
              </a:xfrm>
              <a:prstGeom prst="rect">
                <a:avLst/>
              </a:prstGeom>
              <a:ln w="0">
                <a:noFill/>
              </a:ln>
            </p:spPr>
          </p:pic>
        </p:grpSp>
        <p:sp>
          <p:nvSpPr>
            <p:cNvPr id="6764" name="CustomShape 5"/>
            <p:cNvSpPr/>
            <p:nvPr/>
          </p:nvSpPr>
          <p:spPr>
            <a:xfrm>
              <a:off x="435600" y="5015520"/>
              <a:ext cx="3435840" cy="91260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2400" spc="-1" strike="noStrike">
                  <a:solidFill>
                    <a:srgbClr val="010f90"/>
                  </a:solidFill>
                  <a:latin typeface="Calibri"/>
                </a:rPr>
                <a:t>20</a:t>
              </a:r>
              <a:r>
                <a:rPr b="0" lang="en-US" sz="2400" spc="-1" strike="noStrike" baseline="30000">
                  <a:solidFill>
                    <a:srgbClr val="010f90"/>
                  </a:solidFill>
                  <a:latin typeface="Calibri"/>
                </a:rPr>
                <a:t>th</a:t>
              </a:r>
              <a:r>
                <a:rPr b="0" lang="en-US" sz="2400" spc="-1" strike="noStrike">
                  <a:solidFill>
                    <a:srgbClr val="010f90"/>
                  </a:solidFill>
                  <a:latin typeface="Calibri"/>
                </a:rPr>
                <a:t> century phone net:</a:t>
              </a:r>
              <a:endParaRPr b="0" lang="en-US" sz="2400" spc="-1" strike="noStrike">
                <a:latin typeface="Arial"/>
              </a:endParaRPr>
            </a:p>
            <a:p>
              <a:pPr marL="285840" indent="-285480">
                <a:lnSpc>
                  <a:spcPct val="90000"/>
                </a:lnSpc>
                <a:buClr>
                  <a:srgbClr val="0013a3"/>
                </a:buClr>
                <a:buFont typeface="Arial"/>
                <a:buChar char="•"/>
                <a:tabLst>
                  <a:tab algn="l" pos="0"/>
                </a:tabLst>
              </a:pPr>
              <a:r>
                <a:rPr b="0" lang="en-US" sz="1800" spc="-1" strike="noStrike">
                  <a:solidFill>
                    <a:srgbClr val="000000"/>
                  </a:solidFill>
                  <a:latin typeface="Calibri"/>
                </a:rPr>
                <a:t>intelligence/computing at network switches</a:t>
              </a:r>
              <a:endParaRPr b="0" lang="en-US" sz="1800" spc="-1" strike="noStrike">
                <a:latin typeface="Arial"/>
              </a:endParaRPr>
            </a:p>
          </p:txBody>
        </p:sp>
        <p:grpSp>
          <p:nvGrpSpPr>
            <p:cNvPr id="6765" name="Group 6"/>
            <p:cNvGrpSpPr/>
            <p:nvPr/>
          </p:nvGrpSpPr>
          <p:grpSpPr>
            <a:xfrm>
              <a:off x="2619360" y="3952800"/>
              <a:ext cx="670680" cy="642960"/>
              <a:chOff x="2619360" y="3952800"/>
              <a:chExt cx="670680" cy="642960"/>
            </a:xfrm>
          </p:grpSpPr>
          <p:pic>
            <p:nvPicPr>
              <p:cNvPr id="6766" name="Picture 422" descr=""/>
              <p:cNvPicPr/>
              <p:nvPr/>
            </p:nvPicPr>
            <p:blipFill>
              <a:blip r:embed="rId4"/>
              <a:stretch/>
            </p:blipFill>
            <p:spPr>
              <a:xfrm>
                <a:off x="2619360" y="3981600"/>
                <a:ext cx="614160" cy="614160"/>
              </a:xfrm>
              <a:prstGeom prst="rect">
                <a:avLst/>
              </a:prstGeom>
              <a:ln w="0">
                <a:noFill/>
              </a:ln>
            </p:spPr>
          </p:pic>
          <p:pic>
            <p:nvPicPr>
              <p:cNvPr id="6767" name="Picture 423" descr=""/>
              <p:cNvPicPr/>
              <p:nvPr/>
            </p:nvPicPr>
            <p:blipFill>
              <a:blip r:embed="rId5"/>
              <a:stretch/>
            </p:blipFill>
            <p:spPr>
              <a:xfrm>
                <a:off x="2779920" y="3952800"/>
                <a:ext cx="510120" cy="311400"/>
              </a:xfrm>
              <a:prstGeom prst="rect">
                <a:avLst/>
              </a:prstGeom>
              <a:ln w="0">
                <a:noFill/>
              </a:ln>
            </p:spPr>
          </p:pic>
        </p:grpSp>
        <p:grpSp>
          <p:nvGrpSpPr>
            <p:cNvPr id="6768" name="Group 7"/>
            <p:cNvGrpSpPr/>
            <p:nvPr/>
          </p:nvGrpSpPr>
          <p:grpSpPr>
            <a:xfrm>
              <a:off x="2743200" y="2900520"/>
              <a:ext cx="741960" cy="675720"/>
              <a:chOff x="2743200" y="2900520"/>
              <a:chExt cx="741960" cy="675720"/>
            </a:xfrm>
          </p:grpSpPr>
          <p:pic>
            <p:nvPicPr>
              <p:cNvPr id="6769" name="Picture 425" descr=""/>
              <p:cNvPicPr/>
              <p:nvPr/>
            </p:nvPicPr>
            <p:blipFill>
              <a:blip r:embed="rId6"/>
              <a:stretch/>
            </p:blipFill>
            <p:spPr>
              <a:xfrm>
                <a:off x="2743200" y="2930400"/>
                <a:ext cx="679320" cy="645840"/>
              </a:xfrm>
              <a:prstGeom prst="rect">
                <a:avLst/>
              </a:prstGeom>
              <a:ln w="0">
                <a:noFill/>
              </a:ln>
            </p:spPr>
          </p:pic>
          <p:pic>
            <p:nvPicPr>
              <p:cNvPr id="6770" name="Picture 426" descr=""/>
              <p:cNvPicPr/>
              <p:nvPr/>
            </p:nvPicPr>
            <p:blipFill>
              <a:blip r:embed="rId7"/>
              <a:stretch/>
            </p:blipFill>
            <p:spPr>
              <a:xfrm>
                <a:off x="2921040" y="2900520"/>
                <a:ext cx="564120" cy="327600"/>
              </a:xfrm>
              <a:prstGeom prst="rect">
                <a:avLst/>
              </a:prstGeom>
              <a:ln w="0">
                <a:noFill/>
              </a:ln>
            </p:spPr>
          </p:pic>
        </p:grpSp>
        <p:grpSp>
          <p:nvGrpSpPr>
            <p:cNvPr id="6771" name="Group 8"/>
            <p:cNvGrpSpPr/>
            <p:nvPr/>
          </p:nvGrpSpPr>
          <p:grpSpPr>
            <a:xfrm>
              <a:off x="1685880" y="1971720"/>
              <a:ext cx="494280" cy="499680"/>
              <a:chOff x="1685880" y="1971720"/>
              <a:chExt cx="494280" cy="499680"/>
            </a:xfrm>
          </p:grpSpPr>
          <p:pic>
            <p:nvPicPr>
              <p:cNvPr id="6772" name="Picture 428" descr=""/>
              <p:cNvPicPr/>
              <p:nvPr/>
            </p:nvPicPr>
            <p:blipFill>
              <a:blip r:embed="rId8"/>
              <a:stretch/>
            </p:blipFill>
            <p:spPr>
              <a:xfrm>
                <a:off x="1685880" y="1994040"/>
                <a:ext cx="452520" cy="477360"/>
              </a:xfrm>
              <a:prstGeom prst="rect">
                <a:avLst/>
              </a:prstGeom>
              <a:ln w="0">
                <a:noFill/>
              </a:ln>
            </p:spPr>
          </p:pic>
          <p:pic>
            <p:nvPicPr>
              <p:cNvPr id="6773" name="Picture 429" descr=""/>
              <p:cNvPicPr/>
              <p:nvPr/>
            </p:nvPicPr>
            <p:blipFill>
              <a:blip r:embed="rId9"/>
              <a:stretch/>
            </p:blipFill>
            <p:spPr>
              <a:xfrm>
                <a:off x="1804320" y="1971720"/>
                <a:ext cx="375840" cy="242280"/>
              </a:xfrm>
              <a:prstGeom prst="rect">
                <a:avLst/>
              </a:prstGeom>
              <a:ln w="0">
                <a:noFill/>
              </a:ln>
            </p:spPr>
          </p:pic>
        </p:grpSp>
        <p:grpSp>
          <p:nvGrpSpPr>
            <p:cNvPr id="6774" name="Group 9"/>
            <p:cNvGrpSpPr/>
            <p:nvPr/>
          </p:nvGrpSpPr>
          <p:grpSpPr>
            <a:xfrm>
              <a:off x="2610000" y="2152800"/>
              <a:ext cx="622800" cy="556560"/>
              <a:chOff x="2610000" y="2152800"/>
              <a:chExt cx="622800" cy="556560"/>
            </a:xfrm>
          </p:grpSpPr>
          <p:pic>
            <p:nvPicPr>
              <p:cNvPr id="6775" name="Picture 431" descr=""/>
              <p:cNvPicPr/>
              <p:nvPr/>
            </p:nvPicPr>
            <p:blipFill>
              <a:blip r:embed="rId10"/>
              <a:stretch/>
            </p:blipFill>
            <p:spPr>
              <a:xfrm>
                <a:off x="2610000" y="2177280"/>
                <a:ext cx="570240" cy="532080"/>
              </a:xfrm>
              <a:prstGeom prst="rect">
                <a:avLst/>
              </a:prstGeom>
              <a:ln w="0">
                <a:noFill/>
              </a:ln>
            </p:spPr>
          </p:pic>
          <p:pic>
            <p:nvPicPr>
              <p:cNvPr id="6776" name="Picture 432" descr=""/>
              <p:cNvPicPr/>
              <p:nvPr/>
            </p:nvPicPr>
            <p:blipFill>
              <a:blip r:embed="rId11"/>
              <a:stretch/>
            </p:blipFill>
            <p:spPr>
              <a:xfrm>
                <a:off x="2759040" y="2152800"/>
                <a:ext cx="473760" cy="270000"/>
              </a:xfrm>
              <a:prstGeom prst="rect">
                <a:avLst/>
              </a:prstGeom>
              <a:ln w="0">
                <a:noFill/>
              </a:ln>
            </p:spPr>
          </p:pic>
        </p:grpSp>
        <p:grpSp>
          <p:nvGrpSpPr>
            <p:cNvPr id="6777" name="Group 10"/>
            <p:cNvGrpSpPr/>
            <p:nvPr/>
          </p:nvGrpSpPr>
          <p:grpSpPr>
            <a:xfrm>
              <a:off x="824040" y="2566800"/>
              <a:ext cx="622800" cy="556920"/>
              <a:chOff x="824040" y="2566800"/>
              <a:chExt cx="622800" cy="556920"/>
            </a:xfrm>
          </p:grpSpPr>
          <p:pic>
            <p:nvPicPr>
              <p:cNvPr id="6778" name="Picture 434" descr=""/>
              <p:cNvPicPr/>
              <p:nvPr/>
            </p:nvPicPr>
            <p:blipFill>
              <a:blip r:embed="rId12"/>
              <a:stretch/>
            </p:blipFill>
            <p:spPr>
              <a:xfrm>
                <a:off x="824040" y="2591640"/>
                <a:ext cx="570240" cy="532080"/>
              </a:xfrm>
              <a:prstGeom prst="rect">
                <a:avLst/>
              </a:prstGeom>
              <a:ln w="0">
                <a:noFill/>
              </a:ln>
            </p:spPr>
          </p:pic>
          <p:pic>
            <p:nvPicPr>
              <p:cNvPr id="6779" name="Picture 435" descr=""/>
              <p:cNvPicPr/>
              <p:nvPr/>
            </p:nvPicPr>
            <p:blipFill>
              <a:blip r:embed="rId13"/>
              <a:stretch/>
            </p:blipFill>
            <p:spPr>
              <a:xfrm>
                <a:off x="973080" y="2566800"/>
                <a:ext cx="473760" cy="270000"/>
              </a:xfrm>
              <a:prstGeom prst="rect">
                <a:avLst/>
              </a:prstGeom>
              <a:ln w="0">
                <a:noFill/>
              </a:ln>
            </p:spPr>
          </p:pic>
        </p:grpSp>
        <p:grpSp>
          <p:nvGrpSpPr>
            <p:cNvPr id="6780" name="Group 11"/>
            <p:cNvGrpSpPr/>
            <p:nvPr/>
          </p:nvGrpSpPr>
          <p:grpSpPr>
            <a:xfrm>
              <a:off x="461880" y="3319560"/>
              <a:ext cx="623160" cy="556920"/>
              <a:chOff x="461880" y="3319560"/>
              <a:chExt cx="623160" cy="556920"/>
            </a:xfrm>
          </p:grpSpPr>
          <p:pic>
            <p:nvPicPr>
              <p:cNvPr id="6781" name="Picture 437" descr=""/>
              <p:cNvPicPr/>
              <p:nvPr/>
            </p:nvPicPr>
            <p:blipFill>
              <a:blip r:embed="rId14"/>
              <a:stretch/>
            </p:blipFill>
            <p:spPr>
              <a:xfrm>
                <a:off x="461880" y="3344400"/>
                <a:ext cx="570240" cy="532080"/>
              </a:xfrm>
              <a:prstGeom prst="rect">
                <a:avLst/>
              </a:prstGeom>
              <a:ln w="0">
                <a:noFill/>
              </a:ln>
            </p:spPr>
          </p:pic>
          <p:pic>
            <p:nvPicPr>
              <p:cNvPr id="6782" name="Picture 438" descr=""/>
              <p:cNvPicPr/>
              <p:nvPr/>
            </p:nvPicPr>
            <p:blipFill>
              <a:blip r:embed="rId15"/>
              <a:stretch/>
            </p:blipFill>
            <p:spPr>
              <a:xfrm>
                <a:off x="611280" y="3319560"/>
                <a:ext cx="473760" cy="270000"/>
              </a:xfrm>
              <a:prstGeom prst="rect">
                <a:avLst/>
              </a:prstGeom>
              <a:ln w="0">
                <a:noFill/>
              </a:ln>
            </p:spPr>
          </p:pic>
        </p:grpSp>
      </p:grpSp>
      <p:grpSp>
        <p:nvGrpSpPr>
          <p:cNvPr id="6783" name="Group 12"/>
          <p:cNvGrpSpPr/>
          <p:nvPr/>
        </p:nvGrpSpPr>
        <p:grpSpPr>
          <a:xfrm>
            <a:off x="4169160" y="1790640"/>
            <a:ext cx="3359880" cy="4160160"/>
            <a:chOff x="4169160" y="1790640"/>
            <a:chExt cx="3359880" cy="4160160"/>
          </a:xfrm>
        </p:grpSpPr>
        <p:grpSp>
          <p:nvGrpSpPr>
            <p:cNvPr id="6784" name="Group 13"/>
            <p:cNvGrpSpPr/>
            <p:nvPr/>
          </p:nvGrpSpPr>
          <p:grpSpPr>
            <a:xfrm>
              <a:off x="4169160" y="1790640"/>
              <a:ext cx="3359880" cy="4160160"/>
              <a:chOff x="4169160" y="1790640"/>
              <a:chExt cx="3359880" cy="4160160"/>
            </a:xfrm>
          </p:grpSpPr>
          <p:sp>
            <p:nvSpPr>
              <p:cNvPr id="6785" name="CustomShape 14"/>
              <p:cNvSpPr/>
              <p:nvPr/>
            </p:nvSpPr>
            <p:spPr>
              <a:xfrm>
                <a:off x="4550400" y="2043720"/>
                <a:ext cx="2282760" cy="278136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w="0">
                <a:noFill/>
              </a:ln>
            </p:spPr>
            <p:style>
              <a:lnRef idx="0"/>
              <a:fillRef idx="0"/>
              <a:effectRef idx="0"/>
              <a:fontRef idx="minor"/>
            </p:style>
          </p:sp>
          <p:grpSp>
            <p:nvGrpSpPr>
              <p:cNvPr id="6786" name="Group 15"/>
              <p:cNvGrpSpPr/>
              <p:nvPr/>
            </p:nvGrpSpPr>
            <p:grpSpPr>
              <a:xfrm>
                <a:off x="4367520" y="3382920"/>
                <a:ext cx="309960" cy="311400"/>
                <a:chOff x="4367520" y="3382920"/>
                <a:chExt cx="309960" cy="311400"/>
              </a:xfrm>
            </p:grpSpPr>
            <p:pic>
              <p:nvPicPr>
                <p:cNvPr id="6787" name="Picture 1065" descr="antenna_stylized"/>
                <p:cNvPicPr/>
                <p:nvPr/>
              </p:nvPicPr>
              <p:blipFill>
                <a:blip r:embed="rId16"/>
                <a:stretch/>
              </p:blipFill>
              <p:spPr>
                <a:xfrm>
                  <a:off x="4367520" y="3382920"/>
                  <a:ext cx="307440" cy="168480"/>
                </a:xfrm>
                <a:prstGeom prst="rect">
                  <a:avLst/>
                </a:prstGeom>
                <a:ln w="0">
                  <a:noFill/>
                </a:ln>
              </p:spPr>
            </p:pic>
            <p:pic>
              <p:nvPicPr>
                <p:cNvPr id="6788" name="Picture 1066" descr="laptop_keyboard"/>
                <p:cNvPicPr/>
                <p:nvPr/>
              </p:nvPicPr>
              <p:blipFill>
                <a:blip r:embed="rId17"/>
                <a:stretch/>
              </p:blipFill>
              <p:spPr>
                <a:xfrm flipH="1" rot="114600">
                  <a:off x="4382640" y="3570120"/>
                  <a:ext cx="253080" cy="119880"/>
                </a:xfrm>
                <a:prstGeom prst="rect">
                  <a:avLst/>
                </a:prstGeom>
                <a:ln w="0">
                  <a:noFill/>
                </a:ln>
              </p:spPr>
            </p:pic>
            <p:sp>
              <p:nvSpPr>
                <p:cNvPr id="6789" name="CustomShape 16"/>
                <p:cNvSpPr/>
                <p:nvPr/>
              </p:nvSpPr>
              <p:spPr>
                <a:xfrm>
                  <a:off x="4466520" y="3453480"/>
                  <a:ext cx="203760" cy="15660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6790" name="Picture 1068" descr="screen"/>
                <p:cNvPicPr/>
                <p:nvPr/>
              </p:nvPicPr>
              <p:blipFill>
                <a:blip r:embed="rId18"/>
                <a:stretch/>
              </p:blipFill>
              <p:spPr>
                <a:xfrm>
                  <a:off x="4476600" y="3457440"/>
                  <a:ext cx="185040" cy="142560"/>
                </a:xfrm>
                <a:prstGeom prst="rect">
                  <a:avLst/>
                </a:prstGeom>
                <a:ln w="0">
                  <a:noFill/>
                </a:ln>
              </p:spPr>
            </p:pic>
            <p:sp>
              <p:nvSpPr>
                <p:cNvPr id="6791" name="CustomShape 17"/>
                <p:cNvSpPr/>
                <p:nvPr/>
              </p:nvSpPr>
              <p:spPr>
                <a:xfrm>
                  <a:off x="4503600" y="3448800"/>
                  <a:ext cx="172440" cy="2880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6792" name="CustomShape 18"/>
                <p:cNvSpPr/>
                <p:nvPr/>
              </p:nvSpPr>
              <p:spPr>
                <a:xfrm>
                  <a:off x="4464720" y="3448440"/>
                  <a:ext cx="47520" cy="12132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6793" name="CustomShape 19"/>
                <p:cNvSpPr/>
                <p:nvPr/>
              </p:nvSpPr>
              <p:spPr>
                <a:xfrm>
                  <a:off x="4623480" y="3470400"/>
                  <a:ext cx="51480" cy="14004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6794" name="CustomShape 20"/>
                <p:cNvSpPr/>
                <p:nvPr/>
              </p:nvSpPr>
              <p:spPr>
                <a:xfrm>
                  <a:off x="4464360" y="3564000"/>
                  <a:ext cx="189360" cy="4716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6795" name="CustomShape 21"/>
                <p:cNvSpPr/>
                <p:nvPr/>
              </p:nvSpPr>
              <p:spPr>
                <a:xfrm>
                  <a:off x="4629240" y="3471480"/>
                  <a:ext cx="48240" cy="14076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6796" name="CustomShape 22"/>
                <p:cNvSpPr/>
                <p:nvPr/>
              </p:nvSpPr>
              <p:spPr>
                <a:xfrm>
                  <a:off x="4464360" y="3570480"/>
                  <a:ext cx="168480" cy="4644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6797" name="Group 23"/>
                <p:cNvGrpSpPr/>
                <p:nvPr/>
              </p:nvGrpSpPr>
              <p:grpSpPr>
                <a:xfrm>
                  <a:off x="4461480" y="3620520"/>
                  <a:ext cx="56880" cy="27360"/>
                  <a:chOff x="4461480" y="3620520"/>
                  <a:chExt cx="56880" cy="27360"/>
                </a:xfrm>
              </p:grpSpPr>
              <p:sp>
                <p:nvSpPr>
                  <p:cNvPr id="6798" name="CustomShape 24"/>
                  <p:cNvSpPr/>
                  <p:nvPr/>
                </p:nvSpPr>
                <p:spPr>
                  <a:xfrm>
                    <a:off x="4461480" y="3620520"/>
                    <a:ext cx="56880" cy="2736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6799" name="CustomShape 25"/>
                  <p:cNvSpPr/>
                  <p:nvPr/>
                </p:nvSpPr>
                <p:spPr>
                  <a:xfrm>
                    <a:off x="4462560" y="3620880"/>
                    <a:ext cx="55080" cy="2592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6800" name="CustomShape 26"/>
                  <p:cNvSpPr/>
                  <p:nvPr/>
                </p:nvSpPr>
                <p:spPr>
                  <a:xfrm>
                    <a:off x="4466880" y="3631320"/>
                    <a:ext cx="19440" cy="828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6801" name="CustomShape 27"/>
                  <p:cNvSpPr/>
                  <p:nvPr/>
                </p:nvSpPr>
                <p:spPr>
                  <a:xfrm>
                    <a:off x="4466160" y="3635280"/>
                    <a:ext cx="14400" cy="504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6802" name="CustomShape 28"/>
                  <p:cNvSpPr/>
                  <p:nvPr/>
                </p:nvSpPr>
                <p:spPr>
                  <a:xfrm>
                    <a:off x="4483080" y="3636720"/>
                    <a:ext cx="19440" cy="828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6803" name="CustomShape 29"/>
                  <p:cNvSpPr/>
                  <p:nvPr/>
                </p:nvSpPr>
                <p:spPr>
                  <a:xfrm>
                    <a:off x="4482360" y="3640680"/>
                    <a:ext cx="14400" cy="504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6804" name="CustomShape 30"/>
                <p:cNvSpPr/>
                <p:nvPr/>
              </p:nvSpPr>
              <p:spPr>
                <a:xfrm>
                  <a:off x="4559760" y="3624480"/>
                  <a:ext cx="69120" cy="6084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6805" name="CustomShape 31"/>
                <p:cNvSpPr/>
                <p:nvPr/>
              </p:nvSpPr>
              <p:spPr>
                <a:xfrm>
                  <a:off x="4382640" y="3629520"/>
                  <a:ext cx="177120" cy="5544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806" name="CustomShape 32"/>
                <p:cNvSpPr/>
                <p:nvPr/>
              </p:nvSpPr>
              <p:spPr>
                <a:xfrm>
                  <a:off x="4382640" y="3619080"/>
                  <a:ext cx="1440" cy="1080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6807" name="CustomShape 33"/>
                <p:cNvSpPr/>
                <p:nvPr/>
              </p:nvSpPr>
              <p:spPr>
                <a:xfrm>
                  <a:off x="4383000" y="3573360"/>
                  <a:ext cx="82080" cy="4644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6808" name="CustomShape 34"/>
                <p:cNvSpPr/>
                <p:nvPr/>
              </p:nvSpPr>
              <p:spPr>
                <a:xfrm>
                  <a:off x="4388400" y="3621600"/>
                  <a:ext cx="167760" cy="5328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809" name="CustomShape 35"/>
                <p:cNvSpPr/>
                <p:nvPr/>
              </p:nvSpPr>
              <p:spPr>
                <a:xfrm flipV="1">
                  <a:off x="4556520" y="3616920"/>
                  <a:ext cx="68400" cy="5508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6810" name="Group 36"/>
              <p:cNvGrpSpPr/>
              <p:nvPr/>
            </p:nvGrpSpPr>
            <p:grpSpPr>
              <a:xfrm>
                <a:off x="4882320" y="3915000"/>
                <a:ext cx="345240" cy="320040"/>
                <a:chOff x="4882320" y="3915000"/>
                <a:chExt cx="345240" cy="320040"/>
              </a:xfrm>
            </p:grpSpPr>
            <p:pic>
              <p:nvPicPr>
                <p:cNvPr id="6811" name="Picture 591" descr="desktop_computer_stylized_medium"/>
                <p:cNvPicPr/>
                <p:nvPr/>
              </p:nvPicPr>
              <p:blipFill>
                <a:blip r:embed="rId19"/>
                <a:stretch/>
              </p:blipFill>
              <p:spPr>
                <a:xfrm flipH="1">
                  <a:off x="4882320" y="3915000"/>
                  <a:ext cx="345240" cy="320040"/>
                </a:xfrm>
                <a:prstGeom prst="rect">
                  <a:avLst/>
                </a:prstGeom>
                <a:ln w="0">
                  <a:noFill/>
                </a:ln>
              </p:spPr>
            </p:pic>
            <p:sp>
              <p:nvSpPr>
                <p:cNvPr id="6812" name="CustomShape 37"/>
                <p:cNvSpPr/>
                <p:nvPr/>
              </p:nvSpPr>
              <p:spPr>
                <a:xfrm flipH="1">
                  <a:off x="5029200" y="3945600"/>
                  <a:ext cx="162720" cy="1465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6813" name="Group 38"/>
              <p:cNvGrpSpPr/>
              <p:nvPr/>
            </p:nvGrpSpPr>
            <p:grpSpPr>
              <a:xfrm>
                <a:off x="6597720" y="4189320"/>
                <a:ext cx="176760" cy="330840"/>
                <a:chOff x="6597720" y="4189320"/>
                <a:chExt cx="176760" cy="330840"/>
              </a:xfrm>
            </p:grpSpPr>
            <p:sp>
              <p:nvSpPr>
                <p:cNvPr id="6814" name="CustomShape 39"/>
                <p:cNvSpPr/>
                <p:nvPr/>
              </p:nvSpPr>
              <p:spPr>
                <a:xfrm>
                  <a:off x="6737760" y="4190040"/>
                  <a:ext cx="34920" cy="31536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815" name="CustomShape 40"/>
                <p:cNvSpPr/>
                <p:nvPr/>
              </p:nvSpPr>
              <p:spPr>
                <a:xfrm>
                  <a:off x="6606360" y="4189320"/>
                  <a:ext cx="129600" cy="31500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816" name="CustomShape 41"/>
                <p:cNvSpPr/>
                <p:nvPr/>
              </p:nvSpPr>
              <p:spPr>
                <a:xfrm>
                  <a:off x="6744600" y="4208760"/>
                  <a:ext cx="20520" cy="2916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817" name="CustomShape 42"/>
                <p:cNvSpPr/>
                <p:nvPr/>
              </p:nvSpPr>
              <p:spPr>
                <a:xfrm>
                  <a:off x="6739920" y="4356720"/>
                  <a:ext cx="32400" cy="255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818" name="CustomShape 43"/>
                <p:cNvSpPr/>
                <p:nvPr/>
              </p:nvSpPr>
              <p:spPr>
                <a:xfrm>
                  <a:off x="6606360" y="4225320"/>
                  <a:ext cx="74160" cy="6120"/>
                </a:xfrm>
                <a:prstGeom prst="rect">
                  <a:avLst/>
                </a:prstGeom>
                <a:solidFill>
                  <a:schemeClr val="tx1"/>
                </a:solidFill>
                <a:ln w="9525">
                  <a:solidFill>
                    <a:schemeClr val="tx1"/>
                  </a:solidFill>
                  <a:miter/>
                </a:ln>
              </p:spPr>
              <p:style>
                <a:lnRef idx="0"/>
                <a:fillRef idx="0"/>
                <a:effectRef idx="0"/>
                <a:fontRef idx="minor"/>
              </p:style>
            </p:sp>
            <p:grpSp>
              <p:nvGrpSpPr>
                <p:cNvPr id="6819" name="Group 44"/>
                <p:cNvGrpSpPr/>
                <p:nvPr/>
              </p:nvGrpSpPr>
              <p:grpSpPr>
                <a:xfrm>
                  <a:off x="6673320" y="4222080"/>
                  <a:ext cx="71640" cy="20520"/>
                  <a:chOff x="6673320" y="4222080"/>
                  <a:chExt cx="71640" cy="20520"/>
                </a:xfrm>
              </p:grpSpPr>
              <p:sp>
                <p:nvSpPr>
                  <p:cNvPr id="6820" name="CustomShape 45"/>
                  <p:cNvSpPr/>
                  <p:nvPr/>
                </p:nvSpPr>
                <p:spPr>
                  <a:xfrm>
                    <a:off x="6673320" y="4222080"/>
                    <a:ext cx="71640" cy="20520"/>
                  </a:xfrm>
                  <a:prstGeom prst="roundRect">
                    <a:avLst>
                      <a:gd name="adj" fmla="val 50000"/>
                    </a:avLst>
                  </a:prstGeom>
                  <a:solidFill>
                    <a:schemeClr val="tx1"/>
                  </a:solidFill>
                  <a:ln w="0">
                    <a:noFill/>
                  </a:ln>
                </p:spPr>
                <p:style>
                  <a:lnRef idx="0"/>
                  <a:fillRef idx="0"/>
                  <a:effectRef idx="0"/>
                  <a:fontRef idx="minor"/>
                </p:style>
              </p:sp>
              <p:sp>
                <p:nvSpPr>
                  <p:cNvPr id="6821" name="CustomShape 46"/>
                  <p:cNvSpPr/>
                  <p:nvPr/>
                </p:nvSpPr>
                <p:spPr>
                  <a:xfrm>
                    <a:off x="6674400" y="4224240"/>
                    <a:ext cx="69120" cy="16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822" name="CustomShape 47"/>
                <p:cNvSpPr/>
                <p:nvPr/>
              </p:nvSpPr>
              <p:spPr>
                <a:xfrm>
                  <a:off x="6607440" y="4271400"/>
                  <a:ext cx="74160" cy="6120"/>
                </a:xfrm>
                <a:prstGeom prst="rect">
                  <a:avLst/>
                </a:prstGeom>
                <a:solidFill>
                  <a:schemeClr val="tx1"/>
                </a:solidFill>
                <a:ln w="9525">
                  <a:solidFill>
                    <a:schemeClr val="tx1"/>
                  </a:solidFill>
                  <a:miter/>
                </a:ln>
              </p:spPr>
              <p:style>
                <a:lnRef idx="0"/>
                <a:fillRef idx="0"/>
                <a:effectRef idx="0"/>
                <a:fontRef idx="minor"/>
              </p:style>
            </p:sp>
            <p:grpSp>
              <p:nvGrpSpPr>
                <p:cNvPr id="6823" name="Group 48"/>
                <p:cNvGrpSpPr/>
                <p:nvPr/>
              </p:nvGrpSpPr>
              <p:grpSpPr>
                <a:xfrm>
                  <a:off x="6673320" y="4266720"/>
                  <a:ext cx="71640" cy="18000"/>
                  <a:chOff x="6673320" y="4266720"/>
                  <a:chExt cx="71640" cy="18000"/>
                </a:xfrm>
              </p:grpSpPr>
              <p:sp>
                <p:nvSpPr>
                  <p:cNvPr id="6824" name="CustomShape 49"/>
                  <p:cNvSpPr/>
                  <p:nvPr/>
                </p:nvSpPr>
                <p:spPr>
                  <a:xfrm>
                    <a:off x="6673320" y="4266720"/>
                    <a:ext cx="71640" cy="18000"/>
                  </a:xfrm>
                  <a:prstGeom prst="roundRect">
                    <a:avLst>
                      <a:gd name="adj" fmla="val 50000"/>
                    </a:avLst>
                  </a:prstGeom>
                  <a:solidFill>
                    <a:schemeClr val="tx1"/>
                  </a:solidFill>
                  <a:ln w="0">
                    <a:noFill/>
                  </a:ln>
                </p:spPr>
                <p:style>
                  <a:lnRef idx="0"/>
                  <a:fillRef idx="0"/>
                  <a:effectRef idx="0"/>
                  <a:fontRef idx="minor"/>
                </p:style>
              </p:sp>
              <p:sp>
                <p:nvSpPr>
                  <p:cNvPr id="6825" name="CustomShape 50"/>
                  <p:cNvSpPr/>
                  <p:nvPr/>
                </p:nvSpPr>
                <p:spPr>
                  <a:xfrm>
                    <a:off x="6674400" y="4269240"/>
                    <a:ext cx="69120" cy="14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826" name="CustomShape 51"/>
                <p:cNvSpPr/>
                <p:nvPr/>
              </p:nvSpPr>
              <p:spPr>
                <a:xfrm>
                  <a:off x="6607440" y="4317120"/>
                  <a:ext cx="74160" cy="6120"/>
                </a:xfrm>
                <a:prstGeom prst="rect">
                  <a:avLst/>
                </a:prstGeom>
                <a:solidFill>
                  <a:schemeClr val="tx1"/>
                </a:solidFill>
                <a:ln w="9525">
                  <a:solidFill>
                    <a:schemeClr val="tx1"/>
                  </a:solidFill>
                  <a:miter/>
                </a:ln>
              </p:spPr>
              <p:style>
                <a:lnRef idx="0"/>
                <a:fillRef idx="0"/>
                <a:effectRef idx="0"/>
                <a:fontRef idx="minor"/>
              </p:style>
            </p:sp>
            <p:sp>
              <p:nvSpPr>
                <p:cNvPr id="6827" name="CustomShape 52"/>
                <p:cNvSpPr/>
                <p:nvPr/>
              </p:nvSpPr>
              <p:spPr>
                <a:xfrm>
                  <a:off x="6608880" y="4358520"/>
                  <a:ext cx="74160" cy="6120"/>
                </a:xfrm>
                <a:prstGeom prst="rect">
                  <a:avLst/>
                </a:prstGeom>
                <a:solidFill>
                  <a:schemeClr val="tx1"/>
                </a:solidFill>
                <a:ln w="9525">
                  <a:solidFill>
                    <a:schemeClr val="tx1"/>
                  </a:solidFill>
                  <a:miter/>
                </a:ln>
              </p:spPr>
              <p:style>
                <a:lnRef idx="0"/>
                <a:fillRef idx="0"/>
                <a:effectRef idx="0"/>
                <a:fontRef idx="minor"/>
              </p:style>
            </p:sp>
            <p:grpSp>
              <p:nvGrpSpPr>
                <p:cNvPr id="6828" name="Group 53"/>
                <p:cNvGrpSpPr/>
                <p:nvPr/>
              </p:nvGrpSpPr>
              <p:grpSpPr>
                <a:xfrm>
                  <a:off x="6671880" y="4357440"/>
                  <a:ext cx="71640" cy="18360"/>
                  <a:chOff x="6671880" y="4357440"/>
                  <a:chExt cx="71640" cy="18360"/>
                </a:xfrm>
              </p:grpSpPr>
              <p:sp>
                <p:nvSpPr>
                  <p:cNvPr id="6829" name="CustomShape 54"/>
                  <p:cNvSpPr/>
                  <p:nvPr/>
                </p:nvSpPr>
                <p:spPr>
                  <a:xfrm>
                    <a:off x="6671880" y="4357440"/>
                    <a:ext cx="71640" cy="18360"/>
                  </a:xfrm>
                  <a:prstGeom prst="roundRect">
                    <a:avLst>
                      <a:gd name="adj" fmla="val 50000"/>
                    </a:avLst>
                  </a:prstGeom>
                  <a:solidFill>
                    <a:schemeClr val="tx1"/>
                  </a:solidFill>
                  <a:ln w="0">
                    <a:noFill/>
                  </a:ln>
                </p:spPr>
                <p:style>
                  <a:lnRef idx="0"/>
                  <a:fillRef idx="0"/>
                  <a:effectRef idx="0"/>
                  <a:fontRef idx="minor"/>
                </p:style>
              </p:sp>
              <p:sp>
                <p:nvSpPr>
                  <p:cNvPr id="6830" name="CustomShape 55"/>
                  <p:cNvSpPr/>
                  <p:nvPr/>
                </p:nvSpPr>
                <p:spPr>
                  <a:xfrm>
                    <a:off x="6673320" y="4357440"/>
                    <a:ext cx="69120" cy="158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831" name="CustomShape 56"/>
                <p:cNvSpPr/>
                <p:nvPr/>
              </p:nvSpPr>
              <p:spPr>
                <a:xfrm>
                  <a:off x="6740280" y="4317120"/>
                  <a:ext cx="32400" cy="255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832" name="Group 57"/>
                <p:cNvGrpSpPr/>
                <p:nvPr/>
              </p:nvGrpSpPr>
              <p:grpSpPr>
                <a:xfrm>
                  <a:off x="6671880" y="4313880"/>
                  <a:ext cx="73080" cy="18000"/>
                  <a:chOff x="6671880" y="4313880"/>
                  <a:chExt cx="73080" cy="18000"/>
                </a:xfrm>
              </p:grpSpPr>
              <p:sp>
                <p:nvSpPr>
                  <p:cNvPr id="6833" name="CustomShape 58"/>
                  <p:cNvSpPr/>
                  <p:nvPr/>
                </p:nvSpPr>
                <p:spPr>
                  <a:xfrm>
                    <a:off x="6671880" y="4313880"/>
                    <a:ext cx="72720" cy="18000"/>
                  </a:xfrm>
                  <a:prstGeom prst="roundRect">
                    <a:avLst>
                      <a:gd name="adj" fmla="val 50000"/>
                    </a:avLst>
                  </a:prstGeom>
                  <a:solidFill>
                    <a:schemeClr val="tx1"/>
                  </a:solidFill>
                  <a:ln w="0">
                    <a:noFill/>
                  </a:ln>
                </p:spPr>
                <p:style>
                  <a:lnRef idx="0"/>
                  <a:fillRef idx="0"/>
                  <a:effectRef idx="0"/>
                  <a:fontRef idx="minor"/>
                </p:style>
              </p:sp>
              <p:sp>
                <p:nvSpPr>
                  <p:cNvPr id="6834" name="CustomShape 59"/>
                  <p:cNvSpPr/>
                  <p:nvPr/>
                </p:nvSpPr>
                <p:spPr>
                  <a:xfrm>
                    <a:off x="6673320" y="4316040"/>
                    <a:ext cx="71640" cy="14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835" name="CustomShape 60"/>
                <p:cNvSpPr/>
                <p:nvPr/>
              </p:nvSpPr>
              <p:spPr>
                <a:xfrm>
                  <a:off x="6735240" y="4189320"/>
                  <a:ext cx="8280" cy="31500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6836" name="CustomShape 61"/>
                <p:cNvSpPr/>
                <p:nvPr/>
              </p:nvSpPr>
              <p:spPr>
                <a:xfrm>
                  <a:off x="6743520" y="4269240"/>
                  <a:ext cx="29160" cy="2916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837" name="CustomShape 62"/>
                <p:cNvSpPr/>
                <p:nvPr/>
              </p:nvSpPr>
              <p:spPr>
                <a:xfrm>
                  <a:off x="6743880" y="4223880"/>
                  <a:ext cx="29880" cy="327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838" name="CustomShape 63"/>
                <p:cNvSpPr/>
                <p:nvPr/>
              </p:nvSpPr>
              <p:spPr>
                <a:xfrm>
                  <a:off x="6768720" y="4490640"/>
                  <a:ext cx="5760" cy="12600"/>
                </a:xfrm>
                <a:prstGeom prst="ellipse">
                  <a:avLst/>
                </a:prstGeom>
                <a:solidFill>
                  <a:srgbClr val="333333"/>
                </a:solidFill>
                <a:ln w="0">
                  <a:noFill/>
                </a:ln>
              </p:spPr>
              <p:style>
                <a:lnRef idx="0"/>
                <a:fillRef idx="0"/>
                <a:effectRef idx="0"/>
                <a:fontRef idx="minor"/>
              </p:style>
            </p:sp>
            <p:sp>
              <p:nvSpPr>
                <p:cNvPr id="6839" name="CustomShape 64"/>
                <p:cNvSpPr/>
                <p:nvPr/>
              </p:nvSpPr>
              <p:spPr>
                <a:xfrm>
                  <a:off x="6742080" y="4491000"/>
                  <a:ext cx="30240" cy="273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840" name="CustomShape 65"/>
                <p:cNvSpPr/>
                <p:nvPr/>
              </p:nvSpPr>
              <p:spPr>
                <a:xfrm>
                  <a:off x="6597720" y="4499640"/>
                  <a:ext cx="148320" cy="2052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6841" name="CustomShape 66"/>
                <p:cNvSpPr/>
                <p:nvPr/>
              </p:nvSpPr>
              <p:spPr>
                <a:xfrm>
                  <a:off x="6606360" y="4504680"/>
                  <a:ext cx="132120" cy="1044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6842" name="CustomShape 67"/>
                <p:cNvSpPr/>
                <p:nvPr/>
              </p:nvSpPr>
              <p:spPr>
                <a:xfrm>
                  <a:off x="6618600" y="4458960"/>
                  <a:ext cx="19440" cy="19080"/>
                </a:xfrm>
                <a:prstGeom prst="ellipse">
                  <a:avLst/>
                </a:prstGeom>
                <a:solidFill>
                  <a:srgbClr val="33cc33"/>
                </a:solidFill>
                <a:ln w="0">
                  <a:noFill/>
                </a:ln>
              </p:spPr>
              <p:style>
                <a:lnRef idx="0"/>
                <a:fillRef idx="0"/>
                <a:effectRef idx="0"/>
                <a:fontRef idx="minor"/>
              </p:style>
            </p:sp>
            <p:sp>
              <p:nvSpPr>
                <p:cNvPr id="6843" name="CustomShape 68"/>
                <p:cNvSpPr/>
                <p:nvPr/>
              </p:nvSpPr>
              <p:spPr>
                <a:xfrm>
                  <a:off x="6640920" y="4458960"/>
                  <a:ext cx="19440" cy="19080"/>
                </a:xfrm>
                <a:prstGeom prst="ellipse">
                  <a:avLst/>
                </a:prstGeom>
                <a:solidFill>
                  <a:srgbClr val="ff0000"/>
                </a:solidFill>
                <a:ln w="0">
                  <a:noFill/>
                </a:ln>
              </p:spPr>
              <p:style>
                <a:lnRef idx="0"/>
                <a:fillRef idx="0"/>
                <a:effectRef idx="0"/>
                <a:fontRef idx="minor"/>
              </p:style>
            </p:sp>
            <p:sp>
              <p:nvSpPr>
                <p:cNvPr id="6844" name="CustomShape 69"/>
                <p:cNvSpPr/>
                <p:nvPr/>
              </p:nvSpPr>
              <p:spPr>
                <a:xfrm>
                  <a:off x="6662160" y="4458960"/>
                  <a:ext cx="19440" cy="19080"/>
                </a:xfrm>
                <a:prstGeom prst="ellipse">
                  <a:avLst/>
                </a:prstGeom>
                <a:solidFill>
                  <a:srgbClr val="33cc33"/>
                </a:solidFill>
                <a:ln w="0">
                  <a:noFill/>
                </a:ln>
              </p:spPr>
              <p:style>
                <a:lnRef idx="0"/>
                <a:fillRef idx="0"/>
                <a:effectRef idx="0"/>
                <a:fontRef idx="minor"/>
              </p:style>
            </p:sp>
            <p:sp>
              <p:nvSpPr>
                <p:cNvPr id="6845" name="CustomShape 70"/>
                <p:cNvSpPr/>
                <p:nvPr/>
              </p:nvSpPr>
              <p:spPr>
                <a:xfrm>
                  <a:off x="6712920" y="4383720"/>
                  <a:ext cx="9720" cy="104400"/>
                </a:xfrm>
                <a:prstGeom prst="rect">
                  <a:avLst/>
                </a:prstGeom>
                <a:solidFill>
                  <a:srgbClr val="292929"/>
                </a:solidFill>
                <a:ln w="9525">
                  <a:solidFill>
                    <a:schemeClr val="tx1"/>
                  </a:solidFill>
                  <a:miter/>
                </a:ln>
              </p:spPr>
              <p:style>
                <a:lnRef idx="0"/>
                <a:fillRef idx="0"/>
                <a:effectRef idx="0"/>
                <a:fontRef idx="minor"/>
              </p:style>
            </p:sp>
          </p:grpSp>
          <p:grpSp>
            <p:nvGrpSpPr>
              <p:cNvPr id="6846" name="Group 71"/>
              <p:cNvGrpSpPr/>
              <p:nvPr/>
            </p:nvGrpSpPr>
            <p:grpSpPr>
              <a:xfrm>
                <a:off x="4838040" y="2582280"/>
                <a:ext cx="176760" cy="330480"/>
                <a:chOff x="4838040" y="2582280"/>
                <a:chExt cx="176760" cy="330480"/>
              </a:xfrm>
            </p:grpSpPr>
            <p:sp>
              <p:nvSpPr>
                <p:cNvPr id="6847" name="CustomShape 72"/>
                <p:cNvSpPr/>
                <p:nvPr/>
              </p:nvSpPr>
              <p:spPr>
                <a:xfrm>
                  <a:off x="4978440" y="2582640"/>
                  <a:ext cx="34920" cy="31536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848" name="CustomShape 73"/>
                <p:cNvSpPr/>
                <p:nvPr/>
              </p:nvSpPr>
              <p:spPr>
                <a:xfrm>
                  <a:off x="4846680" y="2582280"/>
                  <a:ext cx="129600" cy="31500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849" name="CustomShape 74"/>
                <p:cNvSpPr/>
                <p:nvPr/>
              </p:nvSpPr>
              <p:spPr>
                <a:xfrm>
                  <a:off x="4984920" y="2601720"/>
                  <a:ext cx="20520" cy="2916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850" name="CustomShape 75"/>
                <p:cNvSpPr/>
                <p:nvPr/>
              </p:nvSpPr>
              <p:spPr>
                <a:xfrm>
                  <a:off x="4980240" y="2749320"/>
                  <a:ext cx="32400" cy="255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851" name="CustomShape 76"/>
                <p:cNvSpPr/>
                <p:nvPr/>
              </p:nvSpPr>
              <p:spPr>
                <a:xfrm>
                  <a:off x="4846680" y="2618280"/>
                  <a:ext cx="74160" cy="6120"/>
                </a:xfrm>
                <a:prstGeom prst="rect">
                  <a:avLst/>
                </a:prstGeom>
                <a:solidFill>
                  <a:schemeClr val="tx1"/>
                </a:solidFill>
                <a:ln w="9525">
                  <a:solidFill>
                    <a:schemeClr val="tx1"/>
                  </a:solidFill>
                  <a:miter/>
                </a:ln>
              </p:spPr>
              <p:style>
                <a:lnRef idx="0"/>
                <a:fillRef idx="0"/>
                <a:effectRef idx="0"/>
                <a:fontRef idx="minor"/>
              </p:style>
            </p:sp>
            <p:grpSp>
              <p:nvGrpSpPr>
                <p:cNvPr id="6852" name="Group 77"/>
                <p:cNvGrpSpPr/>
                <p:nvPr/>
              </p:nvGrpSpPr>
              <p:grpSpPr>
                <a:xfrm>
                  <a:off x="4913640" y="2615040"/>
                  <a:ext cx="71640" cy="20520"/>
                  <a:chOff x="4913640" y="2615040"/>
                  <a:chExt cx="71640" cy="20520"/>
                </a:xfrm>
              </p:grpSpPr>
              <p:sp>
                <p:nvSpPr>
                  <p:cNvPr id="6853" name="CustomShape 78"/>
                  <p:cNvSpPr/>
                  <p:nvPr/>
                </p:nvSpPr>
                <p:spPr>
                  <a:xfrm>
                    <a:off x="4913640" y="2615040"/>
                    <a:ext cx="71640" cy="20520"/>
                  </a:xfrm>
                  <a:prstGeom prst="roundRect">
                    <a:avLst>
                      <a:gd name="adj" fmla="val 50000"/>
                    </a:avLst>
                  </a:prstGeom>
                  <a:solidFill>
                    <a:schemeClr val="tx1"/>
                  </a:solidFill>
                  <a:ln w="0">
                    <a:noFill/>
                  </a:ln>
                </p:spPr>
                <p:style>
                  <a:lnRef idx="0"/>
                  <a:fillRef idx="0"/>
                  <a:effectRef idx="0"/>
                  <a:fontRef idx="minor"/>
                </p:style>
              </p:sp>
              <p:sp>
                <p:nvSpPr>
                  <p:cNvPr id="6854" name="CustomShape 79"/>
                  <p:cNvSpPr/>
                  <p:nvPr/>
                </p:nvSpPr>
                <p:spPr>
                  <a:xfrm>
                    <a:off x="4915080" y="2617200"/>
                    <a:ext cx="69120" cy="16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855" name="CustomShape 80"/>
                <p:cNvSpPr/>
                <p:nvPr/>
              </p:nvSpPr>
              <p:spPr>
                <a:xfrm>
                  <a:off x="4848120" y="2664000"/>
                  <a:ext cx="74160" cy="6120"/>
                </a:xfrm>
                <a:prstGeom prst="rect">
                  <a:avLst/>
                </a:prstGeom>
                <a:solidFill>
                  <a:schemeClr val="tx1"/>
                </a:solidFill>
                <a:ln w="9525">
                  <a:solidFill>
                    <a:schemeClr val="tx1"/>
                  </a:solidFill>
                  <a:miter/>
                </a:ln>
              </p:spPr>
              <p:style>
                <a:lnRef idx="0"/>
                <a:fillRef idx="0"/>
                <a:effectRef idx="0"/>
                <a:fontRef idx="minor"/>
              </p:style>
            </p:sp>
            <p:grpSp>
              <p:nvGrpSpPr>
                <p:cNvPr id="6856" name="Group 81"/>
                <p:cNvGrpSpPr/>
                <p:nvPr/>
              </p:nvGrpSpPr>
              <p:grpSpPr>
                <a:xfrm>
                  <a:off x="4913640" y="2659680"/>
                  <a:ext cx="71640" cy="18000"/>
                  <a:chOff x="4913640" y="2659680"/>
                  <a:chExt cx="71640" cy="18000"/>
                </a:xfrm>
              </p:grpSpPr>
              <p:sp>
                <p:nvSpPr>
                  <p:cNvPr id="6857" name="CustomShape 82"/>
                  <p:cNvSpPr/>
                  <p:nvPr/>
                </p:nvSpPr>
                <p:spPr>
                  <a:xfrm>
                    <a:off x="4913640" y="2659680"/>
                    <a:ext cx="71640" cy="18000"/>
                  </a:xfrm>
                  <a:prstGeom prst="roundRect">
                    <a:avLst>
                      <a:gd name="adj" fmla="val 50000"/>
                    </a:avLst>
                  </a:prstGeom>
                  <a:solidFill>
                    <a:schemeClr val="tx1"/>
                  </a:solidFill>
                  <a:ln w="0">
                    <a:noFill/>
                  </a:ln>
                </p:spPr>
                <p:style>
                  <a:lnRef idx="0"/>
                  <a:fillRef idx="0"/>
                  <a:effectRef idx="0"/>
                  <a:fontRef idx="minor"/>
                </p:style>
              </p:sp>
              <p:sp>
                <p:nvSpPr>
                  <p:cNvPr id="6858" name="CustomShape 83"/>
                  <p:cNvSpPr/>
                  <p:nvPr/>
                </p:nvSpPr>
                <p:spPr>
                  <a:xfrm>
                    <a:off x="4915080" y="2661840"/>
                    <a:ext cx="69120" cy="14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859" name="CustomShape 84"/>
                <p:cNvSpPr/>
                <p:nvPr/>
              </p:nvSpPr>
              <p:spPr>
                <a:xfrm>
                  <a:off x="4848120" y="2710080"/>
                  <a:ext cx="74160" cy="6120"/>
                </a:xfrm>
                <a:prstGeom prst="rect">
                  <a:avLst/>
                </a:prstGeom>
                <a:solidFill>
                  <a:schemeClr val="tx1"/>
                </a:solidFill>
                <a:ln w="9525">
                  <a:solidFill>
                    <a:schemeClr val="tx1"/>
                  </a:solidFill>
                  <a:miter/>
                </a:ln>
              </p:spPr>
              <p:style>
                <a:lnRef idx="0"/>
                <a:fillRef idx="0"/>
                <a:effectRef idx="0"/>
                <a:fontRef idx="minor"/>
              </p:style>
            </p:sp>
            <p:sp>
              <p:nvSpPr>
                <p:cNvPr id="6860" name="CustomShape 85"/>
                <p:cNvSpPr/>
                <p:nvPr/>
              </p:nvSpPr>
              <p:spPr>
                <a:xfrm>
                  <a:off x="4849200" y="2751480"/>
                  <a:ext cx="74160" cy="6120"/>
                </a:xfrm>
                <a:prstGeom prst="rect">
                  <a:avLst/>
                </a:prstGeom>
                <a:solidFill>
                  <a:schemeClr val="tx1"/>
                </a:solidFill>
                <a:ln w="9525">
                  <a:solidFill>
                    <a:schemeClr val="tx1"/>
                  </a:solidFill>
                  <a:miter/>
                </a:ln>
              </p:spPr>
              <p:style>
                <a:lnRef idx="0"/>
                <a:fillRef idx="0"/>
                <a:effectRef idx="0"/>
                <a:fontRef idx="minor"/>
              </p:style>
            </p:sp>
            <p:grpSp>
              <p:nvGrpSpPr>
                <p:cNvPr id="6861" name="Group 86"/>
                <p:cNvGrpSpPr/>
                <p:nvPr/>
              </p:nvGrpSpPr>
              <p:grpSpPr>
                <a:xfrm>
                  <a:off x="4912560" y="2750400"/>
                  <a:ext cx="71640" cy="18360"/>
                  <a:chOff x="4912560" y="2750400"/>
                  <a:chExt cx="71640" cy="18360"/>
                </a:xfrm>
              </p:grpSpPr>
              <p:sp>
                <p:nvSpPr>
                  <p:cNvPr id="6862" name="CustomShape 87"/>
                  <p:cNvSpPr/>
                  <p:nvPr/>
                </p:nvSpPr>
                <p:spPr>
                  <a:xfrm>
                    <a:off x="4912560" y="2750400"/>
                    <a:ext cx="71640" cy="18360"/>
                  </a:xfrm>
                  <a:prstGeom prst="roundRect">
                    <a:avLst>
                      <a:gd name="adj" fmla="val 50000"/>
                    </a:avLst>
                  </a:prstGeom>
                  <a:solidFill>
                    <a:schemeClr val="tx1"/>
                  </a:solidFill>
                  <a:ln w="0">
                    <a:noFill/>
                  </a:ln>
                </p:spPr>
                <p:style>
                  <a:lnRef idx="0"/>
                  <a:fillRef idx="0"/>
                  <a:effectRef idx="0"/>
                  <a:fontRef idx="minor"/>
                </p:style>
              </p:sp>
              <p:sp>
                <p:nvSpPr>
                  <p:cNvPr id="6863" name="CustomShape 88"/>
                  <p:cNvSpPr/>
                  <p:nvPr/>
                </p:nvSpPr>
                <p:spPr>
                  <a:xfrm>
                    <a:off x="4913640" y="2750400"/>
                    <a:ext cx="69120" cy="158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864" name="CustomShape 89"/>
                <p:cNvSpPr/>
                <p:nvPr/>
              </p:nvSpPr>
              <p:spPr>
                <a:xfrm>
                  <a:off x="4980960" y="2710080"/>
                  <a:ext cx="32400" cy="255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865" name="Group 90"/>
                <p:cNvGrpSpPr/>
                <p:nvPr/>
              </p:nvGrpSpPr>
              <p:grpSpPr>
                <a:xfrm>
                  <a:off x="4912560" y="2706480"/>
                  <a:ext cx="72720" cy="18000"/>
                  <a:chOff x="4912560" y="2706480"/>
                  <a:chExt cx="72720" cy="18000"/>
                </a:xfrm>
              </p:grpSpPr>
              <p:sp>
                <p:nvSpPr>
                  <p:cNvPr id="6866" name="CustomShape 91"/>
                  <p:cNvSpPr/>
                  <p:nvPr/>
                </p:nvSpPr>
                <p:spPr>
                  <a:xfrm>
                    <a:off x="4912560" y="2706480"/>
                    <a:ext cx="72720" cy="18000"/>
                  </a:xfrm>
                  <a:prstGeom prst="roundRect">
                    <a:avLst>
                      <a:gd name="adj" fmla="val 50000"/>
                    </a:avLst>
                  </a:prstGeom>
                  <a:solidFill>
                    <a:schemeClr val="tx1"/>
                  </a:solidFill>
                  <a:ln w="0">
                    <a:noFill/>
                  </a:ln>
                </p:spPr>
                <p:style>
                  <a:lnRef idx="0"/>
                  <a:fillRef idx="0"/>
                  <a:effectRef idx="0"/>
                  <a:fontRef idx="minor"/>
                </p:style>
              </p:sp>
              <p:sp>
                <p:nvSpPr>
                  <p:cNvPr id="6867" name="CustomShape 92"/>
                  <p:cNvSpPr/>
                  <p:nvPr/>
                </p:nvSpPr>
                <p:spPr>
                  <a:xfrm>
                    <a:off x="4913640" y="2709000"/>
                    <a:ext cx="71640" cy="14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868" name="CustomShape 93"/>
                <p:cNvSpPr/>
                <p:nvPr/>
              </p:nvSpPr>
              <p:spPr>
                <a:xfrm>
                  <a:off x="4975560" y="2582280"/>
                  <a:ext cx="8280" cy="31500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6869" name="CustomShape 94"/>
                <p:cNvSpPr/>
                <p:nvPr/>
              </p:nvSpPr>
              <p:spPr>
                <a:xfrm>
                  <a:off x="4983840" y="2662200"/>
                  <a:ext cx="29160" cy="2916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870" name="CustomShape 95"/>
                <p:cNvSpPr/>
                <p:nvPr/>
              </p:nvSpPr>
              <p:spPr>
                <a:xfrm>
                  <a:off x="4984200" y="2616840"/>
                  <a:ext cx="29880" cy="327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871" name="CustomShape 96"/>
                <p:cNvSpPr/>
                <p:nvPr/>
              </p:nvSpPr>
              <p:spPr>
                <a:xfrm>
                  <a:off x="5009040" y="2883600"/>
                  <a:ext cx="5760" cy="12600"/>
                </a:xfrm>
                <a:prstGeom prst="ellipse">
                  <a:avLst/>
                </a:prstGeom>
                <a:solidFill>
                  <a:srgbClr val="333333"/>
                </a:solidFill>
                <a:ln w="0">
                  <a:noFill/>
                </a:ln>
              </p:spPr>
              <p:style>
                <a:lnRef idx="0"/>
                <a:fillRef idx="0"/>
                <a:effectRef idx="0"/>
                <a:fontRef idx="minor"/>
              </p:style>
            </p:sp>
            <p:sp>
              <p:nvSpPr>
                <p:cNvPr id="6872" name="CustomShape 97"/>
                <p:cNvSpPr/>
                <p:nvPr/>
              </p:nvSpPr>
              <p:spPr>
                <a:xfrm>
                  <a:off x="4982400" y="2883960"/>
                  <a:ext cx="30240" cy="273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873" name="CustomShape 98"/>
                <p:cNvSpPr/>
                <p:nvPr/>
              </p:nvSpPr>
              <p:spPr>
                <a:xfrm>
                  <a:off x="4838040" y="2892240"/>
                  <a:ext cx="148320" cy="2052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6874" name="CustomShape 99"/>
                <p:cNvSpPr/>
                <p:nvPr/>
              </p:nvSpPr>
              <p:spPr>
                <a:xfrm>
                  <a:off x="4846680" y="2897640"/>
                  <a:ext cx="132120" cy="1044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6875" name="CustomShape 100"/>
                <p:cNvSpPr/>
                <p:nvPr/>
              </p:nvSpPr>
              <p:spPr>
                <a:xfrm>
                  <a:off x="4859280" y="2851920"/>
                  <a:ext cx="19440" cy="19080"/>
                </a:xfrm>
                <a:prstGeom prst="ellipse">
                  <a:avLst/>
                </a:prstGeom>
                <a:solidFill>
                  <a:srgbClr val="33cc33"/>
                </a:solidFill>
                <a:ln w="0">
                  <a:noFill/>
                </a:ln>
              </p:spPr>
              <p:style>
                <a:lnRef idx="0"/>
                <a:fillRef idx="0"/>
                <a:effectRef idx="0"/>
                <a:fontRef idx="minor"/>
              </p:style>
            </p:sp>
            <p:sp>
              <p:nvSpPr>
                <p:cNvPr id="6876" name="CustomShape 101"/>
                <p:cNvSpPr/>
                <p:nvPr/>
              </p:nvSpPr>
              <p:spPr>
                <a:xfrm>
                  <a:off x="4881600" y="2851920"/>
                  <a:ext cx="19440" cy="19080"/>
                </a:xfrm>
                <a:prstGeom prst="ellipse">
                  <a:avLst/>
                </a:prstGeom>
                <a:solidFill>
                  <a:srgbClr val="ff0000"/>
                </a:solidFill>
                <a:ln w="0">
                  <a:noFill/>
                </a:ln>
              </p:spPr>
              <p:style>
                <a:lnRef idx="0"/>
                <a:fillRef idx="0"/>
                <a:effectRef idx="0"/>
                <a:fontRef idx="minor"/>
              </p:style>
            </p:sp>
            <p:sp>
              <p:nvSpPr>
                <p:cNvPr id="6877" name="CustomShape 102"/>
                <p:cNvSpPr/>
                <p:nvPr/>
              </p:nvSpPr>
              <p:spPr>
                <a:xfrm>
                  <a:off x="4902480" y="2851920"/>
                  <a:ext cx="19440" cy="19080"/>
                </a:xfrm>
                <a:prstGeom prst="ellipse">
                  <a:avLst/>
                </a:prstGeom>
                <a:solidFill>
                  <a:srgbClr val="33cc33"/>
                </a:solidFill>
                <a:ln w="0">
                  <a:noFill/>
                </a:ln>
              </p:spPr>
              <p:style>
                <a:lnRef idx="0"/>
                <a:fillRef idx="0"/>
                <a:effectRef idx="0"/>
                <a:fontRef idx="minor"/>
              </p:style>
            </p:sp>
            <p:sp>
              <p:nvSpPr>
                <p:cNvPr id="6878" name="CustomShape 103"/>
                <p:cNvSpPr/>
                <p:nvPr/>
              </p:nvSpPr>
              <p:spPr>
                <a:xfrm>
                  <a:off x="4953240" y="2776680"/>
                  <a:ext cx="9720" cy="104400"/>
                </a:xfrm>
                <a:prstGeom prst="rect">
                  <a:avLst/>
                </a:prstGeom>
                <a:solidFill>
                  <a:srgbClr val="292929"/>
                </a:solidFill>
                <a:ln w="9525">
                  <a:solidFill>
                    <a:schemeClr val="tx1"/>
                  </a:solidFill>
                  <a:miter/>
                </a:ln>
              </p:spPr>
              <p:style>
                <a:lnRef idx="0"/>
                <a:fillRef idx="0"/>
                <a:effectRef idx="0"/>
                <a:fontRef idx="minor"/>
              </p:style>
            </p:sp>
          </p:grpSp>
          <p:grpSp>
            <p:nvGrpSpPr>
              <p:cNvPr id="6879" name="Group 104"/>
              <p:cNvGrpSpPr/>
              <p:nvPr/>
            </p:nvGrpSpPr>
            <p:grpSpPr>
              <a:xfrm>
                <a:off x="5253120" y="2070000"/>
                <a:ext cx="345240" cy="320040"/>
                <a:chOff x="5253120" y="2070000"/>
                <a:chExt cx="345240" cy="320040"/>
              </a:xfrm>
            </p:grpSpPr>
            <p:pic>
              <p:nvPicPr>
                <p:cNvPr id="6880" name="Picture 591" descr="desktop_computer_stylized_medium"/>
                <p:cNvPicPr/>
                <p:nvPr/>
              </p:nvPicPr>
              <p:blipFill>
                <a:blip r:embed="rId20"/>
                <a:stretch/>
              </p:blipFill>
              <p:spPr>
                <a:xfrm flipH="1">
                  <a:off x="5253120" y="2070000"/>
                  <a:ext cx="345240" cy="320040"/>
                </a:xfrm>
                <a:prstGeom prst="rect">
                  <a:avLst/>
                </a:prstGeom>
                <a:ln w="0">
                  <a:noFill/>
                </a:ln>
              </p:spPr>
            </p:pic>
            <p:sp>
              <p:nvSpPr>
                <p:cNvPr id="6881" name="CustomShape 105"/>
                <p:cNvSpPr/>
                <p:nvPr/>
              </p:nvSpPr>
              <p:spPr>
                <a:xfrm flipH="1">
                  <a:off x="5400000" y="2100600"/>
                  <a:ext cx="162720" cy="1465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6882" name="Group 106"/>
              <p:cNvGrpSpPr/>
              <p:nvPr/>
            </p:nvGrpSpPr>
            <p:grpSpPr>
              <a:xfrm>
                <a:off x="6680880" y="4050720"/>
                <a:ext cx="176760" cy="330840"/>
                <a:chOff x="6680880" y="4050720"/>
                <a:chExt cx="176760" cy="330840"/>
              </a:xfrm>
            </p:grpSpPr>
            <p:sp>
              <p:nvSpPr>
                <p:cNvPr id="6883" name="CustomShape 107"/>
                <p:cNvSpPr/>
                <p:nvPr/>
              </p:nvSpPr>
              <p:spPr>
                <a:xfrm>
                  <a:off x="6820920" y="4051440"/>
                  <a:ext cx="34920" cy="31536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884" name="CustomShape 108"/>
                <p:cNvSpPr/>
                <p:nvPr/>
              </p:nvSpPr>
              <p:spPr>
                <a:xfrm>
                  <a:off x="6689520" y="4050720"/>
                  <a:ext cx="129600" cy="31500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885" name="CustomShape 109"/>
                <p:cNvSpPr/>
                <p:nvPr/>
              </p:nvSpPr>
              <p:spPr>
                <a:xfrm>
                  <a:off x="6827760" y="4070160"/>
                  <a:ext cx="20520" cy="2916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886" name="CustomShape 110"/>
                <p:cNvSpPr/>
                <p:nvPr/>
              </p:nvSpPr>
              <p:spPr>
                <a:xfrm>
                  <a:off x="6823080" y="4218120"/>
                  <a:ext cx="32400" cy="255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887" name="CustomShape 111"/>
                <p:cNvSpPr/>
                <p:nvPr/>
              </p:nvSpPr>
              <p:spPr>
                <a:xfrm>
                  <a:off x="6689520" y="4086720"/>
                  <a:ext cx="74160" cy="6120"/>
                </a:xfrm>
                <a:prstGeom prst="rect">
                  <a:avLst/>
                </a:prstGeom>
                <a:solidFill>
                  <a:schemeClr val="tx1"/>
                </a:solidFill>
                <a:ln w="9525">
                  <a:solidFill>
                    <a:schemeClr val="tx1"/>
                  </a:solidFill>
                  <a:miter/>
                </a:ln>
              </p:spPr>
              <p:style>
                <a:lnRef idx="0"/>
                <a:fillRef idx="0"/>
                <a:effectRef idx="0"/>
                <a:fontRef idx="minor"/>
              </p:style>
            </p:sp>
            <p:grpSp>
              <p:nvGrpSpPr>
                <p:cNvPr id="6888" name="Group 112"/>
                <p:cNvGrpSpPr/>
                <p:nvPr/>
              </p:nvGrpSpPr>
              <p:grpSpPr>
                <a:xfrm>
                  <a:off x="6756480" y="4083480"/>
                  <a:ext cx="71640" cy="20520"/>
                  <a:chOff x="6756480" y="4083480"/>
                  <a:chExt cx="71640" cy="20520"/>
                </a:xfrm>
              </p:grpSpPr>
              <p:sp>
                <p:nvSpPr>
                  <p:cNvPr id="6889" name="CustomShape 113"/>
                  <p:cNvSpPr/>
                  <p:nvPr/>
                </p:nvSpPr>
                <p:spPr>
                  <a:xfrm>
                    <a:off x="6756480" y="4083480"/>
                    <a:ext cx="71640" cy="20520"/>
                  </a:xfrm>
                  <a:prstGeom prst="roundRect">
                    <a:avLst>
                      <a:gd name="adj" fmla="val 50000"/>
                    </a:avLst>
                  </a:prstGeom>
                  <a:solidFill>
                    <a:schemeClr val="tx1"/>
                  </a:solidFill>
                  <a:ln w="0">
                    <a:noFill/>
                  </a:ln>
                </p:spPr>
                <p:style>
                  <a:lnRef idx="0"/>
                  <a:fillRef idx="0"/>
                  <a:effectRef idx="0"/>
                  <a:fontRef idx="minor"/>
                </p:style>
              </p:sp>
              <p:sp>
                <p:nvSpPr>
                  <p:cNvPr id="6890" name="CustomShape 114"/>
                  <p:cNvSpPr/>
                  <p:nvPr/>
                </p:nvSpPr>
                <p:spPr>
                  <a:xfrm>
                    <a:off x="6757560" y="4085640"/>
                    <a:ext cx="69120" cy="16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891" name="CustomShape 115"/>
                <p:cNvSpPr/>
                <p:nvPr/>
              </p:nvSpPr>
              <p:spPr>
                <a:xfrm>
                  <a:off x="6690600" y="4132800"/>
                  <a:ext cx="74160" cy="6120"/>
                </a:xfrm>
                <a:prstGeom prst="rect">
                  <a:avLst/>
                </a:prstGeom>
                <a:solidFill>
                  <a:schemeClr val="tx1"/>
                </a:solidFill>
                <a:ln w="9525">
                  <a:solidFill>
                    <a:schemeClr val="tx1"/>
                  </a:solidFill>
                  <a:miter/>
                </a:ln>
              </p:spPr>
              <p:style>
                <a:lnRef idx="0"/>
                <a:fillRef idx="0"/>
                <a:effectRef idx="0"/>
                <a:fontRef idx="minor"/>
              </p:style>
            </p:sp>
            <p:grpSp>
              <p:nvGrpSpPr>
                <p:cNvPr id="6892" name="Group 116"/>
                <p:cNvGrpSpPr/>
                <p:nvPr/>
              </p:nvGrpSpPr>
              <p:grpSpPr>
                <a:xfrm>
                  <a:off x="6756480" y="4128120"/>
                  <a:ext cx="71640" cy="18000"/>
                  <a:chOff x="6756480" y="4128120"/>
                  <a:chExt cx="71640" cy="18000"/>
                </a:xfrm>
              </p:grpSpPr>
              <p:sp>
                <p:nvSpPr>
                  <p:cNvPr id="6893" name="CustomShape 117"/>
                  <p:cNvSpPr/>
                  <p:nvPr/>
                </p:nvSpPr>
                <p:spPr>
                  <a:xfrm>
                    <a:off x="6756480" y="4128120"/>
                    <a:ext cx="71640" cy="18000"/>
                  </a:xfrm>
                  <a:prstGeom prst="roundRect">
                    <a:avLst>
                      <a:gd name="adj" fmla="val 50000"/>
                    </a:avLst>
                  </a:prstGeom>
                  <a:solidFill>
                    <a:schemeClr val="tx1"/>
                  </a:solidFill>
                  <a:ln w="0">
                    <a:noFill/>
                  </a:ln>
                </p:spPr>
                <p:style>
                  <a:lnRef idx="0"/>
                  <a:fillRef idx="0"/>
                  <a:effectRef idx="0"/>
                  <a:fontRef idx="minor"/>
                </p:style>
              </p:sp>
              <p:sp>
                <p:nvSpPr>
                  <p:cNvPr id="6894" name="CustomShape 118"/>
                  <p:cNvSpPr/>
                  <p:nvPr/>
                </p:nvSpPr>
                <p:spPr>
                  <a:xfrm>
                    <a:off x="6757560" y="4130640"/>
                    <a:ext cx="69120" cy="14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895" name="CustomShape 119"/>
                <p:cNvSpPr/>
                <p:nvPr/>
              </p:nvSpPr>
              <p:spPr>
                <a:xfrm>
                  <a:off x="6690600" y="4178520"/>
                  <a:ext cx="74160" cy="6120"/>
                </a:xfrm>
                <a:prstGeom prst="rect">
                  <a:avLst/>
                </a:prstGeom>
                <a:solidFill>
                  <a:schemeClr val="tx1"/>
                </a:solidFill>
                <a:ln w="9525">
                  <a:solidFill>
                    <a:schemeClr val="tx1"/>
                  </a:solidFill>
                  <a:miter/>
                </a:ln>
              </p:spPr>
              <p:style>
                <a:lnRef idx="0"/>
                <a:fillRef idx="0"/>
                <a:effectRef idx="0"/>
                <a:fontRef idx="minor"/>
              </p:style>
            </p:sp>
            <p:sp>
              <p:nvSpPr>
                <p:cNvPr id="6896" name="CustomShape 120"/>
                <p:cNvSpPr/>
                <p:nvPr/>
              </p:nvSpPr>
              <p:spPr>
                <a:xfrm>
                  <a:off x="6692040" y="4219920"/>
                  <a:ext cx="74160" cy="6120"/>
                </a:xfrm>
                <a:prstGeom prst="rect">
                  <a:avLst/>
                </a:prstGeom>
                <a:solidFill>
                  <a:schemeClr val="tx1"/>
                </a:solidFill>
                <a:ln w="9525">
                  <a:solidFill>
                    <a:schemeClr val="tx1"/>
                  </a:solidFill>
                  <a:miter/>
                </a:ln>
              </p:spPr>
              <p:style>
                <a:lnRef idx="0"/>
                <a:fillRef idx="0"/>
                <a:effectRef idx="0"/>
                <a:fontRef idx="minor"/>
              </p:style>
            </p:sp>
            <p:grpSp>
              <p:nvGrpSpPr>
                <p:cNvPr id="6897" name="Group 121"/>
                <p:cNvGrpSpPr/>
                <p:nvPr/>
              </p:nvGrpSpPr>
              <p:grpSpPr>
                <a:xfrm>
                  <a:off x="6755040" y="4218840"/>
                  <a:ext cx="71640" cy="18360"/>
                  <a:chOff x="6755040" y="4218840"/>
                  <a:chExt cx="71640" cy="18360"/>
                </a:xfrm>
              </p:grpSpPr>
              <p:sp>
                <p:nvSpPr>
                  <p:cNvPr id="6898" name="CustomShape 122"/>
                  <p:cNvSpPr/>
                  <p:nvPr/>
                </p:nvSpPr>
                <p:spPr>
                  <a:xfrm>
                    <a:off x="6755040" y="4218840"/>
                    <a:ext cx="71640" cy="18360"/>
                  </a:xfrm>
                  <a:prstGeom prst="roundRect">
                    <a:avLst>
                      <a:gd name="adj" fmla="val 50000"/>
                    </a:avLst>
                  </a:prstGeom>
                  <a:solidFill>
                    <a:schemeClr val="tx1"/>
                  </a:solidFill>
                  <a:ln w="0">
                    <a:noFill/>
                  </a:ln>
                </p:spPr>
                <p:style>
                  <a:lnRef idx="0"/>
                  <a:fillRef idx="0"/>
                  <a:effectRef idx="0"/>
                  <a:fontRef idx="minor"/>
                </p:style>
              </p:sp>
              <p:sp>
                <p:nvSpPr>
                  <p:cNvPr id="6899" name="CustomShape 123"/>
                  <p:cNvSpPr/>
                  <p:nvPr/>
                </p:nvSpPr>
                <p:spPr>
                  <a:xfrm>
                    <a:off x="6756480" y="4218840"/>
                    <a:ext cx="69120" cy="158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900" name="CustomShape 124"/>
                <p:cNvSpPr/>
                <p:nvPr/>
              </p:nvSpPr>
              <p:spPr>
                <a:xfrm>
                  <a:off x="6823440" y="4178520"/>
                  <a:ext cx="32400" cy="255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901" name="Group 125"/>
                <p:cNvGrpSpPr/>
                <p:nvPr/>
              </p:nvGrpSpPr>
              <p:grpSpPr>
                <a:xfrm>
                  <a:off x="6755040" y="4175280"/>
                  <a:ext cx="73080" cy="18000"/>
                  <a:chOff x="6755040" y="4175280"/>
                  <a:chExt cx="73080" cy="18000"/>
                </a:xfrm>
              </p:grpSpPr>
              <p:sp>
                <p:nvSpPr>
                  <p:cNvPr id="6902" name="CustomShape 126"/>
                  <p:cNvSpPr/>
                  <p:nvPr/>
                </p:nvSpPr>
                <p:spPr>
                  <a:xfrm>
                    <a:off x="6755040" y="4175280"/>
                    <a:ext cx="72720" cy="18000"/>
                  </a:xfrm>
                  <a:prstGeom prst="roundRect">
                    <a:avLst>
                      <a:gd name="adj" fmla="val 50000"/>
                    </a:avLst>
                  </a:prstGeom>
                  <a:solidFill>
                    <a:schemeClr val="tx1"/>
                  </a:solidFill>
                  <a:ln w="0">
                    <a:noFill/>
                  </a:ln>
                </p:spPr>
                <p:style>
                  <a:lnRef idx="0"/>
                  <a:fillRef idx="0"/>
                  <a:effectRef idx="0"/>
                  <a:fontRef idx="minor"/>
                </p:style>
              </p:sp>
              <p:sp>
                <p:nvSpPr>
                  <p:cNvPr id="6903" name="CustomShape 127"/>
                  <p:cNvSpPr/>
                  <p:nvPr/>
                </p:nvSpPr>
                <p:spPr>
                  <a:xfrm>
                    <a:off x="6756480" y="4177440"/>
                    <a:ext cx="71640" cy="14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904" name="CustomShape 128"/>
                <p:cNvSpPr/>
                <p:nvPr/>
              </p:nvSpPr>
              <p:spPr>
                <a:xfrm>
                  <a:off x="6818400" y="4050720"/>
                  <a:ext cx="8280" cy="31500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6905" name="CustomShape 129"/>
                <p:cNvSpPr/>
                <p:nvPr/>
              </p:nvSpPr>
              <p:spPr>
                <a:xfrm>
                  <a:off x="6826320" y="4130640"/>
                  <a:ext cx="29160" cy="2916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906" name="CustomShape 130"/>
                <p:cNvSpPr/>
                <p:nvPr/>
              </p:nvSpPr>
              <p:spPr>
                <a:xfrm>
                  <a:off x="6826680" y="4085640"/>
                  <a:ext cx="29880" cy="327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907" name="CustomShape 131"/>
                <p:cNvSpPr/>
                <p:nvPr/>
              </p:nvSpPr>
              <p:spPr>
                <a:xfrm>
                  <a:off x="6851880" y="4352040"/>
                  <a:ext cx="5760" cy="12600"/>
                </a:xfrm>
                <a:prstGeom prst="ellipse">
                  <a:avLst/>
                </a:prstGeom>
                <a:solidFill>
                  <a:srgbClr val="333333"/>
                </a:solidFill>
                <a:ln w="0">
                  <a:noFill/>
                </a:ln>
              </p:spPr>
              <p:style>
                <a:lnRef idx="0"/>
                <a:fillRef idx="0"/>
                <a:effectRef idx="0"/>
                <a:fontRef idx="minor"/>
              </p:style>
            </p:sp>
            <p:sp>
              <p:nvSpPr>
                <p:cNvPr id="6908" name="CustomShape 132"/>
                <p:cNvSpPr/>
                <p:nvPr/>
              </p:nvSpPr>
              <p:spPr>
                <a:xfrm>
                  <a:off x="6825240" y="4352400"/>
                  <a:ext cx="30240" cy="273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909" name="CustomShape 133"/>
                <p:cNvSpPr/>
                <p:nvPr/>
              </p:nvSpPr>
              <p:spPr>
                <a:xfrm>
                  <a:off x="6680880" y="4361040"/>
                  <a:ext cx="148320" cy="2052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6910" name="CustomShape 134"/>
                <p:cNvSpPr/>
                <p:nvPr/>
              </p:nvSpPr>
              <p:spPr>
                <a:xfrm>
                  <a:off x="6689520" y="4366440"/>
                  <a:ext cx="132120" cy="1044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6911" name="CustomShape 135"/>
                <p:cNvSpPr/>
                <p:nvPr/>
              </p:nvSpPr>
              <p:spPr>
                <a:xfrm>
                  <a:off x="6701760" y="4320360"/>
                  <a:ext cx="19440" cy="19080"/>
                </a:xfrm>
                <a:prstGeom prst="ellipse">
                  <a:avLst/>
                </a:prstGeom>
                <a:solidFill>
                  <a:srgbClr val="33cc33"/>
                </a:solidFill>
                <a:ln w="0">
                  <a:noFill/>
                </a:ln>
              </p:spPr>
              <p:style>
                <a:lnRef idx="0"/>
                <a:fillRef idx="0"/>
                <a:effectRef idx="0"/>
                <a:fontRef idx="minor"/>
              </p:style>
            </p:sp>
            <p:sp>
              <p:nvSpPr>
                <p:cNvPr id="6912" name="CustomShape 136"/>
                <p:cNvSpPr/>
                <p:nvPr/>
              </p:nvSpPr>
              <p:spPr>
                <a:xfrm>
                  <a:off x="6724080" y="4320360"/>
                  <a:ext cx="19440" cy="19080"/>
                </a:xfrm>
                <a:prstGeom prst="ellipse">
                  <a:avLst/>
                </a:prstGeom>
                <a:solidFill>
                  <a:srgbClr val="ff0000"/>
                </a:solidFill>
                <a:ln w="0">
                  <a:noFill/>
                </a:ln>
              </p:spPr>
              <p:style>
                <a:lnRef idx="0"/>
                <a:fillRef idx="0"/>
                <a:effectRef idx="0"/>
                <a:fontRef idx="minor"/>
              </p:style>
            </p:sp>
            <p:sp>
              <p:nvSpPr>
                <p:cNvPr id="6913" name="CustomShape 137"/>
                <p:cNvSpPr/>
                <p:nvPr/>
              </p:nvSpPr>
              <p:spPr>
                <a:xfrm>
                  <a:off x="6745320" y="4320360"/>
                  <a:ext cx="19440" cy="19080"/>
                </a:xfrm>
                <a:prstGeom prst="ellipse">
                  <a:avLst/>
                </a:prstGeom>
                <a:solidFill>
                  <a:srgbClr val="33cc33"/>
                </a:solidFill>
                <a:ln w="0">
                  <a:noFill/>
                </a:ln>
              </p:spPr>
              <p:style>
                <a:lnRef idx="0"/>
                <a:fillRef idx="0"/>
                <a:effectRef idx="0"/>
                <a:fontRef idx="minor"/>
              </p:style>
            </p:sp>
            <p:sp>
              <p:nvSpPr>
                <p:cNvPr id="6914" name="CustomShape 138"/>
                <p:cNvSpPr/>
                <p:nvPr/>
              </p:nvSpPr>
              <p:spPr>
                <a:xfrm>
                  <a:off x="6796080" y="4245120"/>
                  <a:ext cx="9720" cy="104400"/>
                </a:xfrm>
                <a:prstGeom prst="rect">
                  <a:avLst/>
                </a:prstGeom>
                <a:solidFill>
                  <a:srgbClr val="292929"/>
                </a:solidFill>
                <a:ln w="9525">
                  <a:solidFill>
                    <a:schemeClr val="tx1"/>
                  </a:solidFill>
                  <a:miter/>
                </a:ln>
              </p:spPr>
              <p:style>
                <a:lnRef idx="0"/>
                <a:fillRef idx="0"/>
                <a:effectRef idx="0"/>
                <a:fontRef idx="minor"/>
              </p:style>
            </p:sp>
          </p:grpSp>
          <p:grpSp>
            <p:nvGrpSpPr>
              <p:cNvPr id="6915" name="Group 139"/>
              <p:cNvGrpSpPr/>
              <p:nvPr/>
            </p:nvGrpSpPr>
            <p:grpSpPr>
              <a:xfrm>
                <a:off x="6708600" y="2180520"/>
                <a:ext cx="176760" cy="330480"/>
                <a:chOff x="6708600" y="2180520"/>
                <a:chExt cx="176760" cy="330480"/>
              </a:xfrm>
            </p:grpSpPr>
            <p:sp>
              <p:nvSpPr>
                <p:cNvPr id="6916" name="CustomShape 140"/>
                <p:cNvSpPr/>
                <p:nvPr/>
              </p:nvSpPr>
              <p:spPr>
                <a:xfrm>
                  <a:off x="6848640" y="2180880"/>
                  <a:ext cx="34920" cy="31536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917" name="CustomShape 141"/>
                <p:cNvSpPr/>
                <p:nvPr/>
              </p:nvSpPr>
              <p:spPr>
                <a:xfrm>
                  <a:off x="6717240" y="2180520"/>
                  <a:ext cx="129600" cy="31500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918" name="CustomShape 142"/>
                <p:cNvSpPr/>
                <p:nvPr/>
              </p:nvSpPr>
              <p:spPr>
                <a:xfrm>
                  <a:off x="6855480" y="2199960"/>
                  <a:ext cx="20520" cy="2916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919" name="CustomShape 143"/>
                <p:cNvSpPr/>
                <p:nvPr/>
              </p:nvSpPr>
              <p:spPr>
                <a:xfrm>
                  <a:off x="6850800" y="2347560"/>
                  <a:ext cx="32400" cy="255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920" name="CustomShape 144"/>
                <p:cNvSpPr/>
                <p:nvPr/>
              </p:nvSpPr>
              <p:spPr>
                <a:xfrm>
                  <a:off x="6717240" y="2216520"/>
                  <a:ext cx="74160" cy="6120"/>
                </a:xfrm>
                <a:prstGeom prst="rect">
                  <a:avLst/>
                </a:prstGeom>
                <a:solidFill>
                  <a:schemeClr val="tx1"/>
                </a:solidFill>
                <a:ln w="9525">
                  <a:solidFill>
                    <a:schemeClr val="tx1"/>
                  </a:solidFill>
                  <a:miter/>
                </a:ln>
              </p:spPr>
              <p:style>
                <a:lnRef idx="0"/>
                <a:fillRef idx="0"/>
                <a:effectRef idx="0"/>
                <a:fontRef idx="minor"/>
              </p:style>
            </p:sp>
            <p:grpSp>
              <p:nvGrpSpPr>
                <p:cNvPr id="6921" name="Group 145"/>
                <p:cNvGrpSpPr/>
                <p:nvPr/>
              </p:nvGrpSpPr>
              <p:grpSpPr>
                <a:xfrm>
                  <a:off x="6784200" y="2213280"/>
                  <a:ext cx="71640" cy="20520"/>
                  <a:chOff x="6784200" y="2213280"/>
                  <a:chExt cx="71640" cy="20520"/>
                </a:xfrm>
              </p:grpSpPr>
              <p:sp>
                <p:nvSpPr>
                  <p:cNvPr id="6922" name="CustomShape 146"/>
                  <p:cNvSpPr/>
                  <p:nvPr/>
                </p:nvSpPr>
                <p:spPr>
                  <a:xfrm>
                    <a:off x="6784200" y="2213280"/>
                    <a:ext cx="71640" cy="20520"/>
                  </a:xfrm>
                  <a:prstGeom prst="roundRect">
                    <a:avLst>
                      <a:gd name="adj" fmla="val 50000"/>
                    </a:avLst>
                  </a:prstGeom>
                  <a:solidFill>
                    <a:schemeClr val="tx1"/>
                  </a:solidFill>
                  <a:ln w="0">
                    <a:noFill/>
                  </a:ln>
                </p:spPr>
                <p:style>
                  <a:lnRef idx="0"/>
                  <a:fillRef idx="0"/>
                  <a:effectRef idx="0"/>
                  <a:fontRef idx="minor"/>
                </p:style>
              </p:sp>
              <p:sp>
                <p:nvSpPr>
                  <p:cNvPr id="6923" name="CustomShape 147"/>
                  <p:cNvSpPr/>
                  <p:nvPr/>
                </p:nvSpPr>
                <p:spPr>
                  <a:xfrm>
                    <a:off x="6785280" y="2215440"/>
                    <a:ext cx="69120" cy="16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924" name="CustomShape 148"/>
                <p:cNvSpPr/>
                <p:nvPr/>
              </p:nvSpPr>
              <p:spPr>
                <a:xfrm>
                  <a:off x="6718320" y="2262240"/>
                  <a:ext cx="74160" cy="6120"/>
                </a:xfrm>
                <a:prstGeom prst="rect">
                  <a:avLst/>
                </a:prstGeom>
                <a:solidFill>
                  <a:schemeClr val="tx1"/>
                </a:solidFill>
                <a:ln w="9525">
                  <a:solidFill>
                    <a:schemeClr val="tx1"/>
                  </a:solidFill>
                  <a:miter/>
                </a:ln>
              </p:spPr>
              <p:style>
                <a:lnRef idx="0"/>
                <a:fillRef idx="0"/>
                <a:effectRef idx="0"/>
                <a:fontRef idx="minor"/>
              </p:style>
            </p:sp>
            <p:grpSp>
              <p:nvGrpSpPr>
                <p:cNvPr id="6925" name="Group 149"/>
                <p:cNvGrpSpPr/>
                <p:nvPr/>
              </p:nvGrpSpPr>
              <p:grpSpPr>
                <a:xfrm>
                  <a:off x="6784200" y="2257920"/>
                  <a:ext cx="71640" cy="18000"/>
                  <a:chOff x="6784200" y="2257920"/>
                  <a:chExt cx="71640" cy="18000"/>
                </a:xfrm>
              </p:grpSpPr>
              <p:sp>
                <p:nvSpPr>
                  <p:cNvPr id="6926" name="CustomShape 150"/>
                  <p:cNvSpPr/>
                  <p:nvPr/>
                </p:nvSpPr>
                <p:spPr>
                  <a:xfrm>
                    <a:off x="6784200" y="2257920"/>
                    <a:ext cx="71640" cy="18000"/>
                  </a:xfrm>
                  <a:prstGeom prst="roundRect">
                    <a:avLst>
                      <a:gd name="adj" fmla="val 50000"/>
                    </a:avLst>
                  </a:prstGeom>
                  <a:solidFill>
                    <a:schemeClr val="tx1"/>
                  </a:solidFill>
                  <a:ln w="0">
                    <a:noFill/>
                  </a:ln>
                </p:spPr>
                <p:style>
                  <a:lnRef idx="0"/>
                  <a:fillRef idx="0"/>
                  <a:effectRef idx="0"/>
                  <a:fontRef idx="minor"/>
                </p:style>
              </p:sp>
              <p:sp>
                <p:nvSpPr>
                  <p:cNvPr id="6927" name="CustomShape 151"/>
                  <p:cNvSpPr/>
                  <p:nvPr/>
                </p:nvSpPr>
                <p:spPr>
                  <a:xfrm>
                    <a:off x="6785280" y="2260080"/>
                    <a:ext cx="69120" cy="14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928" name="CustomShape 152"/>
                <p:cNvSpPr/>
                <p:nvPr/>
              </p:nvSpPr>
              <p:spPr>
                <a:xfrm>
                  <a:off x="6718320" y="2308320"/>
                  <a:ext cx="74160" cy="6120"/>
                </a:xfrm>
                <a:prstGeom prst="rect">
                  <a:avLst/>
                </a:prstGeom>
                <a:solidFill>
                  <a:schemeClr val="tx1"/>
                </a:solidFill>
                <a:ln w="9525">
                  <a:solidFill>
                    <a:schemeClr val="tx1"/>
                  </a:solidFill>
                  <a:miter/>
                </a:ln>
              </p:spPr>
              <p:style>
                <a:lnRef idx="0"/>
                <a:fillRef idx="0"/>
                <a:effectRef idx="0"/>
                <a:fontRef idx="minor"/>
              </p:style>
            </p:sp>
            <p:sp>
              <p:nvSpPr>
                <p:cNvPr id="6929" name="CustomShape 153"/>
                <p:cNvSpPr/>
                <p:nvPr/>
              </p:nvSpPr>
              <p:spPr>
                <a:xfrm>
                  <a:off x="6719760" y="2349720"/>
                  <a:ext cx="74160" cy="6120"/>
                </a:xfrm>
                <a:prstGeom prst="rect">
                  <a:avLst/>
                </a:prstGeom>
                <a:solidFill>
                  <a:schemeClr val="tx1"/>
                </a:solidFill>
                <a:ln w="9525">
                  <a:solidFill>
                    <a:schemeClr val="tx1"/>
                  </a:solidFill>
                  <a:miter/>
                </a:ln>
              </p:spPr>
              <p:style>
                <a:lnRef idx="0"/>
                <a:fillRef idx="0"/>
                <a:effectRef idx="0"/>
                <a:fontRef idx="minor"/>
              </p:style>
            </p:sp>
            <p:grpSp>
              <p:nvGrpSpPr>
                <p:cNvPr id="6930" name="Group 154"/>
                <p:cNvGrpSpPr/>
                <p:nvPr/>
              </p:nvGrpSpPr>
              <p:grpSpPr>
                <a:xfrm>
                  <a:off x="6782760" y="2348640"/>
                  <a:ext cx="71640" cy="18360"/>
                  <a:chOff x="6782760" y="2348640"/>
                  <a:chExt cx="71640" cy="18360"/>
                </a:xfrm>
              </p:grpSpPr>
              <p:sp>
                <p:nvSpPr>
                  <p:cNvPr id="6931" name="CustomShape 155"/>
                  <p:cNvSpPr/>
                  <p:nvPr/>
                </p:nvSpPr>
                <p:spPr>
                  <a:xfrm>
                    <a:off x="6782760" y="2348640"/>
                    <a:ext cx="71640" cy="18360"/>
                  </a:xfrm>
                  <a:prstGeom prst="roundRect">
                    <a:avLst>
                      <a:gd name="adj" fmla="val 50000"/>
                    </a:avLst>
                  </a:prstGeom>
                  <a:solidFill>
                    <a:schemeClr val="tx1"/>
                  </a:solidFill>
                  <a:ln w="0">
                    <a:noFill/>
                  </a:ln>
                </p:spPr>
                <p:style>
                  <a:lnRef idx="0"/>
                  <a:fillRef idx="0"/>
                  <a:effectRef idx="0"/>
                  <a:fontRef idx="minor"/>
                </p:style>
              </p:sp>
              <p:sp>
                <p:nvSpPr>
                  <p:cNvPr id="6932" name="CustomShape 156"/>
                  <p:cNvSpPr/>
                  <p:nvPr/>
                </p:nvSpPr>
                <p:spPr>
                  <a:xfrm>
                    <a:off x="6784200" y="2348640"/>
                    <a:ext cx="69120" cy="158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933" name="CustomShape 157"/>
                <p:cNvSpPr/>
                <p:nvPr/>
              </p:nvSpPr>
              <p:spPr>
                <a:xfrm>
                  <a:off x="6851160" y="2308320"/>
                  <a:ext cx="32400" cy="255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934" name="Group 158"/>
                <p:cNvGrpSpPr/>
                <p:nvPr/>
              </p:nvGrpSpPr>
              <p:grpSpPr>
                <a:xfrm>
                  <a:off x="6782760" y="2304720"/>
                  <a:ext cx="73080" cy="18000"/>
                  <a:chOff x="6782760" y="2304720"/>
                  <a:chExt cx="73080" cy="18000"/>
                </a:xfrm>
              </p:grpSpPr>
              <p:sp>
                <p:nvSpPr>
                  <p:cNvPr id="6935" name="CustomShape 159"/>
                  <p:cNvSpPr/>
                  <p:nvPr/>
                </p:nvSpPr>
                <p:spPr>
                  <a:xfrm>
                    <a:off x="6782760" y="2304720"/>
                    <a:ext cx="72720" cy="18000"/>
                  </a:xfrm>
                  <a:prstGeom prst="roundRect">
                    <a:avLst>
                      <a:gd name="adj" fmla="val 50000"/>
                    </a:avLst>
                  </a:prstGeom>
                  <a:solidFill>
                    <a:schemeClr val="tx1"/>
                  </a:solidFill>
                  <a:ln w="0">
                    <a:noFill/>
                  </a:ln>
                </p:spPr>
                <p:style>
                  <a:lnRef idx="0"/>
                  <a:fillRef idx="0"/>
                  <a:effectRef idx="0"/>
                  <a:fontRef idx="minor"/>
                </p:style>
              </p:sp>
              <p:sp>
                <p:nvSpPr>
                  <p:cNvPr id="6936" name="CustomShape 160"/>
                  <p:cNvSpPr/>
                  <p:nvPr/>
                </p:nvSpPr>
                <p:spPr>
                  <a:xfrm>
                    <a:off x="6784200" y="2306880"/>
                    <a:ext cx="71640" cy="14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937" name="CustomShape 161"/>
                <p:cNvSpPr/>
                <p:nvPr/>
              </p:nvSpPr>
              <p:spPr>
                <a:xfrm>
                  <a:off x="6846120" y="2180520"/>
                  <a:ext cx="8280" cy="31500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6938" name="CustomShape 162"/>
                <p:cNvSpPr/>
                <p:nvPr/>
              </p:nvSpPr>
              <p:spPr>
                <a:xfrm>
                  <a:off x="6854040" y="2260080"/>
                  <a:ext cx="29160" cy="2916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939" name="CustomShape 163"/>
                <p:cNvSpPr/>
                <p:nvPr/>
              </p:nvSpPr>
              <p:spPr>
                <a:xfrm>
                  <a:off x="6854400" y="2215080"/>
                  <a:ext cx="29880" cy="327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940" name="CustomShape 164"/>
                <p:cNvSpPr/>
                <p:nvPr/>
              </p:nvSpPr>
              <p:spPr>
                <a:xfrm>
                  <a:off x="6879600" y="2481840"/>
                  <a:ext cx="5760" cy="12600"/>
                </a:xfrm>
                <a:prstGeom prst="ellipse">
                  <a:avLst/>
                </a:prstGeom>
                <a:solidFill>
                  <a:srgbClr val="333333"/>
                </a:solidFill>
                <a:ln w="0">
                  <a:noFill/>
                </a:ln>
              </p:spPr>
              <p:style>
                <a:lnRef idx="0"/>
                <a:fillRef idx="0"/>
                <a:effectRef idx="0"/>
                <a:fontRef idx="minor"/>
              </p:style>
            </p:sp>
            <p:sp>
              <p:nvSpPr>
                <p:cNvPr id="6941" name="CustomShape 165"/>
                <p:cNvSpPr/>
                <p:nvPr/>
              </p:nvSpPr>
              <p:spPr>
                <a:xfrm>
                  <a:off x="6852960" y="2482200"/>
                  <a:ext cx="30240" cy="273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942" name="CustomShape 166"/>
                <p:cNvSpPr/>
                <p:nvPr/>
              </p:nvSpPr>
              <p:spPr>
                <a:xfrm>
                  <a:off x="6708600" y="2490480"/>
                  <a:ext cx="148320" cy="2052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6943" name="CustomShape 167"/>
                <p:cNvSpPr/>
                <p:nvPr/>
              </p:nvSpPr>
              <p:spPr>
                <a:xfrm>
                  <a:off x="6717240" y="2495880"/>
                  <a:ext cx="132120" cy="1044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6944" name="CustomShape 168"/>
                <p:cNvSpPr/>
                <p:nvPr/>
              </p:nvSpPr>
              <p:spPr>
                <a:xfrm>
                  <a:off x="6729480" y="2450160"/>
                  <a:ext cx="19440" cy="19080"/>
                </a:xfrm>
                <a:prstGeom prst="ellipse">
                  <a:avLst/>
                </a:prstGeom>
                <a:solidFill>
                  <a:srgbClr val="33cc33"/>
                </a:solidFill>
                <a:ln w="0">
                  <a:noFill/>
                </a:ln>
              </p:spPr>
              <p:style>
                <a:lnRef idx="0"/>
                <a:fillRef idx="0"/>
                <a:effectRef idx="0"/>
                <a:fontRef idx="minor"/>
              </p:style>
            </p:sp>
            <p:sp>
              <p:nvSpPr>
                <p:cNvPr id="6945" name="CustomShape 169"/>
                <p:cNvSpPr/>
                <p:nvPr/>
              </p:nvSpPr>
              <p:spPr>
                <a:xfrm>
                  <a:off x="6751800" y="2450160"/>
                  <a:ext cx="19440" cy="19080"/>
                </a:xfrm>
                <a:prstGeom prst="ellipse">
                  <a:avLst/>
                </a:prstGeom>
                <a:solidFill>
                  <a:srgbClr val="ff0000"/>
                </a:solidFill>
                <a:ln w="0">
                  <a:noFill/>
                </a:ln>
              </p:spPr>
              <p:style>
                <a:lnRef idx="0"/>
                <a:fillRef idx="0"/>
                <a:effectRef idx="0"/>
                <a:fontRef idx="minor"/>
              </p:style>
            </p:sp>
            <p:sp>
              <p:nvSpPr>
                <p:cNvPr id="6946" name="CustomShape 170"/>
                <p:cNvSpPr/>
                <p:nvPr/>
              </p:nvSpPr>
              <p:spPr>
                <a:xfrm>
                  <a:off x="6773040" y="2450160"/>
                  <a:ext cx="19440" cy="19080"/>
                </a:xfrm>
                <a:prstGeom prst="ellipse">
                  <a:avLst/>
                </a:prstGeom>
                <a:solidFill>
                  <a:srgbClr val="33cc33"/>
                </a:solidFill>
                <a:ln w="0">
                  <a:noFill/>
                </a:ln>
              </p:spPr>
              <p:style>
                <a:lnRef idx="0"/>
                <a:fillRef idx="0"/>
                <a:effectRef idx="0"/>
                <a:fontRef idx="minor"/>
              </p:style>
            </p:sp>
            <p:sp>
              <p:nvSpPr>
                <p:cNvPr id="6947" name="CustomShape 171"/>
                <p:cNvSpPr/>
                <p:nvPr/>
              </p:nvSpPr>
              <p:spPr>
                <a:xfrm>
                  <a:off x="6823800" y="2374920"/>
                  <a:ext cx="9720" cy="104400"/>
                </a:xfrm>
                <a:prstGeom prst="rect">
                  <a:avLst/>
                </a:prstGeom>
                <a:solidFill>
                  <a:srgbClr val="292929"/>
                </a:solidFill>
                <a:ln w="9525">
                  <a:solidFill>
                    <a:schemeClr val="tx1"/>
                  </a:solidFill>
                  <a:miter/>
                </a:ln>
              </p:spPr>
              <p:style>
                <a:lnRef idx="0"/>
                <a:fillRef idx="0"/>
                <a:effectRef idx="0"/>
                <a:fontRef idx="minor"/>
              </p:style>
            </p:sp>
          </p:grpSp>
          <p:grpSp>
            <p:nvGrpSpPr>
              <p:cNvPr id="6948" name="Group 172"/>
              <p:cNvGrpSpPr/>
              <p:nvPr/>
            </p:nvGrpSpPr>
            <p:grpSpPr>
              <a:xfrm>
                <a:off x="6572520" y="3014640"/>
                <a:ext cx="345240" cy="320040"/>
                <a:chOff x="6572520" y="3014640"/>
                <a:chExt cx="345240" cy="320040"/>
              </a:xfrm>
            </p:grpSpPr>
            <p:pic>
              <p:nvPicPr>
                <p:cNvPr id="6949" name="Picture 591" descr="desktop_computer_stylized_medium"/>
                <p:cNvPicPr/>
                <p:nvPr/>
              </p:nvPicPr>
              <p:blipFill>
                <a:blip r:embed="rId21"/>
                <a:stretch/>
              </p:blipFill>
              <p:spPr>
                <a:xfrm flipH="1">
                  <a:off x="6572520" y="3014640"/>
                  <a:ext cx="345240" cy="320040"/>
                </a:xfrm>
                <a:prstGeom prst="rect">
                  <a:avLst/>
                </a:prstGeom>
                <a:ln w="0">
                  <a:noFill/>
                </a:ln>
              </p:spPr>
            </p:pic>
            <p:sp>
              <p:nvSpPr>
                <p:cNvPr id="6950" name="CustomShape 173"/>
                <p:cNvSpPr/>
                <p:nvPr/>
              </p:nvSpPr>
              <p:spPr>
                <a:xfrm flipH="1">
                  <a:off x="6719400" y="3045240"/>
                  <a:ext cx="162720" cy="1465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pic>
            <p:nvPicPr>
              <p:cNvPr id="6951" name="Picture 1023" descr="A close up of a logo&#10;&#10;Description automatically generated"/>
              <p:cNvPicPr/>
              <p:nvPr/>
            </p:nvPicPr>
            <p:blipFill>
              <a:blip r:embed="rId22"/>
              <a:stretch/>
            </p:blipFill>
            <p:spPr>
              <a:xfrm>
                <a:off x="4169160" y="3198960"/>
                <a:ext cx="428760" cy="419400"/>
              </a:xfrm>
              <a:prstGeom prst="rect">
                <a:avLst/>
              </a:prstGeom>
              <a:ln w="0">
                <a:noFill/>
              </a:ln>
            </p:spPr>
          </p:pic>
          <p:pic>
            <p:nvPicPr>
              <p:cNvPr id="6952" name="Picture 360" descr="A close up of a logo&#10;&#10;Description automatically generated"/>
              <p:cNvPicPr/>
              <p:nvPr/>
            </p:nvPicPr>
            <p:blipFill>
              <a:blip r:embed="rId23"/>
              <a:stretch/>
            </p:blipFill>
            <p:spPr>
              <a:xfrm>
                <a:off x="4674600" y="3768120"/>
                <a:ext cx="428760" cy="419400"/>
              </a:xfrm>
              <a:prstGeom prst="rect">
                <a:avLst/>
              </a:prstGeom>
              <a:ln w="0">
                <a:noFill/>
              </a:ln>
            </p:spPr>
          </p:pic>
          <p:pic>
            <p:nvPicPr>
              <p:cNvPr id="6953" name="Picture 361" descr="A close up of a logo&#10;&#10;Description automatically generated"/>
              <p:cNvPicPr/>
              <p:nvPr/>
            </p:nvPicPr>
            <p:blipFill>
              <a:blip r:embed="rId24"/>
              <a:stretch/>
            </p:blipFill>
            <p:spPr>
              <a:xfrm>
                <a:off x="4576320" y="2304000"/>
                <a:ext cx="428760" cy="419400"/>
              </a:xfrm>
              <a:prstGeom prst="rect">
                <a:avLst/>
              </a:prstGeom>
              <a:ln w="0">
                <a:noFill/>
              </a:ln>
            </p:spPr>
          </p:pic>
          <p:pic>
            <p:nvPicPr>
              <p:cNvPr id="6954" name="Picture 362" descr="A close up of a logo&#10;&#10;Description automatically generated"/>
              <p:cNvPicPr/>
              <p:nvPr/>
            </p:nvPicPr>
            <p:blipFill>
              <a:blip r:embed="rId25"/>
              <a:stretch/>
            </p:blipFill>
            <p:spPr>
              <a:xfrm>
                <a:off x="5128200" y="1790640"/>
                <a:ext cx="428760" cy="419400"/>
              </a:xfrm>
              <a:prstGeom prst="rect">
                <a:avLst/>
              </a:prstGeom>
              <a:ln w="0">
                <a:noFill/>
              </a:ln>
            </p:spPr>
          </p:pic>
          <p:pic>
            <p:nvPicPr>
              <p:cNvPr id="6955" name="Picture 363" descr="A close up of a logo&#10;&#10;Description automatically generated"/>
              <p:cNvPicPr/>
              <p:nvPr/>
            </p:nvPicPr>
            <p:blipFill>
              <a:blip r:embed="rId26"/>
              <a:stretch/>
            </p:blipFill>
            <p:spPr>
              <a:xfrm>
                <a:off x="6437880" y="1885320"/>
                <a:ext cx="428760" cy="419400"/>
              </a:xfrm>
              <a:prstGeom prst="rect">
                <a:avLst/>
              </a:prstGeom>
              <a:ln w="0">
                <a:noFill/>
              </a:ln>
            </p:spPr>
          </p:pic>
          <p:pic>
            <p:nvPicPr>
              <p:cNvPr id="6956" name="Picture 364" descr="A close up of a logo&#10;&#10;Description automatically generated"/>
              <p:cNvPicPr/>
              <p:nvPr/>
            </p:nvPicPr>
            <p:blipFill>
              <a:blip r:embed="rId27"/>
              <a:stretch/>
            </p:blipFill>
            <p:spPr>
              <a:xfrm>
                <a:off x="6665400" y="2807280"/>
                <a:ext cx="428760" cy="419400"/>
              </a:xfrm>
              <a:prstGeom prst="rect">
                <a:avLst/>
              </a:prstGeom>
              <a:ln w="0">
                <a:noFill/>
              </a:ln>
            </p:spPr>
          </p:pic>
          <p:pic>
            <p:nvPicPr>
              <p:cNvPr id="6957" name="Picture 365" descr="A close up of a logo&#10;&#10;Description automatically generated"/>
              <p:cNvPicPr/>
              <p:nvPr/>
            </p:nvPicPr>
            <p:blipFill>
              <a:blip r:embed="rId28"/>
              <a:stretch/>
            </p:blipFill>
            <p:spPr>
              <a:xfrm>
                <a:off x="6615360" y="3839400"/>
                <a:ext cx="428760" cy="419400"/>
              </a:xfrm>
              <a:prstGeom prst="rect">
                <a:avLst/>
              </a:prstGeom>
              <a:ln w="0">
                <a:noFill/>
              </a:ln>
            </p:spPr>
          </p:pic>
          <p:sp>
            <p:nvSpPr>
              <p:cNvPr id="6958" name="CustomShape 174"/>
              <p:cNvSpPr/>
              <p:nvPr/>
            </p:nvSpPr>
            <p:spPr>
              <a:xfrm>
                <a:off x="4281480" y="5038200"/>
                <a:ext cx="3247560" cy="91260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2400" spc="-1" strike="noStrike">
                    <a:solidFill>
                      <a:srgbClr val="010f90"/>
                    </a:solidFill>
                    <a:latin typeface="Calibri"/>
                  </a:rPr>
                  <a:t>Internet (pre-2005)</a:t>
                </a:r>
                <a:endParaRPr b="0" lang="en-US" sz="2400" spc="-1" strike="noStrike">
                  <a:latin typeface="Arial"/>
                </a:endParaRPr>
              </a:p>
              <a:p>
                <a:pPr marL="285840" indent="-285480">
                  <a:lnSpc>
                    <a:spcPct val="90000"/>
                  </a:lnSpc>
                  <a:buClr>
                    <a:srgbClr val="0013a3"/>
                  </a:buClr>
                  <a:buFont typeface="Arial"/>
                  <a:buChar char="•"/>
                  <a:tabLst>
                    <a:tab algn="l" pos="0"/>
                  </a:tabLst>
                </a:pPr>
                <a:r>
                  <a:rPr b="0" lang="en-US" sz="1800" spc="-1" strike="noStrike">
                    <a:solidFill>
                      <a:srgbClr val="000000"/>
                    </a:solidFill>
                    <a:latin typeface="Calibri"/>
                  </a:rPr>
                  <a:t>intelligence, computing at edge</a:t>
                </a:r>
                <a:endParaRPr b="0" lang="en-US" sz="1800" spc="-1" strike="noStrike">
                  <a:latin typeface="Arial"/>
                </a:endParaRPr>
              </a:p>
            </p:txBody>
          </p:sp>
        </p:grpSp>
        <p:pic>
          <p:nvPicPr>
            <p:cNvPr id="6959" name="Picture 11" descr="A picture containing artifact, building, brick, cake&#10;&#10;Description automatically generated"/>
            <p:cNvPicPr/>
            <p:nvPr/>
          </p:nvPicPr>
          <p:blipFill>
            <a:blip r:embed="rId29"/>
            <a:stretch/>
          </p:blipFill>
          <p:spPr>
            <a:xfrm>
              <a:off x="5429160" y="2705040"/>
              <a:ext cx="914040" cy="914040"/>
            </a:xfrm>
            <a:prstGeom prst="rect">
              <a:avLst/>
            </a:prstGeom>
            <a:ln w="0">
              <a:noFill/>
            </a:ln>
          </p:spPr>
        </p:pic>
      </p:grpSp>
      <p:grpSp>
        <p:nvGrpSpPr>
          <p:cNvPr id="6960" name="Group 175"/>
          <p:cNvGrpSpPr/>
          <p:nvPr/>
        </p:nvGrpSpPr>
        <p:grpSpPr>
          <a:xfrm>
            <a:off x="7800840" y="1848240"/>
            <a:ext cx="4084920" cy="4341240"/>
            <a:chOff x="7800840" y="1848240"/>
            <a:chExt cx="4084920" cy="4341240"/>
          </a:xfrm>
        </p:grpSpPr>
        <p:grpSp>
          <p:nvGrpSpPr>
            <p:cNvPr id="6961" name="Group 176"/>
            <p:cNvGrpSpPr/>
            <p:nvPr/>
          </p:nvGrpSpPr>
          <p:grpSpPr>
            <a:xfrm>
              <a:off x="7800840" y="1848240"/>
              <a:ext cx="4084920" cy="4341240"/>
              <a:chOff x="7800840" y="1848240"/>
              <a:chExt cx="4084920" cy="4341240"/>
            </a:xfrm>
          </p:grpSpPr>
          <p:sp>
            <p:nvSpPr>
              <p:cNvPr id="6962" name="CustomShape 177"/>
              <p:cNvSpPr/>
              <p:nvPr/>
            </p:nvSpPr>
            <p:spPr>
              <a:xfrm>
                <a:off x="8256960" y="2101320"/>
                <a:ext cx="2282760" cy="278136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w="0">
                <a:noFill/>
              </a:ln>
            </p:spPr>
            <p:style>
              <a:lnRef idx="0"/>
              <a:fillRef idx="0"/>
              <a:effectRef idx="0"/>
              <a:fontRef idx="minor"/>
            </p:style>
          </p:sp>
          <p:grpSp>
            <p:nvGrpSpPr>
              <p:cNvPr id="6963" name="Group 178"/>
              <p:cNvGrpSpPr/>
              <p:nvPr/>
            </p:nvGrpSpPr>
            <p:grpSpPr>
              <a:xfrm>
                <a:off x="8074080" y="3440160"/>
                <a:ext cx="309960" cy="311760"/>
                <a:chOff x="8074080" y="3440160"/>
                <a:chExt cx="309960" cy="311760"/>
              </a:xfrm>
            </p:grpSpPr>
            <p:pic>
              <p:nvPicPr>
                <p:cNvPr id="6964" name="Picture 1065" descr="antenna_stylized"/>
                <p:cNvPicPr/>
                <p:nvPr/>
              </p:nvPicPr>
              <p:blipFill>
                <a:blip r:embed="rId30"/>
                <a:stretch/>
              </p:blipFill>
              <p:spPr>
                <a:xfrm>
                  <a:off x="8074080" y="3440160"/>
                  <a:ext cx="307440" cy="168480"/>
                </a:xfrm>
                <a:prstGeom prst="rect">
                  <a:avLst/>
                </a:prstGeom>
                <a:ln w="0">
                  <a:noFill/>
                </a:ln>
              </p:spPr>
            </p:pic>
            <p:pic>
              <p:nvPicPr>
                <p:cNvPr id="6965" name="Picture 1066" descr="laptop_keyboard"/>
                <p:cNvPicPr/>
                <p:nvPr/>
              </p:nvPicPr>
              <p:blipFill>
                <a:blip r:embed="rId31"/>
                <a:stretch/>
              </p:blipFill>
              <p:spPr>
                <a:xfrm flipH="1" rot="114600">
                  <a:off x="8089200" y="3627720"/>
                  <a:ext cx="253080" cy="119880"/>
                </a:xfrm>
                <a:prstGeom prst="rect">
                  <a:avLst/>
                </a:prstGeom>
                <a:ln w="0">
                  <a:noFill/>
                </a:ln>
              </p:spPr>
            </p:pic>
            <p:sp>
              <p:nvSpPr>
                <p:cNvPr id="6966" name="CustomShape 179"/>
                <p:cNvSpPr/>
                <p:nvPr/>
              </p:nvSpPr>
              <p:spPr>
                <a:xfrm>
                  <a:off x="8173080" y="3511080"/>
                  <a:ext cx="203760" cy="15660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6967" name="Picture 1068" descr="screen"/>
                <p:cNvPicPr/>
                <p:nvPr/>
              </p:nvPicPr>
              <p:blipFill>
                <a:blip r:embed="rId32"/>
                <a:stretch/>
              </p:blipFill>
              <p:spPr>
                <a:xfrm>
                  <a:off x="8183160" y="3515040"/>
                  <a:ext cx="185040" cy="142560"/>
                </a:xfrm>
                <a:prstGeom prst="rect">
                  <a:avLst/>
                </a:prstGeom>
                <a:ln w="0">
                  <a:noFill/>
                </a:ln>
              </p:spPr>
            </p:pic>
            <p:sp>
              <p:nvSpPr>
                <p:cNvPr id="6968" name="CustomShape 180"/>
                <p:cNvSpPr/>
                <p:nvPr/>
              </p:nvSpPr>
              <p:spPr>
                <a:xfrm>
                  <a:off x="8210160" y="3506400"/>
                  <a:ext cx="172440" cy="2880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6969" name="CustomShape 181"/>
                <p:cNvSpPr/>
                <p:nvPr/>
              </p:nvSpPr>
              <p:spPr>
                <a:xfrm>
                  <a:off x="8171280" y="3506040"/>
                  <a:ext cx="47520" cy="12132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6970" name="CustomShape 182"/>
                <p:cNvSpPr/>
                <p:nvPr/>
              </p:nvSpPr>
              <p:spPr>
                <a:xfrm>
                  <a:off x="8330040" y="3528000"/>
                  <a:ext cx="51480" cy="14004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6971" name="CustomShape 183"/>
                <p:cNvSpPr/>
                <p:nvPr/>
              </p:nvSpPr>
              <p:spPr>
                <a:xfrm>
                  <a:off x="8170560" y="3621600"/>
                  <a:ext cx="189360" cy="4716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6972" name="CustomShape 184"/>
                <p:cNvSpPr/>
                <p:nvPr/>
              </p:nvSpPr>
              <p:spPr>
                <a:xfrm>
                  <a:off x="8335800" y="3529080"/>
                  <a:ext cx="48240" cy="14076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6973" name="CustomShape 185"/>
                <p:cNvSpPr/>
                <p:nvPr/>
              </p:nvSpPr>
              <p:spPr>
                <a:xfrm>
                  <a:off x="8170920" y="3628080"/>
                  <a:ext cx="168480" cy="4644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6974" name="Group 186"/>
                <p:cNvGrpSpPr/>
                <p:nvPr/>
              </p:nvGrpSpPr>
              <p:grpSpPr>
                <a:xfrm>
                  <a:off x="8168040" y="3677760"/>
                  <a:ext cx="56880" cy="27360"/>
                  <a:chOff x="8168040" y="3677760"/>
                  <a:chExt cx="56880" cy="27360"/>
                </a:xfrm>
              </p:grpSpPr>
              <p:sp>
                <p:nvSpPr>
                  <p:cNvPr id="6975" name="CustomShape 187"/>
                  <p:cNvSpPr/>
                  <p:nvPr/>
                </p:nvSpPr>
                <p:spPr>
                  <a:xfrm>
                    <a:off x="8168040" y="3677760"/>
                    <a:ext cx="56880" cy="2736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6976" name="CustomShape 188"/>
                  <p:cNvSpPr/>
                  <p:nvPr/>
                </p:nvSpPr>
                <p:spPr>
                  <a:xfrm>
                    <a:off x="8169120" y="3678480"/>
                    <a:ext cx="55080" cy="2592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6977" name="CustomShape 189"/>
                  <p:cNvSpPr/>
                  <p:nvPr/>
                </p:nvSpPr>
                <p:spPr>
                  <a:xfrm>
                    <a:off x="8173440" y="3688920"/>
                    <a:ext cx="19440" cy="828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6978" name="CustomShape 190"/>
                  <p:cNvSpPr/>
                  <p:nvPr/>
                </p:nvSpPr>
                <p:spPr>
                  <a:xfrm>
                    <a:off x="8172720" y="3692880"/>
                    <a:ext cx="14400" cy="504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6979" name="CustomShape 191"/>
                  <p:cNvSpPr/>
                  <p:nvPr/>
                </p:nvSpPr>
                <p:spPr>
                  <a:xfrm>
                    <a:off x="8189280" y="3694320"/>
                    <a:ext cx="19440" cy="828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6980" name="CustomShape 192"/>
                  <p:cNvSpPr/>
                  <p:nvPr/>
                </p:nvSpPr>
                <p:spPr>
                  <a:xfrm>
                    <a:off x="8188920" y="3698280"/>
                    <a:ext cx="14400" cy="504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6981" name="CustomShape 193"/>
                <p:cNvSpPr/>
                <p:nvPr/>
              </p:nvSpPr>
              <p:spPr>
                <a:xfrm>
                  <a:off x="8266320" y="3682080"/>
                  <a:ext cx="69120" cy="6084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6982" name="CustomShape 194"/>
                <p:cNvSpPr/>
                <p:nvPr/>
              </p:nvSpPr>
              <p:spPr>
                <a:xfrm>
                  <a:off x="8089200" y="3687120"/>
                  <a:ext cx="177120" cy="5544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983" name="CustomShape 195"/>
                <p:cNvSpPr/>
                <p:nvPr/>
              </p:nvSpPr>
              <p:spPr>
                <a:xfrm>
                  <a:off x="8089200" y="3676680"/>
                  <a:ext cx="1440" cy="1080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6984" name="CustomShape 196"/>
                <p:cNvSpPr/>
                <p:nvPr/>
              </p:nvSpPr>
              <p:spPr>
                <a:xfrm>
                  <a:off x="8089560" y="3630600"/>
                  <a:ext cx="82080" cy="4644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6985" name="CustomShape 197"/>
                <p:cNvSpPr/>
                <p:nvPr/>
              </p:nvSpPr>
              <p:spPr>
                <a:xfrm>
                  <a:off x="8094960" y="3679200"/>
                  <a:ext cx="167760" cy="5328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986" name="CustomShape 198"/>
                <p:cNvSpPr/>
                <p:nvPr/>
              </p:nvSpPr>
              <p:spPr>
                <a:xfrm flipV="1">
                  <a:off x="8263080" y="3674520"/>
                  <a:ext cx="68400" cy="5508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6987" name="Group 199"/>
              <p:cNvGrpSpPr/>
              <p:nvPr/>
            </p:nvGrpSpPr>
            <p:grpSpPr>
              <a:xfrm>
                <a:off x="8588880" y="3972600"/>
                <a:ext cx="345240" cy="320040"/>
                <a:chOff x="8588880" y="3972600"/>
                <a:chExt cx="345240" cy="320040"/>
              </a:xfrm>
            </p:grpSpPr>
            <p:pic>
              <p:nvPicPr>
                <p:cNvPr id="6988" name="Picture 591" descr="desktop_computer_stylized_medium"/>
                <p:cNvPicPr/>
                <p:nvPr/>
              </p:nvPicPr>
              <p:blipFill>
                <a:blip r:embed="rId33"/>
                <a:stretch/>
              </p:blipFill>
              <p:spPr>
                <a:xfrm flipH="1">
                  <a:off x="8588880" y="3972600"/>
                  <a:ext cx="345240" cy="320040"/>
                </a:xfrm>
                <a:prstGeom prst="rect">
                  <a:avLst/>
                </a:prstGeom>
                <a:ln w="0">
                  <a:noFill/>
                </a:ln>
              </p:spPr>
            </p:pic>
            <p:sp>
              <p:nvSpPr>
                <p:cNvPr id="6989" name="CustomShape 200"/>
                <p:cNvSpPr/>
                <p:nvPr/>
              </p:nvSpPr>
              <p:spPr>
                <a:xfrm flipH="1">
                  <a:off x="8735760" y="4003200"/>
                  <a:ext cx="162720" cy="1465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6990" name="Group 201"/>
              <p:cNvGrpSpPr/>
              <p:nvPr/>
            </p:nvGrpSpPr>
            <p:grpSpPr>
              <a:xfrm>
                <a:off x="10304280" y="4246920"/>
                <a:ext cx="176760" cy="330480"/>
                <a:chOff x="10304280" y="4246920"/>
                <a:chExt cx="176760" cy="330480"/>
              </a:xfrm>
            </p:grpSpPr>
            <p:sp>
              <p:nvSpPr>
                <p:cNvPr id="6991" name="CustomShape 202"/>
                <p:cNvSpPr/>
                <p:nvPr/>
              </p:nvSpPr>
              <p:spPr>
                <a:xfrm>
                  <a:off x="10444320" y="4247640"/>
                  <a:ext cx="34920" cy="31536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992" name="CustomShape 203"/>
                <p:cNvSpPr/>
                <p:nvPr/>
              </p:nvSpPr>
              <p:spPr>
                <a:xfrm>
                  <a:off x="10312920" y="4246920"/>
                  <a:ext cx="129600" cy="31500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993" name="CustomShape 204"/>
                <p:cNvSpPr/>
                <p:nvPr/>
              </p:nvSpPr>
              <p:spPr>
                <a:xfrm>
                  <a:off x="10451160" y="4266360"/>
                  <a:ext cx="20520" cy="2916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994" name="CustomShape 205"/>
                <p:cNvSpPr/>
                <p:nvPr/>
              </p:nvSpPr>
              <p:spPr>
                <a:xfrm>
                  <a:off x="10446480" y="4414320"/>
                  <a:ext cx="32400" cy="255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995" name="CustomShape 206"/>
                <p:cNvSpPr/>
                <p:nvPr/>
              </p:nvSpPr>
              <p:spPr>
                <a:xfrm>
                  <a:off x="10312920" y="4282920"/>
                  <a:ext cx="74160" cy="6120"/>
                </a:xfrm>
                <a:prstGeom prst="rect">
                  <a:avLst/>
                </a:prstGeom>
                <a:solidFill>
                  <a:schemeClr val="tx1"/>
                </a:solidFill>
                <a:ln w="9525">
                  <a:solidFill>
                    <a:schemeClr val="tx1"/>
                  </a:solidFill>
                  <a:miter/>
                </a:ln>
              </p:spPr>
              <p:style>
                <a:lnRef idx="0"/>
                <a:fillRef idx="0"/>
                <a:effectRef idx="0"/>
                <a:fontRef idx="minor"/>
              </p:style>
            </p:sp>
            <p:grpSp>
              <p:nvGrpSpPr>
                <p:cNvPr id="6996" name="Group 207"/>
                <p:cNvGrpSpPr/>
                <p:nvPr/>
              </p:nvGrpSpPr>
              <p:grpSpPr>
                <a:xfrm>
                  <a:off x="10379880" y="4279680"/>
                  <a:ext cx="71640" cy="20520"/>
                  <a:chOff x="10379880" y="4279680"/>
                  <a:chExt cx="71640" cy="20520"/>
                </a:xfrm>
              </p:grpSpPr>
              <p:sp>
                <p:nvSpPr>
                  <p:cNvPr id="6997" name="CustomShape 208"/>
                  <p:cNvSpPr/>
                  <p:nvPr/>
                </p:nvSpPr>
                <p:spPr>
                  <a:xfrm>
                    <a:off x="10379880" y="4279680"/>
                    <a:ext cx="71640" cy="20520"/>
                  </a:xfrm>
                  <a:prstGeom prst="roundRect">
                    <a:avLst>
                      <a:gd name="adj" fmla="val 50000"/>
                    </a:avLst>
                  </a:prstGeom>
                  <a:solidFill>
                    <a:schemeClr val="tx1"/>
                  </a:solidFill>
                  <a:ln w="0">
                    <a:noFill/>
                  </a:ln>
                </p:spPr>
                <p:style>
                  <a:lnRef idx="0"/>
                  <a:fillRef idx="0"/>
                  <a:effectRef idx="0"/>
                  <a:fontRef idx="minor"/>
                </p:style>
              </p:sp>
              <p:sp>
                <p:nvSpPr>
                  <p:cNvPr id="6998" name="CustomShape 209"/>
                  <p:cNvSpPr/>
                  <p:nvPr/>
                </p:nvSpPr>
                <p:spPr>
                  <a:xfrm>
                    <a:off x="10380960" y="4281840"/>
                    <a:ext cx="69120" cy="16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999" name="CustomShape 210"/>
                <p:cNvSpPr/>
                <p:nvPr/>
              </p:nvSpPr>
              <p:spPr>
                <a:xfrm>
                  <a:off x="10314000" y="4328640"/>
                  <a:ext cx="74160" cy="6120"/>
                </a:xfrm>
                <a:prstGeom prst="rect">
                  <a:avLst/>
                </a:prstGeom>
                <a:solidFill>
                  <a:schemeClr val="tx1"/>
                </a:solidFill>
                <a:ln w="9525">
                  <a:solidFill>
                    <a:schemeClr val="tx1"/>
                  </a:solidFill>
                  <a:miter/>
                </a:ln>
              </p:spPr>
              <p:style>
                <a:lnRef idx="0"/>
                <a:fillRef idx="0"/>
                <a:effectRef idx="0"/>
                <a:fontRef idx="minor"/>
              </p:style>
            </p:sp>
            <p:grpSp>
              <p:nvGrpSpPr>
                <p:cNvPr id="7000" name="Group 211"/>
                <p:cNvGrpSpPr/>
                <p:nvPr/>
              </p:nvGrpSpPr>
              <p:grpSpPr>
                <a:xfrm>
                  <a:off x="10379880" y="4324320"/>
                  <a:ext cx="71640" cy="18000"/>
                  <a:chOff x="10379880" y="4324320"/>
                  <a:chExt cx="71640" cy="18000"/>
                </a:xfrm>
              </p:grpSpPr>
              <p:sp>
                <p:nvSpPr>
                  <p:cNvPr id="7001" name="CustomShape 212"/>
                  <p:cNvSpPr/>
                  <p:nvPr/>
                </p:nvSpPr>
                <p:spPr>
                  <a:xfrm>
                    <a:off x="10379880" y="4324320"/>
                    <a:ext cx="71640" cy="18000"/>
                  </a:xfrm>
                  <a:prstGeom prst="roundRect">
                    <a:avLst>
                      <a:gd name="adj" fmla="val 50000"/>
                    </a:avLst>
                  </a:prstGeom>
                  <a:solidFill>
                    <a:schemeClr val="tx1"/>
                  </a:solidFill>
                  <a:ln w="0">
                    <a:noFill/>
                  </a:ln>
                </p:spPr>
                <p:style>
                  <a:lnRef idx="0"/>
                  <a:fillRef idx="0"/>
                  <a:effectRef idx="0"/>
                  <a:fontRef idx="minor"/>
                </p:style>
              </p:sp>
              <p:sp>
                <p:nvSpPr>
                  <p:cNvPr id="7002" name="CustomShape 213"/>
                  <p:cNvSpPr/>
                  <p:nvPr/>
                </p:nvSpPr>
                <p:spPr>
                  <a:xfrm>
                    <a:off x="10380960" y="4326840"/>
                    <a:ext cx="69120" cy="14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03" name="CustomShape 214"/>
                <p:cNvSpPr/>
                <p:nvPr/>
              </p:nvSpPr>
              <p:spPr>
                <a:xfrm>
                  <a:off x="10314000" y="4374720"/>
                  <a:ext cx="74160" cy="6120"/>
                </a:xfrm>
                <a:prstGeom prst="rect">
                  <a:avLst/>
                </a:prstGeom>
                <a:solidFill>
                  <a:schemeClr val="tx1"/>
                </a:solidFill>
                <a:ln w="9525">
                  <a:solidFill>
                    <a:schemeClr val="tx1"/>
                  </a:solidFill>
                  <a:miter/>
                </a:ln>
              </p:spPr>
              <p:style>
                <a:lnRef idx="0"/>
                <a:fillRef idx="0"/>
                <a:effectRef idx="0"/>
                <a:fontRef idx="minor"/>
              </p:style>
            </p:sp>
            <p:sp>
              <p:nvSpPr>
                <p:cNvPr id="7004" name="CustomShape 215"/>
                <p:cNvSpPr/>
                <p:nvPr/>
              </p:nvSpPr>
              <p:spPr>
                <a:xfrm>
                  <a:off x="10315440" y="4416120"/>
                  <a:ext cx="74160" cy="6120"/>
                </a:xfrm>
                <a:prstGeom prst="rect">
                  <a:avLst/>
                </a:prstGeom>
                <a:solidFill>
                  <a:schemeClr val="tx1"/>
                </a:solidFill>
                <a:ln w="9525">
                  <a:solidFill>
                    <a:schemeClr val="tx1"/>
                  </a:solidFill>
                  <a:miter/>
                </a:ln>
              </p:spPr>
              <p:style>
                <a:lnRef idx="0"/>
                <a:fillRef idx="0"/>
                <a:effectRef idx="0"/>
                <a:fontRef idx="minor"/>
              </p:style>
            </p:sp>
            <p:grpSp>
              <p:nvGrpSpPr>
                <p:cNvPr id="7005" name="Group 216"/>
                <p:cNvGrpSpPr/>
                <p:nvPr/>
              </p:nvGrpSpPr>
              <p:grpSpPr>
                <a:xfrm>
                  <a:off x="10378440" y="4415040"/>
                  <a:ext cx="71640" cy="18360"/>
                  <a:chOff x="10378440" y="4415040"/>
                  <a:chExt cx="71640" cy="18360"/>
                </a:xfrm>
              </p:grpSpPr>
              <p:sp>
                <p:nvSpPr>
                  <p:cNvPr id="7006" name="CustomShape 217"/>
                  <p:cNvSpPr/>
                  <p:nvPr/>
                </p:nvSpPr>
                <p:spPr>
                  <a:xfrm>
                    <a:off x="10378440" y="4415040"/>
                    <a:ext cx="71640" cy="18360"/>
                  </a:xfrm>
                  <a:prstGeom prst="roundRect">
                    <a:avLst>
                      <a:gd name="adj" fmla="val 50000"/>
                    </a:avLst>
                  </a:prstGeom>
                  <a:solidFill>
                    <a:schemeClr val="tx1"/>
                  </a:solidFill>
                  <a:ln w="0">
                    <a:noFill/>
                  </a:ln>
                </p:spPr>
                <p:style>
                  <a:lnRef idx="0"/>
                  <a:fillRef idx="0"/>
                  <a:effectRef idx="0"/>
                  <a:fontRef idx="minor"/>
                </p:style>
              </p:sp>
              <p:sp>
                <p:nvSpPr>
                  <p:cNvPr id="7007" name="CustomShape 218"/>
                  <p:cNvSpPr/>
                  <p:nvPr/>
                </p:nvSpPr>
                <p:spPr>
                  <a:xfrm>
                    <a:off x="10379880" y="4415040"/>
                    <a:ext cx="69120" cy="158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08" name="CustomShape 219"/>
                <p:cNvSpPr/>
                <p:nvPr/>
              </p:nvSpPr>
              <p:spPr>
                <a:xfrm>
                  <a:off x="10446840" y="4374720"/>
                  <a:ext cx="32400" cy="255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7009" name="Group 220"/>
                <p:cNvGrpSpPr/>
                <p:nvPr/>
              </p:nvGrpSpPr>
              <p:grpSpPr>
                <a:xfrm>
                  <a:off x="10378440" y="4371480"/>
                  <a:ext cx="73080" cy="18000"/>
                  <a:chOff x="10378440" y="4371480"/>
                  <a:chExt cx="73080" cy="18000"/>
                </a:xfrm>
              </p:grpSpPr>
              <p:sp>
                <p:nvSpPr>
                  <p:cNvPr id="7010" name="CustomShape 221"/>
                  <p:cNvSpPr/>
                  <p:nvPr/>
                </p:nvSpPr>
                <p:spPr>
                  <a:xfrm>
                    <a:off x="10378440" y="4371480"/>
                    <a:ext cx="72720" cy="18000"/>
                  </a:xfrm>
                  <a:prstGeom prst="roundRect">
                    <a:avLst>
                      <a:gd name="adj" fmla="val 50000"/>
                    </a:avLst>
                  </a:prstGeom>
                  <a:solidFill>
                    <a:schemeClr val="tx1"/>
                  </a:solidFill>
                  <a:ln w="0">
                    <a:noFill/>
                  </a:ln>
                </p:spPr>
                <p:style>
                  <a:lnRef idx="0"/>
                  <a:fillRef idx="0"/>
                  <a:effectRef idx="0"/>
                  <a:fontRef idx="minor"/>
                </p:style>
              </p:sp>
              <p:sp>
                <p:nvSpPr>
                  <p:cNvPr id="7011" name="CustomShape 222"/>
                  <p:cNvSpPr/>
                  <p:nvPr/>
                </p:nvSpPr>
                <p:spPr>
                  <a:xfrm>
                    <a:off x="10379880" y="4373640"/>
                    <a:ext cx="71640" cy="14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12" name="CustomShape 223"/>
                <p:cNvSpPr/>
                <p:nvPr/>
              </p:nvSpPr>
              <p:spPr>
                <a:xfrm>
                  <a:off x="10441800" y="4246920"/>
                  <a:ext cx="8280" cy="31500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7013" name="CustomShape 224"/>
                <p:cNvSpPr/>
                <p:nvPr/>
              </p:nvSpPr>
              <p:spPr>
                <a:xfrm>
                  <a:off x="10449720" y="4326840"/>
                  <a:ext cx="29160" cy="2916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14" name="CustomShape 225"/>
                <p:cNvSpPr/>
                <p:nvPr/>
              </p:nvSpPr>
              <p:spPr>
                <a:xfrm>
                  <a:off x="10450080" y="4281480"/>
                  <a:ext cx="29880" cy="327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15" name="CustomShape 226"/>
                <p:cNvSpPr/>
                <p:nvPr/>
              </p:nvSpPr>
              <p:spPr>
                <a:xfrm>
                  <a:off x="10475280" y="4548240"/>
                  <a:ext cx="5760" cy="12600"/>
                </a:xfrm>
                <a:prstGeom prst="ellipse">
                  <a:avLst/>
                </a:prstGeom>
                <a:solidFill>
                  <a:srgbClr val="333333"/>
                </a:solidFill>
                <a:ln w="0">
                  <a:noFill/>
                </a:ln>
              </p:spPr>
              <p:style>
                <a:lnRef idx="0"/>
                <a:fillRef idx="0"/>
                <a:effectRef idx="0"/>
                <a:fontRef idx="minor"/>
              </p:style>
            </p:sp>
            <p:sp>
              <p:nvSpPr>
                <p:cNvPr id="7016" name="CustomShape 227"/>
                <p:cNvSpPr/>
                <p:nvPr/>
              </p:nvSpPr>
              <p:spPr>
                <a:xfrm>
                  <a:off x="10448640" y="4548600"/>
                  <a:ext cx="30240" cy="273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7017" name="CustomShape 228"/>
                <p:cNvSpPr/>
                <p:nvPr/>
              </p:nvSpPr>
              <p:spPr>
                <a:xfrm>
                  <a:off x="10304280" y="4556880"/>
                  <a:ext cx="148320" cy="2052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7018" name="CustomShape 229"/>
                <p:cNvSpPr/>
                <p:nvPr/>
              </p:nvSpPr>
              <p:spPr>
                <a:xfrm>
                  <a:off x="10312920" y="4562280"/>
                  <a:ext cx="132120" cy="1044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7019" name="CustomShape 230"/>
                <p:cNvSpPr/>
                <p:nvPr/>
              </p:nvSpPr>
              <p:spPr>
                <a:xfrm>
                  <a:off x="10325160" y="4516560"/>
                  <a:ext cx="19440" cy="19080"/>
                </a:xfrm>
                <a:prstGeom prst="ellipse">
                  <a:avLst/>
                </a:prstGeom>
                <a:solidFill>
                  <a:srgbClr val="33cc33"/>
                </a:solidFill>
                <a:ln w="0">
                  <a:noFill/>
                </a:ln>
              </p:spPr>
              <p:style>
                <a:lnRef idx="0"/>
                <a:fillRef idx="0"/>
                <a:effectRef idx="0"/>
                <a:fontRef idx="minor"/>
              </p:style>
            </p:sp>
            <p:sp>
              <p:nvSpPr>
                <p:cNvPr id="7020" name="CustomShape 231"/>
                <p:cNvSpPr/>
                <p:nvPr/>
              </p:nvSpPr>
              <p:spPr>
                <a:xfrm>
                  <a:off x="10347480" y="4516560"/>
                  <a:ext cx="19440" cy="19080"/>
                </a:xfrm>
                <a:prstGeom prst="ellipse">
                  <a:avLst/>
                </a:prstGeom>
                <a:solidFill>
                  <a:srgbClr val="ff0000"/>
                </a:solidFill>
                <a:ln w="0">
                  <a:noFill/>
                </a:ln>
              </p:spPr>
              <p:style>
                <a:lnRef idx="0"/>
                <a:fillRef idx="0"/>
                <a:effectRef idx="0"/>
                <a:fontRef idx="minor"/>
              </p:style>
            </p:sp>
            <p:sp>
              <p:nvSpPr>
                <p:cNvPr id="7021" name="CustomShape 232"/>
                <p:cNvSpPr/>
                <p:nvPr/>
              </p:nvSpPr>
              <p:spPr>
                <a:xfrm>
                  <a:off x="10368720" y="4516560"/>
                  <a:ext cx="19440" cy="19080"/>
                </a:xfrm>
                <a:prstGeom prst="ellipse">
                  <a:avLst/>
                </a:prstGeom>
                <a:solidFill>
                  <a:srgbClr val="33cc33"/>
                </a:solidFill>
                <a:ln w="0">
                  <a:noFill/>
                </a:ln>
              </p:spPr>
              <p:style>
                <a:lnRef idx="0"/>
                <a:fillRef idx="0"/>
                <a:effectRef idx="0"/>
                <a:fontRef idx="minor"/>
              </p:style>
            </p:sp>
            <p:sp>
              <p:nvSpPr>
                <p:cNvPr id="7022" name="CustomShape 233"/>
                <p:cNvSpPr/>
                <p:nvPr/>
              </p:nvSpPr>
              <p:spPr>
                <a:xfrm>
                  <a:off x="10419480" y="4441320"/>
                  <a:ext cx="9720" cy="104400"/>
                </a:xfrm>
                <a:prstGeom prst="rect">
                  <a:avLst/>
                </a:prstGeom>
                <a:solidFill>
                  <a:srgbClr val="292929"/>
                </a:solidFill>
                <a:ln w="9525">
                  <a:solidFill>
                    <a:schemeClr val="tx1"/>
                  </a:solidFill>
                  <a:miter/>
                </a:ln>
              </p:spPr>
              <p:style>
                <a:lnRef idx="0"/>
                <a:fillRef idx="0"/>
                <a:effectRef idx="0"/>
                <a:fontRef idx="minor"/>
              </p:style>
            </p:sp>
          </p:grpSp>
          <p:grpSp>
            <p:nvGrpSpPr>
              <p:cNvPr id="7023" name="Group 234"/>
              <p:cNvGrpSpPr/>
              <p:nvPr/>
            </p:nvGrpSpPr>
            <p:grpSpPr>
              <a:xfrm>
                <a:off x="8544600" y="2639880"/>
                <a:ext cx="176760" cy="330480"/>
                <a:chOff x="8544600" y="2639880"/>
                <a:chExt cx="176760" cy="330480"/>
              </a:xfrm>
            </p:grpSpPr>
            <p:sp>
              <p:nvSpPr>
                <p:cNvPr id="7024" name="CustomShape 235"/>
                <p:cNvSpPr/>
                <p:nvPr/>
              </p:nvSpPr>
              <p:spPr>
                <a:xfrm>
                  <a:off x="8685000" y="2640240"/>
                  <a:ext cx="34920" cy="31536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7025" name="CustomShape 236"/>
                <p:cNvSpPr/>
                <p:nvPr/>
              </p:nvSpPr>
              <p:spPr>
                <a:xfrm>
                  <a:off x="8553240" y="2639880"/>
                  <a:ext cx="129600" cy="31500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7026" name="CustomShape 237"/>
                <p:cNvSpPr/>
                <p:nvPr/>
              </p:nvSpPr>
              <p:spPr>
                <a:xfrm>
                  <a:off x="8691480" y="2659320"/>
                  <a:ext cx="20520" cy="2916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7027" name="CustomShape 238"/>
                <p:cNvSpPr/>
                <p:nvPr/>
              </p:nvSpPr>
              <p:spPr>
                <a:xfrm>
                  <a:off x="8686800" y="2806920"/>
                  <a:ext cx="32400" cy="255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28" name="CustomShape 239"/>
                <p:cNvSpPr/>
                <p:nvPr/>
              </p:nvSpPr>
              <p:spPr>
                <a:xfrm>
                  <a:off x="8553240" y="2675880"/>
                  <a:ext cx="74160" cy="6120"/>
                </a:xfrm>
                <a:prstGeom prst="rect">
                  <a:avLst/>
                </a:prstGeom>
                <a:solidFill>
                  <a:schemeClr val="tx1"/>
                </a:solidFill>
                <a:ln w="9525">
                  <a:solidFill>
                    <a:schemeClr val="tx1"/>
                  </a:solidFill>
                  <a:miter/>
                </a:ln>
              </p:spPr>
              <p:style>
                <a:lnRef idx="0"/>
                <a:fillRef idx="0"/>
                <a:effectRef idx="0"/>
                <a:fontRef idx="minor"/>
              </p:style>
            </p:sp>
            <p:grpSp>
              <p:nvGrpSpPr>
                <p:cNvPr id="7029" name="Group 240"/>
                <p:cNvGrpSpPr/>
                <p:nvPr/>
              </p:nvGrpSpPr>
              <p:grpSpPr>
                <a:xfrm>
                  <a:off x="8620200" y="2672640"/>
                  <a:ext cx="71640" cy="20520"/>
                  <a:chOff x="8620200" y="2672640"/>
                  <a:chExt cx="71640" cy="20520"/>
                </a:xfrm>
              </p:grpSpPr>
              <p:sp>
                <p:nvSpPr>
                  <p:cNvPr id="7030" name="CustomShape 241"/>
                  <p:cNvSpPr/>
                  <p:nvPr/>
                </p:nvSpPr>
                <p:spPr>
                  <a:xfrm>
                    <a:off x="8620200" y="2672640"/>
                    <a:ext cx="71640" cy="20520"/>
                  </a:xfrm>
                  <a:prstGeom prst="roundRect">
                    <a:avLst>
                      <a:gd name="adj" fmla="val 50000"/>
                    </a:avLst>
                  </a:prstGeom>
                  <a:solidFill>
                    <a:schemeClr val="tx1"/>
                  </a:solidFill>
                  <a:ln w="0">
                    <a:noFill/>
                  </a:ln>
                </p:spPr>
                <p:style>
                  <a:lnRef idx="0"/>
                  <a:fillRef idx="0"/>
                  <a:effectRef idx="0"/>
                  <a:fontRef idx="minor"/>
                </p:style>
              </p:sp>
              <p:sp>
                <p:nvSpPr>
                  <p:cNvPr id="7031" name="CustomShape 242"/>
                  <p:cNvSpPr/>
                  <p:nvPr/>
                </p:nvSpPr>
                <p:spPr>
                  <a:xfrm>
                    <a:off x="8621280" y="2674800"/>
                    <a:ext cx="69120" cy="16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32" name="CustomShape 243"/>
                <p:cNvSpPr/>
                <p:nvPr/>
              </p:nvSpPr>
              <p:spPr>
                <a:xfrm>
                  <a:off x="8554680" y="2721600"/>
                  <a:ext cx="74160" cy="6120"/>
                </a:xfrm>
                <a:prstGeom prst="rect">
                  <a:avLst/>
                </a:prstGeom>
                <a:solidFill>
                  <a:schemeClr val="tx1"/>
                </a:solidFill>
                <a:ln w="9525">
                  <a:solidFill>
                    <a:schemeClr val="tx1"/>
                  </a:solidFill>
                  <a:miter/>
                </a:ln>
              </p:spPr>
              <p:style>
                <a:lnRef idx="0"/>
                <a:fillRef idx="0"/>
                <a:effectRef idx="0"/>
                <a:fontRef idx="minor"/>
              </p:style>
            </p:sp>
            <p:grpSp>
              <p:nvGrpSpPr>
                <p:cNvPr id="7033" name="Group 244"/>
                <p:cNvGrpSpPr/>
                <p:nvPr/>
              </p:nvGrpSpPr>
              <p:grpSpPr>
                <a:xfrm>
                  <a:off x="8620200" y="2717280"/>
                  <a:ext cx="71640" cy="18000"/>
                  <a:chOff x="8620200" y="2717280"/>
                  <a:chExt cx="71640" cy="18000"/>
                </a:xfrm>
              </p:grpSpPr>
              <p:sp>
                <p:nvSpPr>
                  <p:cNvPr id="7034" name="CustomShape 245"/>
                  <p:cNvSpPr/>
                  <p:nvPr/>
                </p:nvSpPr>
                <p:spPr>
                  <a:xfrm>
                    <a:off x="8620200" y="2717280"/>
                    <a:ext cx="71640" cy="18000"/>
                  </a:xfrm>
                  <a:prstGeom prst="roundRect">
                    <a:avLst>
                      <a:gd name="adj" fmla="val 50000"/>
                    </a:avLst>
                  </a:prstGeom>
                  <a:solidFill>
                    <a:schemeClr val="tx1"/>
                  </a:solidFill>
                  <a:ln w="0">
                    <a:noFill/>
                  </a:ln>
                </p:spPr>
                <p:style>
                  <a:lnRef idx="0"/>
                  <a:fillRef idx="0"/>
                  <a:effectRef idx="0"/>
                  <a:fontRef idx="minor"/>
                </p:style>
              </p:sp>
              <p:sp>
                <p:nvSpPr>
                  <p:cNvPr id="7035" name="CustomShape 246"/>
                  <p:cNvSpPr/>
                  <p:nvPr/>
                </p:nvSpPr>
                <p:spPr>
                  <a:xfrm>
                    <a:off x="8621640" y="2719440"/>
                    <a:ext cx="69120" cy="14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36" name="CustomShape 247"/>
                <p:cNvSpPr/>
                <p:nvPr/>
              </p:nvSpPr>
              <p:spPr>
                <a:xfrm>
                  <a:off x="8554680" y="2767680"/>
                  <a:ext cx="74160" cy="6120"/>
                </a:xfrm>
                <a:prstGeom prst="rect">
                  <a:avLst/>
                </a:prstGeom>
                <a:solidFill>
                  <a:schemeClr val="tx1"/>
                </a:solidFill>
                <a:ln w="9525">
                  <a:solidFill>
                    <a:schemeClr val="tx1"/>
                  </a:solidFill>
                  <a:miter/>
                </a:ln>
              </p:spPr>
              <p:style>
                <a:lnRef idx="0"/>
                <a:fillRef idx="0"/>
                <a:effectRef idx="0"/>
                <a:fontRef idx="minor"/>
              </p:style>
            </p:sp>
            <p:sp>
              <p:nvSpPr>
                <p:cNvPr id="7037" name="CustomShape 248"/>
                <p:cNvSpPr/>
                <p:nvPr/>
              </p:nvSpPr>
              <p:spPr>
                <a:xfrm>
                  <a:off x="8555760" y="2809080"/>
                  <a:ext cx="74160" cy="6120"/>
                </a:xfrm>
                <a:prstGeom prst="rect">
                  <a:avLst/>
                </a:prstGeom>
                <a:solidFill>
                  <a:schemeClr val="tx1"/>
                </a:solidFill>
                <a:ln w="9525">
                  <a:solidFill>
                    <a:schemeClr val="tx1"/>
                  </a:solidFill>
                  <a:miter/>
                </a:ln>
              </p:spPr>
              <p:style>
                <a:lnRef idx="0"/>
                <a:fillRef idx="0"/>
                <a:effectRef idx="0"/>
                <a:fontRef idx="minor"/>
              </p:style>
            </p:sp>
            <p:grpSp>
              <p:nvGrpSpPr>
                <p:cNvPr id="7038" name="Group 249"/>
                <p:cNvGrpSpPr/>
                <p:nvPr/>
              </p:nvGrpSpPr>
              <p:grpSpPr>
                <a:xfrm>
                  <a:off x="8619120" y="2808000"/>
                  <a:ext cx="71640" cy="18360"/>
                  <a:chOff x="8619120" y="2808000"/>
                  <a:chExt cx="71640" cy="18360"/>
                </a:xfrm>
              </p:grpSpPr>
              <p:sp>
                <p:nvSpPr>
                  <p:cNvPr id="7039" name="CustomShape 250"/>
                  <p:cNvSpPr/>
                  <p:nvPr/>
                </p:nvSpPr>
                <p:spPr>
                  <a:xfrm>
                    <a:off x="8619120" y="2808000"/>
                    <a:ext cx="71640" cy="18360"/>
                  </a:xfrm>
                  <a:prstGeom prst="roundRect">
                    <a:avLst>
                      <a:gd name="adj" fmla="val 50000"/>
                    </a:avLst>
                  </a:prstGeom>
                  <a:solidFill>
                    <a:schemeClr val="tx1"/>
                  </a:solidFill>
                  <a:ln w="0">
                    <a:noFill/>
                  </a:ln>
                </p:spPr>
                <p:style>
                  <a:lnRef idx="0"/>
                  <a:fillRef idx="0"/>
                  <a:effectRef idx="0"/>
                  <a:fontRef idx="minor"/>
                </p:style>
              </p:sp>
              <p:sp>
                <p:nvSpPr>
                  <p:cNvPr id="7040" name="CustomShape 251"/>
                  <p:cNvSpPr/>
                  <p:nvPr/>
                </p:nvSpPr>
                <p:spPr>
                  <a:xfrm>
                    <a:off x="8620200" y="2808000"/>
                    <a:ext cx="69120" cy="158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41" name="CustomShape 252"/>
                <p:cNvSpPr/>
                <p:nvPr/>
              </p:nvSpPr>
              <p:spPr>
                <a:xfrm>
                  <a:off x="8687520" y="2767680"/>
                  <a:ext cx="32400" cy="255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7042" name="Group 253"/>
                <p:cNvGrpSpPr/>
                <p:nvPr/>
              </p:nvGrpSpPr>
              <p:grpSpPr>
                <a:xfrm>
                  <a:off x="8619120" y="2764080"/>
                  <a:ext cx="72720" cy="18000"/>
                  <a:chOff x="8619120" y="2764080"/>
                  <a:chExt cx="72720" cy="18000"/>
                </a:xfrm>
              </p:grpSpPr>
              <p:sp>
                <p:nvSpPr>
                  <p:cNvPr id="7043" name="CustomShape 254"/>
                  <p:cNvSpPr/>
                  <p:nvPr/>
                </p:nvSpPr>
                <p:spPr>
                  <a:xfrm>
                    <a:off x="8619120" y="2764080"/>
                    <a:ext cx="72720" cy="18000"/>
                  </a:xfrm>
                  <a:prstGeom prst="roundRect">
                    <a:avLst>
                      <a:gd name="adj" fmla="val 50000"/>
                    </a:avLst>
                  </a:prstGeom>
                  <a:solidFill>
                    <a:schemeClr val="tx1"/>
                  </a:solidFill>
                  <a:ln w="0">
                    <a:noFill/>
                  </a:ln>
                </p:spPr>
                <p:style>
                  <a:lnRef idx="0"/>
                  <a:fillRef idx="0"/>
                  <a:effectRef idx="0"/>
                  <a:fontRef idx="minor"/>
                </p:style>
              </p:sp>
              <p:sp>
                <p:nvSpPr>
                  <p:cNvPr id="7044" name="CustomShape 255"/>
                  <p:cNvSpPr/>
                  <p:nvPr/>
                </p:nvSpPr>
                <p:spPr>
                  <a:xfrm>
                    <a:off x="8620200" y="2766600"/>
                    <a:ext cx="71640" cy="14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45" name="CustomShape 256"/>
                <p:cNvSpPr/>
                <p:nvPr/>
              </p:nvSpPr>
              <p:spPr>
                <a:xfrm>
                  <a:off x="8682120" y="2639880"/>
                  <a:ext cx="8280" cy="31500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7046" name="CustomShape 257"/>
                <p:cNvSpPr/>
                <p:nvPr/>
              </p:nvSpPr>
              <p:spPr>
                <a:xfrm>
                  <a:off x="8690400" y="2719440"/>
                  <a:ext cx="29160" cy="2916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47" name="CustomShape 258"/>
                <p:cNvSpPr/>
                <p:nvPr/>
              </p:nvSpPr>
              <p:spPr>
                <a:xfrm>
                  <a:off x="8690760" y="2674440"/>
                  <a:ext cx="29880" cy="327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48" name="CustomShape 259"/>
                <p:cNvSpPr/>
                <p:nvPr/>
              </p:nvSpPr>
              <p:spPr>
                <a:xfrm>
                  <a:off x="8715600" y="2941200"/>
                  <a:ext cx="5760" cy="12600"/>
                </a:xfrm>
                <a:prstGeom prst="ellipse">
                  <a:avLst/>
                </a:prstGeom>
                <a:solidFill>
                  <a:srgbClr val="333333"/>
                </a:solidFill>
                <a:ln w="0">
                  <a:noFill/>
                </a:ln>
              </p:spPr>
              <p:style>
                <a:lnRef idx="0"/>
                <a:fillRef idx="0"/>
                <a:effectRef idx="0"/>
                <a:fontRef idx="minor"/>
              </p:style>
            </p:sp>
            <p:sp>
              <p:nvSpPr>
                <p:cNvPr id="7049" name="CustomShape 260"/>
                <p:cNvSpPr/>
                <p:nvPr/>
              </p:nvSpPr>
              <p:spPr>
                <a:xfrm>
                  <a:off x="8688960" y="2941560"/>
                  <a:ext cx="30240" cy="273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7050" name="CustomShape 261"/>
                <p:cNvSpPr/>
                <p:nvPr/>
              </p:nvSpPr>
              <p:spPr>
                <a:xfrm>
                  <a:off x="8544600" y="2949840"/>
                  <a:ext cx="148320" cy="2052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7051" name="CustomShape 262"/>
                <p:cNvSpPr/>
                <p:nvPr/>
              </p:nvSpPr>
              <p:spPr>
                <a:xfrm>
                  <a:off x="8553240" y="2955240"/>
                  <a:ext cx="132120" cy="1044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7052" name="CustomShape 263"/>
                <p:cNvSpPr/>
                <p:nvPr/>
              </p:nvSpPr>
              <p:spPr>
                <a:xfrm>
                  <a:off x="8565480" y="2909520"/>
                  <a:ext cx="19440" cy="19080"/>
                </a:xfrm>
                <a:prstGeom prst="ellipse">
                  <a:avLst/>
                </a:prstGeom>
                <a:solidFill>
                  <a:srgbClr val="33cc33"/>
                </a:solidFill>
                <a:ln w="0">
                  <a:noFill/>
                </a:ln>
              </p:spPr>
              <p:style>
                <a:lnRef idx="0"/>
                <a:fillRef idx="0"/>
                <a:effectRef idx="0"/>
                <a:fontRef idx="minor"/>
              </p:style>
            </p:sp>
            <p:sp>
              <p:nvSpPr>
                <p:cNvPr id="7053" name="CustomShape 264"/>
                <p:cNvSpPr/>
                <p:nvPr/>
              </p:nvSpPr>
              <p:spPr>
                <a:xfrm>
                  <a:off x="8588160" y="2909520"/>
                  <a:ext cx="19440" cy="19080"/>
                </a:xfrm>
                <a:prstGeom prst="ellipse">
                  <a:avLst/>
                </a:prstGeom>
                <a:solidFill>
                  <a:srgbClr val="ff0000"/>
                </a:solidFill>
                <a:ln w="0">
                  <a:noFill/>
                </a:ln>
              </p:spPr>
              <p:style>
                <a:lnRef idx="0"/>
                <a:fillRef idx="0"/>
                <a:effectRef idx="0"/>
                <a:fontRef idx="minor"/>
              </p:style>
            </p:sp>
            <p:sp>
              <p:nvSpPr>
                <p:cNvPr id="7054" name="CustomShape 265"/>
                <p:cNvSpPr/>
                <p:nvPr/>
              </p:nvSpPr>
              <p:spPr>
                <a:xfrm>
                  <a:off x="8609040" y="2909520"/>
                  <a:ext cx="19440" cy="19080"/>
                </a:xfrm>
                <a:prstGeom prst="ellipse">
                  <a:avLst/>
                </a:prstGeom>
                <a:solidFill>
                  <a:srgbClr val="33cc33"/>
                </a:solidFill>
                <a:ln w="0">
                  <a:noFill/>
                </a:ln>
              </p:spPr>
              <p:style>
                <a:lnRef idx="0"/>
                <a:fillRef idx="0"/>
                <a:effectRef idx="0"/>
                <a:fontRef idx="minor"/>
              </p:style>
            </p:sp>
            <p:sp>
              <p:nvSpPr>
                <p:cNvPr id="7055" name="CustomShape 266"/>
                <p:cNvSpPr/>
                <p:nvPr/>
              </p:nvSpPr>
              <p:spPr>
                <a:xfrm>
                  <a:off x="8659800" y="2834280"/>
                  <a:ext cx="9720" cy="104400"/>
                </a:xfrm>
                <a:prstGeom prst="rect">
                  <a:avLst/>
                </a:prstGeom>
                <a:solidFill>
                  <a:srgbClr val="292929"/>
                </a:solidFill>
                <a:ln w="9525">
                  <a:solidFill>
                    <a:schemeClr val="tx1"/>
                  </a:solidFill>
                  <a:miter/>
                </a:ln>
              </p:spPr>
              <p:style>
                <a:lnRef idx="0"/>
                <a:fillRef idx="0"/>
                <a:effectRef idx="0"/>
                <a:fontRef idx="minor"/>
              </p:style>
            </p:sp>
          </p:grpSp>
          <p:grpSp>
            <p:nvGrpSpPr>
              <p:cNvPr id="7056" name="Group 267"/>
              <p:cNvGrpSpPr/>
              <p:nvPr/>
            </p:nvGrpSpPr>
            <p:grpSpPr>
              <a:xfrm>
                <a:off x="8959680" y="2127600"/>
                <a:ext cx="345240" cy="320040"/>
                <a:chOff x="8959680" y="2127600"/>
                <a:chExt cx="345240" cy="320040"/>
              </a:xfrm>
            </p:grpSpPr>
            <p:pic>
              <p:nvPicPr>
                <p:cNvPr id="7057" name="Picture 591" descr="desktop_computer_stylized_medium"/>
                <p:cNvPicPr/>
                <p:nvPr/>
              </p:nvPicPr>
              <p:blipFill>
                <a:blip r:embed="rId34"/>
                <a:stretch/>
              </p:blipFill>
              <p:spPr>
                <a:xfrm flipH="1">
                  <a:off x="8959680" y="2127600"/>
                  <a:ext cx="345240" cy="320040"/>
                </a:xfrm>
                <a:prstGeom prst="rect">
                  <a:avLst/>
                </a:prstGeom>
                <a:ln w="0">
                  <a:noFill/>
                </a:ln>
              </p:spPr>
            </p:pic>
            <p:sp>
              <p:nvSpPr>
                <p:cNvPr id="7058" name="CustomShape 268"/>
                <p:cNvSpPr/>
                <p:nvPr/>
              </p:nvSpPr>
              <p:spPr>
                <a:xfrm flipH="1">
                  <a:off x="9106560" y="2158200"/>
                  <a:ext cx="162720" cy="1465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7059" name="Group 269"/>
              <p:cNvGrpSpPr/>
              <p:nvPr/>
            </p:nvGrpSpPr>
            <p:grpSpPr>
              <a:xfrm>
                <a:off x="10387080" y="4108320"/>
                <a:ext cx="176760" cy="330840"/>
                <a:chOff x="10387080" y="4108320"/>
                <a:chExt cx="176760" cy="330840"/>
              </a:xfrm>
            </p:grpSpPr>
            <p:sp>
              <p:nvSpPr>
                <p:cNvPr id="7060" name="CustomShape 270"/>
                <p:cNvSpPr/>
                <p:nvPr/>
              </p:nvSpPr>
              <p:spPr>
                <a:xfrm>
                  <a:off x="10527480" y="4109040"/>
                  <a:ext cx="34920" cy="31536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7061" name="CustomShape 271"/>
                <p:cNvSpPr/>
                <p:nvPr/>
              </p:nvSpPr>
              <p:spPr>
                <a:xfrm>
                  <a:off x="10396080" y="4108320"/>
                  <a:ext cx="129600" cy="31500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7062" name="CustomShape 272"/>
                <p:cNvSpPr/>
                <p:nvPr/>
              </p:nvSpPr>
              <p:spPr>
                <a:xfrm>
                  <a:off x="10533960" y="4127760"/>
                  <a:ext cx="20520" cy="2916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7063" name="CustomShape 273"/>
                <p:cNvSpPr/>
                <p:nvPr/>
              </p:nvSpPr>
              <p:spPr>
                <a:xfrm>
                  <a:off x="10529640" y="4275720"/>
                  <a:ext cx="32400" cy="255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64" name="CustomShape 274"/>
                <p:cNvSpPr/>
                <p:nvPr/>
              </p:nvSpPr>
              <p:spPr>
                <a:xfrm>
                  <a:off x="10396080" y="4144320"/>
                  <a:ext cx="74160" cy="6120"/>
                </a:xfrm>
                <a:prstGeom prst="rect">
                  <a:avLst/>
                </a:prstGeom>
                <a:solidFill>
                  <a:schemeClr val="tx1"/>
                </a:solidFill>
                <a:ln w="9525">
                  <a:solidFill>
                    <a:schemeClr val="tx1"/>
                  </a:solidFill>
                  <a:miter/>
                </a:ln>
              </p:spPr>
              <p:style>
                <a:lnRef idx="0"/>
                <a:fillRef idx="0"/>
                <a:effectRef idx="0"/>
                <a:fontRef idx="minor"/>
              </p:style>
            </p:sp>
            <p:grpSp>
              <p:nvGrpSpPr>
                <p:cNvPr id="7065" name="Group 275"/>
                <p:cNvGrpSpPr/>
                <p:nvPr/>
              </p:nvGrpSpPr>
              <p:grpSpPr>
                <a:xfrm>
                  <a:off x="10463040" y="4141080"/>
                  <a:ext cx="71640" cy="20520"/>
                  <a:chOff x="10463040" y="4141080"/>
                  <a:chExt cx="71640" cy="20520"/>
                </a:xfrm>
              </p:grpSpPr>
              <p:sp>
                <p:nvSpPr>
                  <p:cNvPr id="7066" name="CustomShape 276"/>
                  <p:cNvSpPr/>
                  <p:nvPr/>
                </p:nvSpPr>
                <p:spPr>
                  <a:xfrm>
                    <a:off x="10463040" y="4141080"/>
                    <a:ext cx="71640" cy="20520"/>
                  </a:xfrm>
                  <a:prstGeom prst="roundRect">
                    <a:avLst>
                      <a:gd name="adj" fmla="val 50000"/>
                    </a:avLst>
                  </a:prstGeom>
                  <a:solidFill>
                    <a:schemeClr val="tx1"/>
                  </a:solidFill>
                  <a:ln w="0">
                    <a:noFill/>
                  </a:ln>
                </p:spPr>
                <p:style>
                  <a:lnRef idx="0"/>
                  <a:fillRef idx="0"/>
                  <a:effectRef idx="0"/>
                  <a:fontRef idx="minor"/>
                </p:style>
              </p:sp>
              <p:sp>
                <p:nvSpPr>
                  <p:cNvPr id="7067" name="CustomShape 277"/>
                  <p:cNvSpPr/>
                  <p:nvPr/>
                </p:nvSpPr>
                <p:spPr>
                  <a:xfrm>
                    <a:off x="10464120" y="4143240"/>
                    <a:ext cx="69120" cy="16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68" name="CustomShape 278"/>
                <p:cNvSpPr/>
                <p:nvPr/>
              </p:nvSpPr>
              <p:spPr>
                <a:xfrm>
                  <a:off x="10397160" y="4190400"/>
                  <a:ext cx="74160" cy="6120"/>
                </a:xfrm>
                <a:prstGeom prst="rect">
                  <a:avLst/>
                </a:prstGeom>
                <a:solidFill>
                  <a:schemeClr val="tx1"/>
                </a:solidFill>
                <a:ln w="9525">
                  <a:solidFill>
                    <a:schemeClr val="tx1"/>
                  </a:solidFill>
                  <a:miter/>
                </a:ln>
              </p:spPr>
              <p:style>
                <a:lnRef idx="0"/>
                <a:fillRef idx="0"/>
                <a:effectRef idx="0"/>
                <a:fontRef idx="minor"/>
              </p:style>
            </p:sp>
            <p:grpSp>
              <p:nvGrpSpPr>
                <p:cNvPr id="7069" name="Group 279"/>
                <p:cNvGrpSpPr/>
                <p:nvPr/>
              </p:nvGrpSpPr>
              <p:grpSpPr>
                <a:xfrm>
                  <a:off x="10462680" y="4185720"/>
                  <a:ext cx="71640" cy="18000"/>
                  <a:chOff x="10462680" y="4185720"/>
                  <a:chExt cx="71640" cy="18000"/>
                </a:xfrm>
              </p:grpSpPr>
              <p:sp>
                <p:nvSpPr>
                  <p:cNvPr id="7070" name="CustomShape 280"/>
                  <p:cNvSpPr/>
                  <p:nvPr/>
                </p:nvSpPr>
                <p:spPr>
                  <a:xfrm>
                    <a:off x="10462680" y="4185720"/>
                    <a:ext cx="71640" cy="18000"/>
                  </a:xfrm>
                  <a:prstGeom prst="roundRect">
                    <a:avLst>
                      <a:gd name="adj" fmla="val 50000"/>
                    </a:avLst>
                  </a:prstGeom>
                  <a:solidFill>
                    <a:schemeClr val="tx1"/>
                  </a:solidFill>
                  <a:ln w="0">
                    <a:noFill/>
                  </a:ln>
                </p:spPr>
                <p:style>
                  <a:lnRef idx="0"/>
                  <a:fillRef idx="0"/>
                  <a:effectRef idx="0"/>
                  <a:fontRef idx="minor"/>
                </p:style>
              </p:sp>
              <p:sp>
                <p:nvSpPr>
                  <p:cNvPr id="7071" name="CustomShape 281"/>
                  <p:cNvSpPr/>
                  <p:nvPr/>
                </p:nvSpPr>
                <p:spPr>
                  <a:xfrm>
                    <a:off x="10464120" y="4188240"/>
                    <a:ext cx="69120" cy="14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72" name="CustomShape 282"/>
                <p:cNvSpPr/>
                <p:nvPr/>
              </p:nvSpPr>
              <p:spPr>
                <a:xfrm>
                  <a:off x="10397160" y="4236120"/>
                  <a:ext cx="74160" cy="6120"/>
                </a:xfrm>
                <a:prstGeom prst="rect">
                  <a:avLst/>
                </a:prstGeom>
                <a:solidFill>
                  <a:schemeClr val="tx1"/>
                </a:solidFill>
                <a:ln w="9525">
                  <a:solidFill>
                    <a:schemeClr val="tx1"/>
                  </a:solidFill>
                  <a:miter/>
                </a:ln>
              </p:spPr>
              <p:style>
                <a:lnRef idx="0"/>
                <a:fillRef idx="0"/>
                <a:effectRef idx="0"/>
                <a:fontRef idx="minor"/>
              </p:style>
            </p:sp>
            <p:sp>
              <p:nvSpPr>
                <p:cNvPr id="7073" name="CustomShape 283"/>
                <p:cNvSpPr/>
                <p:nvPr/>
              </p:nvSpPr>
              <p:spPr>
                <a:xfrm>
                  <a:off x="10398600" y="4277520"/>
                  <a:ext cx="74160" cy="6120"/>
                </a:xfrm>
                <a:prstGeom prst="rect">
                  <a:avLst/>
                </a:prstGeom>
                <a:solidFill>
                  <a:schemeClr val="tx1"/>
                </a:solidFill>
                <a:ln w="9525">
                  <a:solidFill>
                    <a:schemeClr val="tx1"/>
                  </a:solidFill>
                  <a:miter/>
                </a:ln>
              </p:spPr>
              <p:style>
                <a:lnRef idx="0"/>
                <a:fillRef idx="0"/>
                <a:effectRef idx="0"/>
                <a:fontRef idx="minor"/>
              </p:style>
            </p:sp>
            <p:grpSp>
              <p:nvGrpSpPr>
                <p:cNvPr id="7074" name="Group 284"/>
                <p:cNvGrpSpPr/>
                <p:nvPr/>
              </p:nvGrpSpPr>
              <p:grpSpPr>
                <a:xfrm>
                  <a:off x="10461600" y="4276440"/>
                  <a:ext cx="71640" cy="18360"/>
                  <a:chOff x="10461600" y="4276440"/>
                  <a:chExt cx="71640" cy="18360"/>
                </a:xfrm>
              </p:grpSpPr>
              <p:sp>
                <p:nvSpPr>
                  <p:cNvPr id="7075" name="CustomShape 285"/>
                  <p:cNvSpPr/>
                  <p:nvPr/>
                </p:nvSpPr>
                <p:spPr>
                  <a:xfrm>
                    <a:off x="10461600" y="4276440"/>
                    <a:ext cx="71640" cy="18360"/>
                  </a:xfrm>
                  <a:prstGeom prst="roundRect">
                    <a:avLst>
                      <a:gd name="adj" fmla="val 50000"/>
                    </a:avLst>
                  </a:prstGeom>
                  <a:solidFill>
                    <a:schemeClr val="tx1"/>
                  </a:solidFill>
                  <a:ln w="0">
                    <a:noFill/>
                  </a:ln>
                </p:spPr>
                <p:style>
                  <a:lnRef idx="0"/>
                  <a:fillRef idx="0"/>
                  <a:effectRef idx="0"/>
                  <a:fontRef idx="minor"/>
                </p:style>
              </p:sp>
              <p:sp>
                <p:nvSpPr>
                  <p:cNvPr id="7076" name="CustomShape 286"/>
                  <p:cNvSpPr/>
                  <p:nvPr/>
                </p:nvSpPr>
                <p:spPr>
                  <a:xfrm>
                    <a:off x="10462680" y="4276440"/>
                    <a:ext cx="69120" cy="158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77" name="CustomShape 287"/>
                <p:cNvSpPr/>
                <p:nvPr/>
              </p:nvSpPr>
              <p:spPr>
                <a:xfrm>
                  <a:off x="10530000" y="4236120"/>
                  <a:ext cx="32400" cy="255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7078" name="Group 288"/>
                <p:cNvGrpSpPr/>
                <p:nvPr/>
              </p:nvGrpSpPr>
              <p:grpSpPr>
                <a:xfrm>
                  <a:off x="10461600" y="4232880"/>
                  <a:ext cx="72720" cy="18000"/>
                  <a:chOff x="10461600" y="4232880"/>
                  <a:chExt cx="72720" cy="18000"/>
                </a:xfrm>
              </p:grpSpPr>
              <p:sp>
                <p:nvSpPr>
                  <p:cNvPr id="7079" name="CustomShape 289"/>
                  <p:cNvSpPr/>
                  <p:nvPr/>
                </p:nvSpPr>
                <p:spPr>
                  <a:xfrm>
                    <a:off x="10461600" y="4232880"/>
                    <a:ext cx="72720" cy="18000"/>
                  </a:xfrm>
                  <a:prstGeom prst="roundRect">
                    <a:avLst>
                      <a:gd name="adj" fmla="val 50000"/>
                    </a:avLst>
                  </a:prstGeom>
                  <a:solidFill>
                    <a:schemeClr val="tx1"/>
                  </a:solidFill>
                  <a:ln w="0">
                    <a:noFill/>
                  </a:ln>
                </p:spPr>
                <p:style>
                  <a:lnRef idx="0"/>
                  <a:fillRef idx="0"/>
                  <a:effectRef idx="0"/>
                  <a:fontRef idx="minor"/>
                </p:style>
              </p:sp>
              <p:sp>
                <p:nvSpPr>
                  <p:cNvPr id="7080" name="CustomShape 290"/>
                  <p:cNvSpPr/>
                  <p:nvPr/>
                </p:nvSpPr>
                <p:spPr>
                  <a:xfrm>
                    <a:off x="10462680" y="4235040"/>
                    <a:ext cx="71640" cy="14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81" name="CustomShape 291"/>
                <p:cNvSpPr/>
                <p:nvPr/>
              </p:nvSpPr>
              <p:spPr>
                <a:xfrm>
                  <a:off x="10524960" y="4108320"/>
                  <a:ext cx="8280" cy="31500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7082" name="CustomShape 292"/>
                <p:cNvSpPr/>
                <p:nvPr/>
              </p:nvSpPr>
              <p:spPr>
                <a:xfrm>
                  <a:off x="10532880" y="4188240"/>
                  <a:ext cx="29160" cy="2916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83" name="CustomShape 293"/>
                <p:cNvSpPr/>
                <p:nvPr/>
              </p:nvSpPr>
              <p:spPr>
                <a:xfrm>
                  <a:off x="10533240" y="4142880"/>
                  <a:ext cx="29880" cy="327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84" name="CustomShape 294"/>
                <p:cNvSpPr/>
                <p:nvPr/>
              </p:nvSpPr>
              <p:spPr>
                <a:xfrm>
                  <a:off x="10558080" y="4409640"/>
                  <a:ext cx="5760" cy="12600"/>
                </a:xfrm>
                <a:prstGeom prst="ellipse">
                  <a:avLst/>
                </a:prstGeom>
                <a:solidFill>
                  <a:srgbClr val="333333"/>
                </a:solidFill>
                <a:ln w="0">
                  <a:noFill/>
                </a:ln>
              </p:spPr>
              <p:style>
                <a:lnRef idx="0"/>
                <a:fillRef idx="0"/>
                <a:effectRef idx="0"/>
                <a:fontRef idx="minor"/>
              </p:style>
            </p:sp>
            <p:sp>
              <p:nvSpPr>
                <p:cNvPr id="7085" name="CustomShape 295"/>
                <p:cNvSpPr/>
                <p:nvPr/>
              </p:nvSpPr>
              <p:spPr>
                <a:xfrm>
                  <a:off x="10531800" y="4410000"/>
                  <a:ext cx="30240" cy="273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7086" name="CustomShape 296"/>
                <p:cNvSpPr/>
                <p:nvPr/>
              </p:nvSpPr>
              <p:spPr>
                <a:xfrm>
                  <a:off x="10387080" y="4418640"/>
                  <a:ext cx="148320" cy="2052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7087" name="CustomShape 297"/>
                <p:cNvSpPr/>
                <p:nvPr/>
              </p:nvSpPr>
              <p:spPr>
                <a:xfrm>
                  <a:off x="10396080" y="4424040"/>
                  <a:ext cx="132120" cy="1044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7088" name="CustomShape 298"/>
                <p:cNvSpPr/>
                <p:nvPr/>
              </p:nvSpPr>
              <p:spPr>
                <a:xfrm>
                  <a:off x="10408320" y="4377960"/>
                  <a:ext cx="19440" cy="19080"/>
                </a:xfrm>
                <a:prstGeom prst="ellipse">
                  <a:avLst/>
                </a:prstGeom>
                <a:solidFill>
                  <a:srgbClr val="33cc33"/>
                </a:solidFill>
                <a:ln w="0">
                  <a:noFill/>
                </a:ln>
              </p:spPr>
              <p:style>
                <a:lnRef idx="0"/>
                <a:fillRef idx="0"/>
                <a:effectRef idx="0"/>
                <a:fontRef idx="minor"/>
              </p:style>
            </p:sp>
            <p:sp>
              <p:nvSpPr>
                <p:cNvPr id="7089" name="CustomShape 299"/>
                <p:cNvSpPr/>
                <p:nvPr/>
              </p:nvSpPr>
              <p:spPr>
                <a:xfrm>
                  <a:off x="10430640" y="4377960"/>
                  <a:ext cx="19440" cy="19080"/>
                </a:xfrm>
                <a:prstGeom prst="ellipse">
                  <a:avLst/>
                </a:prstGeom>
                <a:solidFill>
                  <a:srgbClr val="ff0000"/>
                </a:solidFill>
                <a:ln w="0">
                  <a:noFill/>
                </a:ln>
              </p:spPr>
              <p:style>
                <a:lnRef idx="0"/>
                <a:fillRef idx="0"/>
                <a:effectRef idx="0"/>
                <a:fontRef idx="minor"/>
              </p:style>
            </p:sp>
            <p:sp>
              <p:nvSpPr>
                <p:cNvPr id="7090" name="CustomShape 300"/>
                <p:cNvSpPr/>
                <p:nvPr/>
              </p:nvSpPr>
              <p:spPr>
                <a:xfrm>
                  <a:off x="10451520" y="4377960"/>
                  <a:ext cx="19440" cy="19080"/>
                </a:xfrm>
                <a:prstGeom prst="ellipse">
                  <a:avLst/>
                </a:prstGeom>
                <a:solidFill>
                  <a:srgbClr val="33cc33"/>
                </a:solidFill>
                <a:ln w="0">
                  <a:noFill/>
                </a:ln>
              </p:spPr>
              <p:style>
                <a:lnRef idx="0"/>
                <a:fillRef idx="0"/>
                <a:effectRef idx="0"/>
                <a:fontRef idx="minor"/>
              </p:style>
            </p:sp>
            <p:sp>
              <p:nvSpPr>
                <p:cNvPr id="7091" name="CustomShape 301"/>
                <p:cNvSpPr/>
                <p:nvPr/>
              </p:nvSpPr>
              <p:spPr>
                <a:xfrm>
                  <a:off x="10502640" y="4302720"/>
                  <a:ext cx="9720" cy="104400"/>
                </a:xfrm>
                <a:prstGeom prst="rect">
                  <a:avLst/>
                </a:prstGeom>
                <a:solidFill>
                  <a:srgbClr val="292929"/>
                </a:solidFill>
                <a:ln w="9525">
                  <a:solidFill>
                    <a:schemeClr val="tx1"/>
                  </a:solidFill>
                  <a:miter/>
                </a:ln>
              </p:spPr>
              <p:style>
                <a:lnRef idx="0"/>
                <a:fillRef idx="0"/>
                <a:effectRef idx="0"/>
                <a:fontRef idx="minor"/>
              </p:style>
            </p:sp>
          </p:grpSp>
          <p:grpSp>
            <p:nvGrpSpPr>
              <p:cNvPr id="7092" name="Group 302"/>
              <p:cNvGrpSpPr/>
              <p:nvPr/>
            </p:nvGrpSpPr>
            <p:grpSpPr>
              <a:xfrm>
                <a:off x="10414800" y="2238120"/>
                <a:ext cx="176760" cy="330480"/>
                <a:chOff x="10414800" y="2238120"/>
                <a:chExt cx="176760" cy="330480"/>
              </a:xfrm>
            </p:grpSpPr>
            <p:sp>
              <p:nvSpPr>
                <p:cNvPr id="7093" name="CustomShape 303"/>
                <p:cNvSpPr/>
                <p:nvPr/>
              </p:nvSpPr>
              <p:spPr>
                <a:xfrm>
                  <a:off x="10555200" y="2238480"/>
                  <a:ext cx="34920" cy="31536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7094" name="CustomShape 304"/>
                <p:cNvSpPr/>
                <p:nvPr/>
              </p:nvSpPr>
              <p:spPr>
                <a:xfrm>
                  <a:off x="10423800" y="2238120"/>
                  <a:ext cx="129600" cy="31500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7095" name="CustomShape 305"/>
                <p:cNvSpPr/>
                <p:nvPr/>
              </p:nvSpPr>
              <p:spPr>
                <a:xfrm>
                  <a:off x="10561680" y="2257560"/>
                  <a:ext cx="20520" cy="2916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7096" name="CustomShape 306"/>
                <p:cNvSpPr/>
                <p:nvPr/>
              </p:nvSpPr>
              <p:spPr>
                <a:xfrm>
                  <a:off x="10557360" y="2405160"/>
                  <a:ext cx="32400" cy="255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97" name="CustomShape 307"/>
                <p:cNvSpPr/>
                <p:nvPr/>
              </p:nvSpPr>
              <p:spPr>
                <a:xfrm>
                  <a:off x="10423800" y="2274120"/>
                  <a:ext cx="74160" cy="6120"/>
                </a:xfrm>
                <a:prstGeom prst="rect">
                  <a:avLst/>
                </a:prstGeom>
                <a:solidFill>
                  <a:schemeClr val="tx1"/>
                </a:solidFill>
                <a:ln w="9525">
                  <a:solidFill>
                    <a:schemeClr val="tx1"/>
                  </a:solidFill>
                  <a:miter/>
                </a:ln>
              </p:spPr>
              <p:style>
                <a:lnRef idx="0"/>
                <a:fillRef idx="0"/>
                <a:effectRef idx="0"/>
                <a:fontRef idx="minor"/>
              </p:style>
            </p:sp>
            <p:grpSp>
              <p:nvGrpSpPr>
                <p:cNvPr id="7098" name="Group 308"/>
                <p:cNvGrpSpPr/>
                <p:nvPr/>
              </p:nvGrpSpPr>
              <p:grpSpPr>
                <a:xfrm>
                  <a:off x="10490760" y="2270880"/>
                  <a:ext cx="71640" cy="20520"/>
                  <a:chOff x="10490760" y="2270880"/>
                  <a:chExt cx="71640" cy="20520"/>
                </a:xfrm>
              </p:grpSpPr>
              <p:sp>
                <p:nvSpPr>
                  <p:cNvPr id="7099" name="CustomShape 309"/>
                  <p:cNvSpPr/>
                  <p:nvPr/>
                </p:nvSpPr>
                <p:spPr>
                  <a:xfrm>
                    <a:off x="10490760" y="2270880"/>
                    <a:ext cx="71640" cy="20520"/>
                  </a:xfrm>
                  <a:prstGeom prst="roundRect">
                    <a:avLst>
                      <a:gd name="adj" fmla="val 50000"/>
                    </a:avLst>
                  </a:prstGeom>
                  <a:solidFill>
                    <a:schemeClr val="tx1"/>
                  </a:solidFill>
                  <a:ln w="0">
                    <a:noFill/>
                  </a:ln>
                </p:spPr>
                <p:style>
                  <a:lnRef idx="0"/>
                  <a:fillRef idx="0"/>
                  <a:effectRef idx="0"/>
                  <a:fontRef idx="minor"/>
                </p:style>
              </p:sp>
              <p:sp>
                <p:nvSpPr>
                  <p:cNvPr id="7100" name="CustomShape 310"/>
                  <p:cNvSpPr/>
                  <p:nvPr/>
                </p:nvSpPr>
                <p:spPr>
                  <a:xfrm>
                    <a:off x="10491840" y="2273040"/>
                    <a:ext cx="69120" cy="16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101" name="CustomShape 311"/>
                <p:cNvSpPr/>
                <p:nvPr/>
              </p:nvSpPr>
              <p:spPr>
                <a:xfrm>
                  <a:off x="10424880" y="2319840"/>
                  <a:ext cx="74160" cy="6120"/>
                </a:xfrm>
                <a:prstGeom prst="rect">
                  <a:avLst/>
                </a:prstGeom>
                <a:solidFill>
                  <a:schemeClr val="tx1"/>
                </a:solidFill>
                <a:ln w="9525">
                  <a:solidFill>
                    <a:schemeClr val="tx1"/>
                  </a:solidFill>
                  <a:miter/>
                </a:ln>
              </p:spPr>
              <p:style>
                <a:lnRef idx="0"/>
                <a:fillRef idx="0"/>
                <a:effectRef idx="0"/>
                <a:fontRef idx="minor"/>
              </p:style>
            </p:sp>
            <p:grpSp>
              <p:nvGrpSpPr>
                <p:cNvPr id="7102" name="Group 312"/>
                <p:cNvGrpSpPr/>
                <p:nvPr/>
              </p:nvGrpSpPr>
              <p:grpSpPr>
                <a:xfrm>
                  <a:off x="10490400" y="2315520"/>
                  <a:ext cx="71640" cy="18000"/>
                  <a:chOff x="10490400" y="2315520"/>
                  <a:chExt cx="71640" cy="18000"/>
                </a:xfrm>
              </p:grpSpPr>
              <p:sp>
                <p:nvSpPr>
                  <p:cNvPr id="7103" name="CustomShape 313"/>
                  <p:cNvSpPr/>
                  <p:nvPr/>
                </p:nvSpPr>
                <p:spPr>
                  <a:xfrm>
                    <a:off x="10490400" y="2315520"/>
                    <a:ext cx="71640" cy="18000"/>
                  </a:xfrm>
                  <a:prstGeom prst="roundRect">
                    <a:avLst>
                      <a:gd name="adj" fmla="val 50000"/>
                    </a:avLst>
                  </a:prstGeom>
                  <a:solidFill>
                    <a:schemeClr val="tx1"/>
                  </a:solidFill>
                  <a:ln w="0">
                    <a:noFill/>
                  </a:ln>
                </p:spPr>
                <p:style>
                  <a:lnRef idx="0"/>
                  <a:fillRef idx="0"/>
                  <a:effectRef idx="0"/>
                  <a:fontRef idx="minor"/>
                </p:style>
              </p:sp>
              <p:sp>
                <p:nvSpPr>
                  <p:cNvPr id="7104" name="CustomShape 314"/>
                  <p:cNvSpPr/>
                  <p:nvPr/>
                </p:nvSpPr>
                <p:spPr>
                  <a:xfrm>
                    <a:off x="10491840" y="2317680"/>
                    <a:ext cx="69120" cy="14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105" name="CustomShape 315"/>
                <p:cNvSpPr/>
                <p:nvPr/>
              </p:nvSpPr>
              <p:spPr>
                <a:xfrm>
                  <a:off x="10424880" y="2365920"/>
                  <a:ext cx="74160" cy="6120"/>
                </a:xfrm>
                <a:prstGeom prst="rect">
                  <a:avLst/>
                </a:prstGeom>
                <a:solidFill>
                  <a:schemeClr val="tx1"/>
                </a:solidFill>
                <a:ln w="9525">
                  <a:solidFill>
                    <a:schemeClr val="tx1"/>
                  </a:solidFill>
                  <a:miter/>
                </a:ln>
              </p:spPr>
              <p:style>
                <a:lnRef idx="0"/>
                <a:fillRef idx="0"/>
                <a:effectRef idx="0"/>
                <a:fontRef idx="minor"/>
              </p:style>
            </p:sp>
            <p:sp>
              <p:nvSpPr>
                <p:cNvPr id="7106" name="CustomShape 316"/>
                <p:cNvSpPr/>
                <p:nvPr/>
              </p:nvSpPr>
              <p:spPr>
                <a:xfrm>
                  <a:off x="10426320" y="2407320"/>
                  <a:ext cx="74160" cy="6120"/>
                </a:xfrm>
                <a:prstGeom prst="rect">
                  <a:avLst/>
                </a:prstGeom>
                <a:solidFill>
                  <a:schemeClr val="tx1"/>
                </a:solidFill>
                <a:ln w="9525">
                  <a:solidFill>
                    <a:schemeClr val="tx1"/>
                  </a:solidFill>
                  <a:miter/>
                </a:ln>
              </p:spPr>
              <p:style>
                <a:lnRef idx="0"/>
                <a:fillRef idx="0"/>
                <a:effectRef idx="0"/>
                <a:fontRef idx="minor"/>
              </p:style>
            </p:sp>
            <p:grpSp>
              <p:nvGrpSpPr>
                <p:cNvPr id="7107" name="Group 317"/>
                <p:cNvGrpSpPr/>
                <p:nvPr/>
              </p:nvGrpSpPr>
              <p:grpSpPr>
                <a:xfrm>
                  <a:off x="10489320" y="2406240"/>
                  <a:ext cx="71640" cy="18360"/>
                  <a:chOff x="10489320" y="2406240"/>
                  <a:chExt cx="71640" cy="18360"/>
                </a:xfrm>
              </p:grpSpPr>
              <p:sp>
                <p:nvSpPr>
                  <p:cNvPr id="7108" name="CustomShape 318"/>
                  <p:cNvSpPr/>
                  <p:nvPr/>
                </p:nvSpPr>
                <p:spPr>
                  <a:xfrm>
                    <a:off x="10489320" y="2406240"/>
                    <a:ext cx="71640" cy="18360"/>
                  </a:xfrm>
                  <a:prstGeom prst="roundRect">
                    <a:avLst>
                      <a:gd name="adj" fmla="val 50000"/>
                    </a:avLst>
                  </a:prstGeom>
                  <a:solidFill>
                    <a:schemeClr val="tx1"/>
                  </a:solidFill>
                  <a:ln w="0">
                    <a:noFill/>
                  </a:ln>
                </p:spPr>
                <p:style>
                  <a:lnRef idx="0"/>
                  <a:fillRef idx="0"/>
                  <a:effectRef idx="0"/>
                  <a:fontRef idx="minor"/>
                </p:style>
              </p:sp>
              <p:sp>
                <p:nvSpPr>
                  <p:cNvPr id="7109" name="CustomShape 319"/>
                  <p:cNvSpPr/>
                  <p:nvPr/>
                </p:nvSpPr>
                <p:spPr>
                  <a:xfrm>
                    <a:off x="10490400" y="2406240"/>
                    <a:ext cx="69120" cy="158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110" name="CustomShape 320"/>
                <p:cNvSpPr/>
                <p:nvPr/>
              </p:nvSpPr>
              <p:spPr>
                <a:xfrm>
                  <a:off x="10557720" y="2365920"/>
                  <a:ext cx="32400" cy="255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7111" name="Group 321"/>
                <p:cNvGrpSpPr/>
                <p:nvPr/>
              </p:nvGrpSpPr>
              <p:grpSpPr>
                <a:xfrm>
                  <a:off x="10489320" y="2362320"/>
                  <a:ext cx="72720" cy="18000"/>
                  <a:chOff x="10489320" y="2362320"/>
                  <a:chExt cx="72720" cy="18000"/>
                </a:xfrm>
              </p:grpSpPr>
              <p:sp>
                <p:nvSpPr>
                  <p:cNvPr id="7112" name="CustomShape 322"/>
                  <p:cNvSpPr/>
                  <p:nvPr/>
                </p:nvSpPr>
                <p:spPr>
                  <a:xfrm>
                    <a:off x="10489320" y="2362320"/>
                    <a:ext cx="72720" cy="18000"/>
                  </a:xfrm>
                  <a:prstGeom prst="roundRect">
                    <a:avLst>
                      <a:gd name="adj" fmla="val 50000"/>
                    </a:avLst>
                  </a:prstGeom>
                  <a:solidFill>
                    <a:schemeClr val="tx1"/>
                  </a:solidFill>
                  <a:ln w="0">
                    <a:noFill/>
                  </a:ln>
                </p:spPr>
                <p:style>
                  <a:lnRef idx="0"/>
                  <a:fillRef idx="0"/>
                  <a:effectRef idx="0"/>
                  <a:fontRef idx="minor"/>
                </p:style>
              </p:sp>
              <p:sp>
                <p:nvSpPr>
                  <p:cNvPr id="7113" name="CustomShape 323"/>
                  <p:cNvSpPr/>
                  <p:nvPr/>
                </p:nvSpPr>
                <p:spPr>
                  <a:xfrm>
                    <a:off x="10490400" y="2364480"/>
                    <a:ext cx="71640" cy="14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114" name="CustomShape 324"/>
                <p:cNvSpPr/>
                <p:nvPr/>
              </p:nvSpPr>
              <p:spPr>
                <a:xfrm>
                  <a:off x="10552320" y="2238120"/>
                  <a:ext cx="8280" cy="31500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7115" name="CustomShape 325"/>
                <p:cNvSpPr/>
                <p:nvPr/>
              </p:nvSpPr>
              <p:spPr>
                <a:xfrm>
                  <a:off x="10560600" y="2317680"/>
                  <a:ext cx="29160" cy="2916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116" name="CustomShape 326"/>
                <p:cNvSpPr/>
                <p:nvPr/>
              </p:nvSpPr>
              <p:spPr>
                <a:xfrm>
                  <a:off x="10560960" y="2272680"/>
                  <a:ext cx="29880" cy="327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117" name="CustomShape 327"/>
                <p:cNvSpPr/>
                <p:nvPr/>
              </p:nvSpPr>
              <p:spPr>
                <a:xfrm>
                  <a:off x="10585800" y="2539440"/>
                  <a:ext cx="5760" cy="12600"/>
                </a:xfrm>
                <a:prstGeom prst="ellipse">
                  <a:avLst/>
                </a:prstGeom>
                <a:solidFill>
                  <a:srgbClr val="333333"/>
                </a:solidFill>
                <a:ln w="0">
                  <a:noFill/>
                </a:ln>
              </p:spPr>
              <p:style>
                <a:lnRef idx="0"/>
                <a:fillRef idx="0"/>
                <a:effectRef idx="0"/>
                <a:fontRef idx="minor"/>
              </p:style>
            </p:sp>
            <p:sp>
              <p:nvSpPr>
                <p:cNvPr id="7118" name="CustomShape 328"/>
                <p:cNvSpPr/>
                <p:nvPr/>
              </p:nvSpPr>
              <p:spPr>
                <a:xfrm>
                  <a:off x="10559520" y="2539800"/>
                  <a:ext cx="30240" cy="273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7119" name="CustomShape 329"/>
                <p:cNvSpPr/>
                <p:nvPr/>
              </p:nvSpPr>
              <p:spPr>
                <a:xfrm>
                  <a:off x="10414800" y="2548080"/>
                  <a:ext cx="148320" cy="2052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7120" name="CustomShape 330"/>
                <p:cNvSpPr/>
                <p:nvPr/>
              </p:nvSpPr>
              <p:spPr>
                <a:xfrm>
                  <a:off x="10423800" y="2553480"/>
                  <a:ext cx="132120" cy="1044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7121" name="CustomShape 331"/>
                <p:cNvSpPr/>
                <p:nvPr/>
              </p:nvSpPr>
              <p:spPr>
                <a:xfrm>
                  <a:off x="10436040" y="2507760"/>
                  <a:ext cx="19440" cy="19080"/>
                </a:xfrm>
                <a:prstGeom prst="ellipse">
                  <a:avLst/>
                </a:prstGeom>
                <a:solidFill>
                  <a:srgbClr val="33cc33"/>
                </a:solidFill>
                <a:ln w="0">
                  <a:noFill/>
                </a:ln>
              </p:spPr>
              <p:style>
                <a:lnRef idx="0"/>
                <a:fillRef idx="0"/>
                <a:effectRef idx="0"/>
                <a:fontRef idx="minor"/>
              </p:style>
            </p:sp>
            <p:sp>
              <p:nvSpPr>
                <p:cNvPr id="7122" name="CustomShape 332"/>
                <p:cNvSpPr/>
                <p:nvPr/>
              </p:nvSpPr>
              <p:spPr>
                <a:xfrm>
                  <a:off x="10458360" y="2507760"/>
                  <a:ext cx="19440" cy="19080"/>
                </a:xfrm>
                <a:prstGeom prst="ellipse">
                  <a:avLst/>
                </a:prstGeom>
                <a:solidFill>
                  <a:srgbClr val="ff0000"/>
                </a:solidFill>
                <a:ln w="0">
                  <a:noFill/>
                </a:ln>
              </p:spPr>
              <p:style>
                <a:lnRef idx="0"/>
                <a:fillRef idx="0"/>
                <a:effectRef idx="0"/>
                <a:fontRef idx="minor"/>
              </p:style>
            </p:sp>
            <p:sp>
              <p:nvSpPr>
                <p:cNvPr id="7123" name="CustomShape 333"/>
                <p:cNvSpPr/>
                <p:nvPr/>
              </p:nvSpPr>
              <p:spPr>
                <a:xfrm>
                  <a:off x="10479240" y="2507760"/>
                  <a:ext cx="19440" cy="19080"/>
                </a:xfrm>
                <a:prstGeom prst="ellipse">
                  <a:avLst/>
                </a:prstGeom>
                <a:solidFill>
                  <a:srgbClr val="33cc33"/>
                </a:solidFill>
                <a:ln w="0">
                  <a:noFill/>
                </a:ln>
              </p:spPr>
              <p:style>
                <a:lnRef idx="0"/>
                <a:fillRef idx="0"/>
                <a:effectRef idx="0"/>
                <a:fontRef idx="minor"/>
              </p:style>
            </p:sp>
            <p:sp>
              <p:nvSpPr>
                <p:cNvPr id="7124" name="CustomShape 334"/>
                <p:cNvSpPr/>
                <p:nvPr/>
              </p:nvSpPr>
              <p:spPr>
                <a:xfrm>
                  <a:off x="10530360" y="2432520"/>
                  <a:ext cx="9720" cy="104400"/>
                </a:xfrm>
                <a:prstGeom prst="rect">
                  <a:avLst/>
                </a:prstGeom>
                <a:solidFill>
                  <a:srgbClr val="292929"/>
                </a:solidFill>
                <a:ln w="9525">
                  <a:solidFill>
                    <a:schemeClr val="tx1"/>
                  </a:solidFill>
                  <a:miter/>
                </a:ln>
              </p:spPr>
              <p:style>
                <a:lnRef idx="0"/>
                <a:fillRef idx="0"/>
                <a:effectRef idx="0"/>
                <a:fontRef idx="minor"/>
              </p:style>
            </p:sp>
          </p:grpSp>
          <p:pic>
            <p:nvPicPr>
              <p:cNvPr id="7125" name="Picture 683" descr="A close up of a logo&#10;&#10;Description automatically generated"/>
              <p:cNvPicPr/>
              <p:nvPr/>
            </p:nvPicPr>
            <p:blipFill>
              <a:blip r:embed="rId35"/>
              <a:stretch/>
            </p:blipFill>
            <p:spPr>
              <a:xfrm>
                <a:off x="7875720" y="3256560"/>
                <a:ext cx="428760" cy="419400"/>
              </a:xfrm>
              <a:prstGeom prst="rect">
                <a:avLst/>
              </a:prstGeom>
              <a:ln w="0">
                <a:noFill/>
              </a:ln>
            </p:spPr>
          </p:pic>
          <p:pic>
            <p:nvPicPr>
              <p:cNvPr id="7126" name="Picture 684" descr="A close up of a logo&#10;&#10;Description automatically generated"/>
              <p:cNvPicPr/>
              <p:nvPr/>
            </p:nvPicPr>
            <p:blipFill>
              <a:blip r:embed="rId36"/>
              <a:stretch/>
            </p:blipFill>
            <p:spPr>
              <a:xfrm>
                <a:off x="8381160" y="3825720"/>
                <a:ext cx="428760" cy="419400"/>
              </a:xfrm>
              <a:prstGeom prst="rect">
                <a:avLst/>
              </a:prstGeom>
              <a:ln w="0">
                <a:noFill/>
              </a:ln>
            </p:spPr>
          </p:pic>
          <p:pic>
            <p:nvPicPr>
              <p:cNvPr id="7127" name="Picture 685" descr="A close up of a logo&#10;&#10;Description automatically generated"/>
              <p:cNvPicPr/>
              <p:nvPr/>
            </p:nvPicPr>
            <p:blipFill>
              <a:blip r:embed="rId37"/>
              <a:stretch/>
            </p:blipFill>
            <p:spPr>
              <a:xfrm>
                <a:off x="8282880" y="2361600"/>
                <a:ext cx="428760" cy="419400"/>
              </a:xfrm>
              <a:prstGeom prst="rect">
                <a:avLst/>
              </a:prstGeom>
              <a:ln w="0">
                <a:noFill/>
              </a:ln>
            </p:spPr>
          </p:pic>
          <p:pic>
            <p:nvPicPr>
              <p:cNvPr id="7128" name="Picture 686" descr="A close up of a logo&#10;&#10;Description automatically generated"/>
              <p:cNvPicPr/>
              <p:nvPr/>
            </p:nvPicPr>
            <p:blipFill>
              <a:blip r:embed="rId38"/>
              <a:stretch/>
            </p:blipFill>
            <p:spPr>
              <a:xfrm>
                <a:off x="8834400" y="1848240"/>
                <a:ext cx="428760" cy="419400"/>
              </a:xfrm>
              <a:prstGeom prst="rect">
                <a:avLst/>
              </a:prstGeom>
              <a:ln w="0">
                <a:noFill/>
              </a:ln>
            </p:spPr>
          </p:pic>
          <p:pic>
            <p:nvPicPr>
              <p:cNvPr id="7129" name="Picture 687" descr="A close up of a logo&#10;&#10;Description automatically generated"/>
              <p:cNvPicPr/>
              <p:nvPr/>
            </p:nvPicPr>
            <p:blipFill>
              <a:blip r:embed="rId39"/>
              <a:stretch/>
            </p:blipFill>
            <p:spPr>
              <a:xfrm>
                <a:off x="10144440" y="1942920"/>
                <a:ext cx="428760" cy="419400"/>
              </a:xfrm>
              <a:prstGeom prst="rect">
                <a:avLst/>
              </a:prstGeom>
              <a:ln w="0">
                <a:noFill/>
              </a:ln>
            </p:spPr>
          </p:pic>
          <p:pic>
            <p:nvPicPr>
              <p:cNvPr id="7130" name="Picture 689" descr="A close up of a logo&#10;&#10;Description automatically generated"/>
              <p:cNvPicPr/>
              <p:nvPr/>
            </p:nvPicPr>
            <p:blipFill>
              <a:blip r:embed="rId40"/>
              <a:stretch/>
            </p:blipFill>
            <p:spPr>
              <a:xfrm>
                <a:off x="10321920" y="3897000"/>
                <a:ext cx="428760" cy="419400"/>
              </a:xfrm>
              <a:prstGeom prst="rect">
                <a:avLst/>
              </a:prstGeom>
              <a:ln w="0">
                <a:noFill/>
              </a:ln>
            </p:spPr>
          </p:pic>
          <p:sp>
            <p:nvSpPr>
              <p:cNvPr id="7131" name="CustomShape 335"/>
              <p:cNvSpPr/>
              <p:nvPr/>
            </p:nvSpPr>
            <p:spPr>
              <a:xfrm>
                <a:off x="7800840" y="5030280"/>
                <a:ext cx="4084920" cy="115920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2400" spc="-1" strike="noStrike">
                    <a:solidFill>
                      <a:srgbClr val="010f90"/>
                    </a:solidFill>
                    <a:latin typeface="Calibri"/>
                  </a:rPr>
                  <a:t>Internet (post-2005)</a:t>
                </a:r>
                <a:endParaRPr b="0" lang="en-US" sz="2400" spc="-1" strike="noStrike">
                  <a:latin typeface="Arial"/>
                </a:endParaRPr>
              </a:p>
              <a:p>
                <a:pPr marL="285840" indent="-215640">
                  <a:lnSpc>
                    <a:spcPct val="90000"/>
                  </a:lnSpc>
                  <a:buClr>
                    <a:srgbClr val="0013a3"/>
                  </a:buClr>
                  <a:buFont typeface="Arial"/>
                  <a:buChar char="•"/>
                  <a:tabLst>
                    <a:tab algn="l" pos="0"/>
                  </a:tabLst>
                </a:pPr>
                <a:r>
                  <a:rPr b="0" lang="en-US" sz="1800" spc="-1" strike="noStrike">
                    <a:solidFill>
                      <a:srgbClr val="000000"/>
                    </a:solidFill>
                    <a:latin typeface="Calibri"/>
                  </a:rPr>
                  <a:t>programmable network devices</a:t>
                </a:r>
                <a:endParaRPr b="0" lang="en-US" sz="1800" spc="-1" strike="noStrike">
                  <a:latin typeface="Arial"/>
                </a:endParaRPr>
              </a:p>
              <a:p>
                <a:pPr marL="285840" indent="-215640">
                  <a:lnSpc>
                    <a:spcPct val="90000"/>
                  </a:lnSpc>
                  <a:buClr>
                    <a:srgbClr val="0013a3"/>
                  </a:buClr>
                  <a:buFont typeface="Arial"/>
                  <a:buChar char="•"/>
                  <a:tabLst>
                    <a:tab algn="l" pos="0"/>
                  </a:tabLst>
                </a:pPr>
                <a:r>
                  <a:rPr b="0" lang="en-US" sz="1800" spc="-1" strike="noStrike">
                    <a:solidFill>
                      <a:srgbClr val="000000"/>
                    </a:solidFill>
                    <a:latin typeface="Calibri"/>
                  </a:rPr>
                  <a:t>intelligence, computing, massive application-level infrastructure at edge</a:t>
                </a:r>
                <a:endParaRPr b="0" lang="en-US" sz="1800" spc="-1" strike="noStrike">
                  <a:latin typeface="Arial"/>
                </a:endParaRPr>
              </a:p>
            </p:txBody>
          </p:sp>
          <p:grpSp>
            <p:nvGrpSpPr>
              <p:cNvPr id="7132" name="Group 336"/>
              <p:cNvGrpSpPr/>
              <p:nvPr/>
            </p:nvGrpSpPr>
            <p:grpSpPr>
              <a:xfrm>
                <a:off x="8206920" y="2974320"/>
                <a:ext cx="415440" cy="453960"/>
                <a:chOff x="8206920" y="2974320"/>
                <a:chExt cx="415440" cy="453960"/>
              </a:xfrm>
            </p:grpSpPr>
            <p:grpSp>
              <p:nvGrpSpPr>
                <p:cNvPr id="7133" name="Group 337"/>
                <p:cNvGrpSpPr/>
                <p:nvPr/>
              </p:nvGrpSpPr>
              <p:grpSpPr>
                <a:xfrm>
                  <a:off x="8206920" y="2974320"/>
                  <a:ext cx="415440" cy="385200"/>
                  <a:chOff x="8206920" y="2974320"/>
                  <a:chExt cx="415440" cy="385200"/>
                </a:xfrm>
              </p:grpSpPr>
              <p:pic>
                <p:nvPicPr>
                  <p:cNvPr id="7134" name="Picture 653" descr="iphone_stylized_small"/>
                  <p:cNvPicPr/>
                  <p:nvPr/>
                </p:nvPicPr>
                <p:blipFill>
                  <a:blip r:embed="rId41"/>
                  <a:stretch/>
                </p:blipFill>
                <p:spPr>
                  <a:xfrm>
                    <a:off x="8366400" y="3031560"/>
                    <a:ext cx="136440" cy="327960"/>
                  </a:xfrm>
                  <a:prstGeom prst="rect">
                    <a:avLst/>
                  </a:prstGeom>
                  <a:ln w="0">
                    <a:noFill/>
                  </a:ln>
                </p:spPr>
              </p:pic>
              <p:pic>
                <p:nvPicPr>
                  <p:cNvPr id="7135" name="Picture 654" descr="antenna_radiation_stylized"/>
                  <p:cNvPicPr/>
                  <p:nvPr/>
                </p:nvPicPr>
                <p:blipFill>
                  <a:blip r:embed="rId42"/>
                  <a:stretch/>
                </p:blipFill>
                <p:spPr>
                  <a:xfrm>
                    <a:off x="8206920" y="2974320"/>
                    <a:ext cx="415440" cy="88560"/>
                  </a:xfrm>
                  <a:prstGeom prst="rect">
                    <a:avLst/>
                  </a:prstGeom>
                  <a:ln w="0">
                    <a:noFill/>
                  </a:ln>
                </p:spPr>
              </p:pic>
            </p:grpSp>
            <p:pic>
              <p:nvPicPr>
                <p:cNvPr id="7136" name="Picture 728" descr="A close up of a logo&#10;&#10;Description automatically generated"/>
                <p:cNvPicPr/>
                <p:nvPr/>
              </p:nvPicPr>
              <p:blipFill>
                <a:blip r:embed="rId43"/>
                <a:stretch/>
              </p:blipFill>
              <p:spPr>
                <a:xfrm>
                  <a:off x="8305200" y="3166560"/>
                  <a:ext cx="267840" cy="261720"/>
                </a:xfrm>
                <a:prstGeom prst="rect">
                  <a:avLst/>
                </a:prstGeom>
                <a:ln w="0">
                  <a:noFill/>
                </a:ln>
              </p:spPr>
            </p:pic>
          </p:grpSp>
          <p:grpSp>
            <p:nvGrpSpPr>
              <p:cNvPr id="7137" name="Group 338"/>
              <p:cNvGrpSpPr/>
              <p:nvPr/>
            </p:nvGrpSpPr>
            <p:grpSpPr>
              <a:xfrm>
                <a:off x="8664120" y="2198160"/>
                <a:ext cx="415440" cy="454320"/>
                <a:chOff x="8664120" y="2198160"/>
                <a:chExt cx="415440" cy="454320"/>
              </a:xfrm>
            </p:grpSpPr>
            <p:grpSp>
              <p:nvGrpSpPr>
                <p:cNvPr id="7138" name="Group 339"/>
                <p:cNvGrpSpPr/>
                <p:nvPr/>
              </p:nvGrpSpPr>
              <p:grpSpPr>
                <a:xfrm>
                  <a:off x="8664120" y="2198160"/>
                  <a:ext cx="415440" cy="385560"/>
                  <a:chOff x="8664120" y="2198160"/>
                  <a:chExt cx="415440" cy="385560"/>
                </a:xfrm>
              </p:grpSpPr>
              <p:pic>
                <p:nvPicPr>
                  <p:cNvPr id="7139" name="Picture 653" descr="iphone_stylized_small"/>
                  <p:cNvPicPr/>
                  <p:nvPr/>
                </p:nvPicPr>
                <p:blipFill>
                  <a:blip r:embed="rId44"/>
                  <a:stretch/>
                </p:blipFill>
                <p:spPr>
                  <a:xfrm>
                    <a:off x="8823600" y="2255760"/>
                    <a:ext cx="136440" cy="327960"/>
                  </a:xfrm>
                  <a:prstGeom prst="rect">
                    <a:avLst/>
                  </a:prstGeom>
                  <a:ln w="0">
                    <a:noFill/>
                  </a:ln>
                </p:spPr>
              </p:pic>
              <p:pic>
                <p:nvPicPr>
                  <p:cNvPr id="7140" name="Picture 654" descr="antenna_radiation_stylized"/>
                  <p:cNvPicPr/>
                  <p:nvPr/>
                </p:nvPicPr>
                <p:blipFill>
                  <a:blip r:embed="rId45"/>
                  <a:stretch/>
                </p:blipFill>
                <p:spPr>
                  <a:xfrm>
                    <a:off x="8664120" y="2198160"/>
                    <a:ext cx="415440" cy="88560"/>
                  </a:xfrm>
                  <a:prstGeom prst="rect">
                    <a:avLst/>
                  </a:prstGeom>
                  <a:ln w="0">
                    <a:noFill/>
                  </a:ln>
                </p:spPr>
              </p:pic>
            </p:grpSp>
            <p:pic>
              <p:nvPicPr>
                <p:cNvPr id="7141" name="Picture 732" descr="A close up of a logo&#10;&#10;Description automatically generated"/>
                <p:cNvPicPr/>
                <p:nvPr/>
              </p:nvPicPr>
              <p:blipFill>
                <a:blip r:embed="rId46"/>
                <a:stretch/>
              </p:blipFill>
              <p:spPr>
                <a:xfrm>
                  <a:off x="8762400" y="2390760"/>
                  <a:ext cx="267840" cy="261720"/>
                </a:xfrm>
                <a:prstGeom prst="rect">
                  <a:avLst/>
                </a:prstGeom>
                <a:ln w="0">
                  <a:noFill/>
                </a:ln>
              </p:spPr>
            </p:pic>
          </p:grpSp>
        </p:grpSp>
        <p:pic>
          <p:nvPicPr>
            <p:cNvPr id="7142" name="Picture 21" descr="A picture containing artifact, building, brick, cake&#10;&#10;Description automatically generated"/>
            <p:cNvPicPr/>
            <p:nvPr/>
          </p:nvPicPr>
          <p:blipFill>
            <a:blip r:embed="rId47"/>
            <a:stretch/>
          </p:blipFill>
          <p:spPr>
            <a:xfrm>
              <a:off x="9215280" y="2890800"/>
              <a:ext cx="894960" cy="894960"/>
            </a:xfrm>
            <a:prstGeom prst="rect">
              <a:avLst/>
            </a:prstGeom>
            <a:ln w="0">
              <a:noFill/>
            </a:ln>
          </p:spPr>
        </p:pic>
      </p:grpSp>
      <p:pic>
        <p:nvPicPr>
          <p:cNvPr id="7143" name="Picture 447" descr="A close up of a logo&#10;&#10;Description automatically generated"/>
          <p:cNvPicPr/>
          <p:nvPr/>
        </p:nvPicPr>
        <p:blipFill>
          <a:blip r:embed="rId48"/>
          <a:stretch/>
        </p:blipFill>
        <p:spPr>
          <a:xfrm>
            <a:off x="9124920" y="2572560"/>
            <a:ext cx="797040" cy="779400"/>
          </a:xfrm>
          <a:prstGeom prst="rect">
            <a:avLst/>
          </a:prstGeom>
          <a:ln w="0">
            <a:noFill/>
          </a:ln>
        </p:spPr>
      </p:pic>
      <p:grpSp>
        <p:nvGrpSpPr>
          <p:cNvPr id="7144" name="Group 340"/>
          <p:cNvGrpSpPr/>
          <p:nvPr/>
        </p:nvGrpSpPr>
        <p:grpSpPr>
          <a:xfrm>
            <a:off x="9029880" y="1319760"/>
            <a:ext cx="2038680" cy="3522960"/>
            <a:chOff x="9029880" y="1319760"/>
            <a:chExt cx="2038680" cy="3522960"/>
          </a:xfrm>
        </p:grpSpPr>
        <p:grpSp>
          <p:nvGrpSpPr>
            <p:cNvPr id="7145" name="Group 341"/>
            <p:cNvGrpSpPr/>
            <p:nvPr/>
          </p:nvGrpSpPr>
          <p:grpSpPr>
            <a:xfrm>
              <a:off x="9029880" y="1319760"/>
              <a:ext cx="1110600" cy="932400"/>
              <a:chOff x="9029880" y="1319760"/>
              <a:chExt cx="1110600" cy="932400"/>
            </a:xfrm>
          </p:grpSpPr>
          <p:grpSp>
            <p:nvGrpSpPr>
              <p:cNvPr id="7146" name="Group 342"/>
              <p:cNvGrpSpPr/>
              <p:nvPr/>
            </p:nvGrpSpPr>
            <p:grpSpPr>
              <a:xfrm>
                <a:off x="9423360" y="1603800"/>
                <a:ext cx="717120" cy="648360"/>
                <a:chOff x="9423360" y="1603800"/>
                <a:chExt cx="717120" cy="648360"/>
              </a:xfrm>
            </p:grpSpPr>
            <p:grpSp>
              <p:nvGrpSpPr>
                <p:cNvPr id="7147" name="Group 343"/>
                <p:cNvGrpSpPr/>
                <p:nvPr/>
              </p:nvGrpSpPr>
              <p:grpSpPr>
                <a:xfrm>
                  <a:off x="9423360" y="1603800"/>
                  <a:ext cx="594360" cy="648360"/>
                  <a:chOff x="9423360" y="1603800"/>
                  <a:chExt cx="594360" cy="648360"/>
                </a:xfrm>
              </p:grpSpPr>
              <p:sp>
                <p:nvSpPr>
                  <p:cNvPr id="7148" name="CustomShape 344"/>
                  <p:cNvSpPr/>
                  <p:nvPr/>
                </p:nvSpPr>
                <p:spPr>
                  <a:xfrm>
                    <a:off x="9654480" y="1603800"/>
                    <a:ext cx="363240" cy="647640"/>
                  </a:xfrm>
                  <a:custGeom>
                    <a:avLst/>
                    <a:gdLst/>
                    <a:ah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p:spPr>
                <p:style>
                  <a:lnRef idx="1">
                    <a:schemeClr val="accent1"/>
                  </a:lnRef>
                  <a:fillRef idx="3">
                    <a:schemeClr val="accent1"/>
                  </a:fillRef>
                  <a:effectRef idx="2">
                    <a:schemeClr val="accent1"/>
                  </a:effectRef>
                  <a:fontRef idx="minor"/>
                </p:style>
              </p:sp>
              <p:sp>
                <p:nvSpPr>
                  <p:cNvPr id="7149" name="CustomShape 345"/>
                  <p:cNvSpPr/>
                  <p:nvPr/>
                </p:nvSpPr>
                <p:spPr>
                  <a:xfrm>
                    <a:off x="9423360" y="1770480"/>
                    <a:ext cx="450720" cy="481320"/>
                  </a:xfrm>
                  <a:custGeom>
                    <a:avLst/>
                    <a:gdLst/>
                    <a:ah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p:spPr>
                <p:style>
                  <a:lnRef idx="1">
                    <a:schemeClr val="accent1"/>
                  </a:lnRef>
                  <a:fillRef idx="3">
                    <a:schemeClr val="accent1"/>
                  </a:fillRef>
                  <a:effectRef idx="2">
                    <a:schemeClr val="accent1"/>
                  </a:effectRef>
                  <a:fontRef idx="minor"/>
                </p:style>
              </p:sp>
              <p:sp>
                <p:nvSpPr>
                  <p:cNvPr id="7150" name="Line 346"/>
                  <p:cNvSpPr/>
                  <p:nvPr/>
                </p:nvSpPr>
                <p:spPr>
                  <a:xfrm flipV="1">
                    <a:off x="9469800" y="1876320"/>
                    <a:ext cx="204480" cy="7164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51" name="Line 347"/>
                  <p:cNvSpPr/>
                  <p:nvPr/>
                </p:nvSpPr>
                <p:spPr>
                  <a:xfrm flipV="1">
                    <a:off x="9473400" y="2103480"/>
                    <a:ext cx="200880" cy="1620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52" name="Line 348"/>
                  <p:cNvSpPr/>
                  <p:nvPr/>
                </p:nvSpPr>
                <p:spPr>
                  <a:xfrm flipV="1">
                    <a:off x="9473400" y="1995840"/>
                    <a:ext cx="200880" cy="471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53" name="Line 349"/>
                  <p:cNvSpPr/>
                  <p:nvPr/>
                </p:nvSpPr>
                <p:spPr>
                  <a:xfrm>
                    <a:off x="9469440" y="2193840"/>
                    <a:ext cx="204840" cy="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54" name="Line 350"/>
                  <p:cNvSpPr/>
                  <p:nvPr/>
                </p:nvSpPr>
                <p:spPr>
                  <a:xfrm flipV="1">
                    <a:off x="9940680" y="1716840"/>
                    <a:ext cx="360" cy="455400"/>
                  </a:xfrm>
                  <a:prstGeom prst="line">
                    <a:avLst/>
                  </a:prstGeom>
                  <a:ln w="44450">
                    <a:solidFill>
                      <a:schemeClr val="bg1"/>
                    </a:solidFill>
                    <a:prstDash val="sysDash"/>
                  </a:ln>
                </p:spPr>
                <p:style>
                  <a:lnRef idx="2">
                    <a:schemeClr val="accent1"/>
                  </a:lnRef>
                  <a:fillRef idx="0">
                    <a:schemeClr val="accent1"/>
                  </a:fillRef>
                  <a:effectRef idx="1">
                    <a:schemeClr val="accent1"/>
                  </a:effectRef>
                  <a:fontRef idx="minor"/>
                </p:style>
              </p:sp>
              <p:sp>
                <p:nvSpPr>
                  <p:cNvPr id="7155" name="Line 351"/>
                  <p:cNvSpPr/>
                  <p:nvPr/>
                </p:nvSpPr>
                <p:spPr>
                  <a:xfrm>
                    <a:off x="9717840" y="1785240"/>
                    <a:ext cx="360" cy="466920"/>
                  </a:xfrm>
                  <a:prstGeom prst="line">
                    <a:avLst/>
                  </a:prstGeom>
                  <a:ln w="15875">
                    <a:solidFill>
                      <a:srgbClr val="0000a8"/>
                    </a:solidFill>
                  </a:ln>
                </p:spPr>
                <p:style>
                  <a:lnRef idx="2">
                    <a:schemeClr val="accent1"/>
                  </a:lnRef>
                  <a:fillRef idx="0">
                    <a:schemeClr val="accent1"/>
                  </a:fillRef>
                  <a:effectRef idx="1">
                    <a:schemeClr val="accent1"/>
                  </a:effectRef>
                  <a:fontRef idx="minor"/>
                </p:style>
              </p:sp>
            </p:grpSp>
            <p:grpSp>
              <p:nvGrpSpPr>
                <p:cNvPr id="7156" name="Group 352"/>
                <p:cNvGrpSpPr/>
                <p:nvPr/>
              </p:nvGrpSpPr>
              <p:grpSpPr>
                <a:xfrm>
                  <a:off x="9835920" y="1838160"/>
                  <a:ext cx="304560" cy="405720"/>
                  <a:chOff x="9835920" y="1838160"/>
                  <a:chExt cx="304560" cy="405720"/>
                </a:xfrm>
              </p:grpSpPr>
              <p:pic>
                <p:nvPicPr>
                  <p:cNvPr id="7157" name="Picture 506" descr="server_rack.png"/>
                  <p:cNvPicPr/>
                  <p:nvPr/>
                </p:nvPicPr>
                <p:blipFill>
                  <a:blip r:embed="rId49"/>
                  <a:stretch/>
                </p:blipFill>
                <p:spPr>
                  <a:xfrm>
                    <a:off x="10012320" y="1897560"/>
                    <a:ext cx="128160" cy="313200"/>
                  </a:xfrm>
                  <a:prstGeom prst="rect">
                    <a:avLst/>
                  </a:prstGeom>
                  <a:ln w="0">
                    <a:noFill/>
                  </a:ln>
                </p:spPr>
              </p:pic>
              <p:pic>
                <p:nvPicPr>
                  <p:cNvPr id="7158" name="Picture 507" descr="server_rack.png"/>
                  <p:cNvPicPr/>
                  <p:nvPr/>
                </p:nvPicPr>
                <p:blipFill>
                  <a:blip r:embed="rId50"/>
                  <a:stretch/>
                </p:blipFill>
                <p:spPr>
                  <a:xfrm>
                    <a:off x="9835920" y="1890720"/>
                    <a:ext cx="128160" cy="313200"/>
                  </a:xfrm>
                  <a:prstGeom prst="rect">
                    <a:avLst/>
                  </a:prstGeom>
                  <a:ln w="0">
                    <a:noFill/>
                  </a:ln>
                </p:spPr>
              </p:pic>
              <p:pic>
                <p:nvPicPr>
                  <p:cNvPr id="7159" name="Picture 508" descr="server_rack.png"/>
                  <p:cNvPicPr/>
                  <p:nvPr/>
                </p:nvPicPr>
                <p:blipFill>
                  <a:blip r:embed="rId51"/>
                  <a:stretch/>
                </p:blipFill>
                <p:spPr>
                  <a:xfrm>
                    <a:off x="9910080" y="1838160"/>
                    <a:ext cx="165960" cy="405720"/>
                  </a:xfrm>
                  <a:prstGeom prst="rect">
                    <a:avLst/>
                  </a:prstGeom>
                  <a:ln w="0">
                    <a:noFill/>
                  </a:ln>
                </p:spPr>
              </p:pic>
            </p:grpSp>
          </p:grpSp>
          <p:pic>
            <p:nvPicPr>
              <p:cNvPr id="7160" name="Picture 691" descr="A close up of a logo&#10;&#10;Description automatically generated"/>
              <p:cNvPicPr/>
              <p:nvPr/>
            </p:nvPicPr>
            <p:blipFill>
              <a:blip r:embed="rId52"/>
              <a:stretch/>
            </p:blipFill>
            <p:spPr>
              <a:xfrm>
                <a:off x="9029880" y="1319760"/>
                <a:ext cx="797040" cy="779400"/>
              </a:xfrm>
              <a:prstGeom prst="rect">
                <a:avLst/>
              </a:prstGeom>
              <a:ln w="0">
                <a:noFill/>
              </a:ln>
            </p:spPr>
          </p:pic>
        </p:grpSp>
        <p:grpSp>
          <p:nvGrpSpPr>
            <p:cNvPr id="7161" name="Group 353"/>
            <p:cNvGrpSpPr/>
            <p:nvPr/>
          </p:nvGrpSpPr>
          <p:grpSpPr>
            <a:xfrm>
              <a:off x="9113040" y="3910680"/>
              <a:ext cx="1110600" cy="932040"/>
              <a:chOff x="9113040" y="3910680"/>
              <a:chExt cx="1110600" cy="932040"/>
            </a:xfrm>
          </p:grpSpPr>
          <p:grpSp>
            <p:nvGrpSpPr>
              <p:cNvPr id="7162" name="Group 354"/>
              <p:cNvGrpSpPr/>
              <p:nvPr/>
            </p:nvGrpSpPr>
            <p:grpSpPr>
              <a:xfrm>
                <a:off x="9506520" y="4194720"/>
                <a:ext cx="717120" cy="648000"/>
                <a:chOff x="9506520" y="4194720"/>
                <a:chExt cx="717120" cy="648000"/>
              </a:xfrm>
            </p:grpSpPr>
            <p:grpSp>
              <p:nvGrpSpPr>
                <p:cNvPr id="7163" name="Group 355"/>
                <p:cNvGrpSpPr/>
                <p:nvPr/>
              </p:nvGrpSpPr>
              <p:grpSpPr>
                <a:xfrm>
                  <a:off x="9506520" y="4194720"/>
                  <a:ext cx="594360" cy="648000"/>
                  <a:chOff x="9506520" y="4194720"/>
                  <a:chExt cx="594360" cy="648000"/>
                </a:xfrm>
              </p:grpSpPr>
              <p:sp>
                <p:nvSpPr>
                  <p:cNvPr id="7164" name="CustomShape 356"/>
                  <p:cNvSpPr/>
                  <p:nvPr/>
                </p:nvSpPr>
                <p:spPr>
                  <a:xfrm>
                    <a:off x="9737640" y="4194720"/>
                    <a:ext cx="363240" cy="647640"/>
                  </a:xfrm>
                  <a:custGeom>
                    <a:avLst/>
                    <a:gdLst/>
                    <a:ah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p:spPr>
                <p:style>
                  <a:lnRef idx="1">
                    <a:schemeClr val="accent1"/>
                  </a:lnRef>
                  <a:fillRef idx="3">
                    <a:schemeClr val="accent1"/>
                  </a:fillRef>
                  <a:effectRef idx="2">
                    <a:schemeClr val="accent1"/>
                  </a:effectRef>
                  <a:fontRef idx="minor"/>
                </p:style>
              </p:sp>
              <p:sp>
                <p:nvSpPr>
                  <p:cNvPr id="7165" name="CustomShape 357"/>
                  <p:cNvSpPr/>
                  <p:nvPr/>
                </p:nvSpPr>
                <p:spPr>
                  <a:xfrm>
                    <a:off x="9506520" y="4361040"/>
                    <a:ext cx="450720" cy="481320"/>
                  </a:xfrm>
                  <a:custGeom>
                    <a:avLst/>
                    <a:gdLst/>
                    <a:ah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p:spPr>
                <p:style>
                  <a:lnRef idx="1">
                    <a:schemeClr val="accent1"/>
                  </a:lnRef>
                  <a:fillRef idx="3">
                    <a:schemeClr val="accent1"/>
                  </a:fillRef>
                  <a:effectRef idx="2">
                    <a:schemeClr val="accent1"/>
                  </a:effectRef>
                  <a:fontRef idx="minor"/>
                </p:style>
              </p:sp>
              <p:sp>
                <p:nvSpPr>
                  <p:cNvPr id="7166" name="Line 358"/>
                  <p:cNvSpPr/>
                  <p:nvPr/>
                </p:nvSpPr>
                <p:spPr>
                  <a:xfrm flipV="1">
                    <a:off x="9552960" y="4466880"/>
                    <a:ext cx="204480" cy="7200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67" name="Line 359"/>
                  <p:cNvSpPr/>
                  <p:nvPr/>
                </p:nvSpPr>
                <p:spPr>
                  <a:xfrm flipV="1">
                    <a:off x="9556200" y="4694040"/>
                    <a:ext cx="201240" cy="165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68" name="Line 360"/>
                  <p:cNvSpPr/>
                  <p:nvPr/>
                </p:nvSpPr>
                <p:spPr>
                  <a:xfrm flipV="1">
                    <a:off x="9556200" y="4586400"/>
                    <a:ext cx="201240" cy="4752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69" name="Line 361"/>
                  <p:cNvSpPr/>
                  <p:nvPr/>
                </p:nvSpPr>
                <p:spPr>
                  <a:xfrm>
                    <a:off x="9552600" y="4784760"/>
                    <a:ext cx="204840" cy="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70" name="Line 362"/>
                  <p:cNvSpPr/>
                  <p:nvPr/>
                </p:nvSpPr>
                <p:spPr>
                  <a:xfrm flipV="1">
                    <a:off x="10023840" y="4307760"/>
                    <a:ext cx="360" cy="455400"/>
                  </a:xfrm>
                  <a:prstGeom prst="line">
                    <a:avLst/>
                  </a:prstGeom>
                  <a:ln w="44450">
                    <a:solidFill>
                      <a:schemeClr val="bg1"/>
                    </a:solidFill>
                    <a:prstDash val="sysDash"/>
                  </a:ln>
                </p:spPr>
                <p:style>
                  <a:lnRef idx="2">
                    <a:schemeClr val="accent1"/>
                  </a:lnRef>
                  <a:fillRef idx="0">
                    <a:schemeClr val="accent1"/>
                  </a:fillRef>
                  <a:effectRef idx="1">
                    <a:schemeClr val="accent1"/>
                  </a:effectRef>
                  <a:fontRef idx="minor"/>
                </p:style>
              </p:sp>
              <p:sp>
                <p:nvSpPr>
                  <p:cNvPr id="7171" name="Line 363"/>
                  <p:cNvSpPr/>
                  <p:nvPr/>
                </p:nvSpPr>
                <p:spPr>
                  <a:xfrm>
                    <a:off x="9801000" y="4376160"/>
                    <a:ext cx="360" cy="466560"/>
                  </a:xfrm>
                  <a:prstGeom prst="line">
                    <a:avLst/>
                  </a:prstGeom>
                  <a:ln w="15875">
                    <a:solidFill>
                      <a:srgbClr val="0000a8"/>
                    </a:solidFill>
                  </a:ln>
                </p:spPr>
                <p:style>
                  <a:lnRef idx="2">
                    <a:schemeClr val="accent1"/>
                  </a:lnRef>
                  <a:fillRef idx="0">
                    <a:schemeClr val="accent1"/>
                  </a:fillRef>
                  <a:effectRef idx="1">
                    <a:schemeClr val="accent1"/>
                  </a:effectRef>
                  <a:fontRef idx="minor"/>
                </p:style>
              </p:sp>
            </p:grpSp>
            <p:grpSp>
              <p:nvGrpSpPr>
                <p:cNvPr id="7172" name="Group 364"/>
                <p:cNvGrpSpPr/>
                <p:nvPr/>
              </p:nvGrpSpPr>
              <p:grpSpPr>
                <a:xfrm>
                  <a:off x="9919080" y="4429080"/>
                  <a:ext cx="304560" cy="405720"/>
                  <a:chOff x="9919080" y="4429080"/>
                  <a:chExt cx="304560" cy="405720"/>
                </a:xfrm>
              </p:grpSpPr>
              <p:pic>
                <p:nvPicPr>
                  <p:cNvPr id="7173" name="Picture 698" descr="server_rack.png"/>
                  <p:cNvPicPr/>
                  <p:nvPr/>
                </p:nvPicPr>
                <p:blipFill>
                  <a:blip r:embed="rId53"/>
                  <a:stretch/>
                </p:blipFill>
                <p:spPr>
                  <a:xfrm>
                    <a:off x="10095480" y="4488480"/>
                    <a:ext cx="128160" cy="313200"/>
                  </a:xfrm>
                  <a:prstGeom prst="rect">
                    <a:avLst/>
                  </a:prstGeom>
                  <a:ln w="0">
                    <a:noFill/>
                  </a:ln>
                </p:spPr>
              </p:pic>
              <p:pic>
                <p:nvPicPr>
                  <p:cNvPr id="7174" name="Picture 699" descr="server_rack.png"/>
                  <p:cNvPicPr/>
                  <p:nvPr/>
                </p:nvPicPr>
                <p:blipFill>
                  <a:blip r:embed="rId54"/>
                  <a:stretch/>
                </p:blipFill>
                <p:spPr>
                  <a:xfrm>
                    <a:off x="9919080" y="4481640"/>
                    <a:ext cx="128160" cy="313200"/>
                  </a:xfrm>
                  <a:prstGeom prst="rect">
                    <a:avLst/>
                  </a:prstGeom>
                  <a:ln w="0">
                    <a:noFill/>
                  </a:ln>
                </p:spPr>
              </p:pic>
              <p:pic>
                <p:nvPicPr>
                  <p:cNvPr id="7175" name="Picture 700" descr="server_rack.png"/>
                  <p:cNvPicPr/>
                  <p:nvPr/>
                </p:nvPicPr>
                <p:blipFill>
                  <a:blip r:embed="rId55"/>
                  <a:stretch/>
                </p:blipFill>
                <p:spPr>
                  <a:xfrm>
                    <a:off x="9993240" y="4429080"/>
                    <a:ext cx="165960" cy="405720"/>
                  </a:xfrm>
                  <a:prstGeom prst="rect">
                    <a:avLst/>
                  </a:prstGeom>
                  <a:ln w="0">
                    <a:noFill/>
                  </a:ln>
                </p:spPr>
              </p:pic>
            </p:grpSp>
          </p:grpSp>
          <p:pic>
            <p:nvPicPr>
              <p:cNvPr id="7176" name="Picture 695" descr="A close up of a logo&#10;&#10;Description automatically generated"/>
              <p:cNvPicPr/>
              <p:nvPr/>
            </p:nvPicPr>
            <p:blipFill>
              <a:blip r:embed="rId56"/>
              <a:stretch/>
            </p:blipFill>
            <p:spPr>
              <a:xfrm>
                <a:off x="9113040" y="3910680"/>
                <a:ext cx="797040" cy="779400"/>
              </a:xfrm>
              <a:prstGeom prst="rect">
                <a:avLst/>
              </a:prstGeom>
              <a:ln w="0">
                <a:noFill/>
              </a:ln>
            </p:spPr>
          </p:pic>
        </p:grpSp>
        <p:grpSp>
          <p:nvGrpSpPr>
            <p:cNvPr id="7177" name="Group 365"/>
            <p:cNvGrpSpPr/>
            <p:nvPr/>
          </p:nvGrpSpPr>
          <p:grpSpPr>
            <a:xfrm>
              <a:off x="9957960" y="2802240"/>
              <a:ext cx="1110600" cy="932400"/>
              <a:chOff x="9957960" y="2802240"/>
              <a:chExt cx="1110600" cy="932400"/>
            </a:xfrm>
          </p:grpSpPr>
          <p:grpSp>
            <p:nvGrpSpPr>
              <p:cNvPr id="7178" name="Group 366"/>
              <p:cNvGrpSpPr/>
              <p:nvPr/>
            </p:nvGrpSpPr>
            <p:grpSpPr>
              <a:xfrm>
                <a:off x="10351440" y="3086280"/>
                <a:ext cx="717120" cy="648360"/>
                <a:chOff x="10351440" y="3086280"/>
                <a:chExt cx="717120" cy="648360"/>
              </a:xfrm>
            </p:grpSpPr>
            <p:grpSp>
              <p:nvGrpSpPr>
                <p:cNvPr id="7179" name="Group 367"/>
                <p:cNvGrpSpPr/>
                <p:nvPr/>
              </p:nvGrpSpPr>
              <p:grpSpPr>
                <a:xfrm>
                  <a:off x="10351440" y="3086280"/>
                  <a:ext cx="594360" cy="648360"/>
                  <a:chOff x="10351440" y="3086280"/>
                  <a:chExt cx="594360" cy="648360"/>
                </a:xfrm>
              </p:grpSpPr>
              <p:sp>
                <p:nvSpPr>
                  <p:cNvPr id="7180" name="CustomShape 368"/>
                  <p:cNvSpPr/>
                  <p:nvPr/>
                </p:nvSpPr>
                <p:spPr>
                  <a:xfrm>
                    <a:off x="10582560" y="3086280"/>
                    <a:ext cx="363240" cy="647640"/>
                  </a:xfrm>
                  <a:custGeom>
                    <a:avLst/>
                    <a:gdLst/>
                    <a:ah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p:spPr>
                <p:style>
                  <a:lnRef idx="1">
                    <a:schemeClr val="accent1"/>
                  </a:lnRef>
                  <a:fillRef idx="3">
                    <a:schemeClr val="accent1"/>
                  </a:fillRef>
                  <a:effectRef idx="2">
                    <a:schemeClr val="accent1"/>
                  </a:effectRef>
                  <a:fontRef idx="minor"/>
                </p:style>
              </p:sp>
              <p:sp>
                <p:nvSpPr>
                  <p:cNvPr id="7181" name="CustomShape 369"/>
                  <p:cNvSpPr/>
                  <p:nvPr/>
                </p:nvSpPr>
                <p:spPr>
                  <a:xfrm>
                    <a:off x="10351440" y="3252600"/>
                    <a:ext cx="450720" cy="481320"/>
                  </a:xfrm>
                  <a:custGeom>
                    <a:avLst/>
                    <a:gdLst/>
                    <a:ah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p:spPr>
                <p:style>
                  <a:lnRef idx="1">
                    <a:schemeClr val="accent1"/>
                  </a:lnRef>
                  <a:fillRef idx="3">
                    <a:schemeClr val="accent1"/>
                  </a:fillRef>
                  <a:effectRef idx="2">
                    <a:schemeClr val="accent1"/>
                  </a:effectRef>
                  <a:fontRef idx="minor"/>
                </p:style>
              </p:sp>
              <p:sp>
                <p:nvSpPr>
                  <p:cNvPr id="7182" name="Line 370"/>
                  <p:cNvSpPr/>
                  <p:nvPr/>
                </p:nvSpPr>
                <p:spPr>
                  <a:xfrm flipV="1">
                    <a:off x="10398240" y="3358440"/>
                    <a:ext cx="204480" cy="7200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83" name="Line 371"/>
                  <p:cNvSpPr/>
                  <p:nvPr/>
                </p:nvSpPr>
                <p:spPr>
                  <a:xfrm flipV="1">
                    <a:off x="10401480" y="3585960"/>
                    <a:ext cx="201240" cy="1620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84" name="Line 372"/>
                  <p:cNvSpPr/>
                  <p:nvPr/>
                </p:nvSpPr>
                <p:spPr>
                  <a:xfrm flipV="1">
                    <a:off x="10401480" y="3478320"/>
                    <a:ext cx="201240" cy="471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85" name="Line 373"/>
                  <p:cNvSpPr/>
                  <p:nvPr/>
                </p:nvSpPr>
                <p:spPr>
                  <a:xfrm>
                    <a:off x="10397880" y="3676320"/>
                    <a:ext cx="204840" cy="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86" name="Line 374"/>
                  <p:cNvSpPr/>
                  <p:nvPr/>
                </p:nvSpPr>
                <p:spPr>
                  <a:xfrm flipV="1">
                    <a:off x="10869120" y="3199320"/>
                    <a:ext cx="360" cy="455400"/>
                  </a:xfrm>
                  <a:prstGeom prst="line">
                    <a:avLst/>
                  </a:prstGeom>
                  <a:ln w="44450">
                    <a:solidFill>
                      <a:schemeClr val="bg1"/>
                    </a:solidFill>
                    <a:prstDash val="sysDash"/>
                  </a:ln>
                </p:spPr>
                <p:style>
                  <a:lnRef idx="2">
                    <a:schemeClr val="accent1"/>
                  </a:lnRef>
                  <a:fillRef idx="0">
                    <a:schemeClr val="accent1"/>
                  </a:fillRef>
                  <a:effectRef idx="1">
                    <a:schemeClr val="accent1"/>
                  </a:effectRef>
                  <a:fontRef idx="minor"/>
                </p:style>
              </p:sp>
              <p:sp>
                <p:nvSpPr>
                  <p:cNvPr id="7187" name="Line 375"/>
                  <p:cNvSpPr/>
                  <p:nvPr/>
                </p:nvSpPr>
                <p:spPr>
                  <a:xfrm>
                    <a:off x="10646280" y="3267720"/>
                    <a:ext cx="360" cy="466920"/>
                  </a:xfrm>
                  <a:prstGeom prst="line">
                    <a:avLst/>
                  </a:prstGeom>
                  <a:ln w="15875">
                    <a:solidFill>
                      <a:srgbClr val="0000a8"/>
                    </a:solidFill>
                  </a:ln>
                </p:spPr>
                <p:style>
                  <a:lnRef idx="2">
                    <a:schemeClr val="accent1"/>
                  </a:lnRef>
                  <a:fillRef idx="0">
                    <a:schemeClr val="accent1"/>
                  </a:fillRef>
                  <a:effectRef idx="1">
                    <a:schemeClr val="accent1"/>
                  </a:effectRef>
                  <a:fontRef idx="minor"/>
                </p:style>
              </p:sp>
            </p:grpSp>
            <p:grpSp>
              <p:nvGrpSpPr>
                <p:cNvPr id="7188" name="Group 376"/>
                <p:cNvGrpSpPr/>
                <p:nvPr/>
              </p:nvGrpSpPr>
              <p:grpSpPr>
                <a:xfrm>
                  <a:off x="10764360" y="3320640"/>
                  <a:ext cx="304200" cy="405720"/>
                  <a:chOff x="10764360" y="3320640"/>
                  <a:chExt cx="304200" cy="405720"/>
                </a:xfrm>
              </p:grpSpPr>
              <p:pic>
                <p:nvPicPr>
                  <p:cNvPr id="7189" name="Picture 714" descr="server_rack.png"/>
                  <p:cNvPicPr/>
                  <p:nvPr/>
                </p:nvPicPr>
                <p:blipFill>
                  <a:blip r:embed="rId57"/>
                  <a:stretch/>
                </p:blipFill>
                <p:spPr>
                  <a:xfrm>
                    <a:off x="10940400" y="3380040"/>
                    <a:ext cx="128160" cy="313200"/>
                  </a:xfrm>
                  <a:prstGeom prst="rect">
                    <a:avLst/>
                  </a:prstGeom>
                  <a:ln w="0">
                    <a:noFill/>
                  </a:ln>
                </p:spPr>
              </p:pic>
              <p:pic>
                <p:nvPicPr>
                  <p:cNvPr id="7190" name="Picture 715" descr="server_rack.png"/>
                  <p:cNvPicPr/>
                  <p:nvPr/>
                </p:nvPicPr>
                <p:blipFill>
                  <a:blip r:embed="rId58"/>
                  <a:stretch/>
                </p:blipFill>
                <p:spPr>
                  <a:xfrm>
                    <a:off x="10764360" y="3373200"/>
                    <a:ext cx="128160" cy="313200"/>
                  </a:xfrm>
                  <a:prstGeom prst="rect">
                    <a:avLst/>
                  </a:prstGeom>
                  <a:ln w="0">
                    <a:noFill/>
                  </a:ln>
                </p:spPr>
              </p:pic>
              <p:pic>
                <p:nvPicPr>
                  <p:cNvPr id="7191" name="Picture 716" descr="server_rack.png"/>
                  <p:cNvPicPr/>
                  <p:nvPr/>
                </p:nvPicPr>
                <p:blipFill>
                  <a:blip r:embed="rId59"/>
                  <a:stretch/>
                </p:blipFill>
                <p:spPr>
                  <a:xfrm>
                    <a:off x="10838520" y="3320640"/>
                    <a:ext cx="165960" cy="405720"/>
                  </a:xfrm>
                  <a:prstGeom prst="rect">
                    <a:avLst/>
                  </a:prstGeom>
                  <a:ln w="0">
                    <a:noFill/>
                  </a:ln>
                </p:spPr>
              </p:pic>
            </p:grpSp>
          </p:grpSp>
          <p:pic>
            <p:nvPicPr>
              <p:cNvPr id="7192" name="Picture 711" descr="A close up of a logo&#10;&#10;Description automatically generated"/>
              <p:cNvPicPr/>
              <p:nvPr/>
            </p:nvPicPr>
            <p:blipFill>
              <a:blip r:embed="rId60"/>
              <a:stretch/>
            </p:blipFill>
            <p:spPr>
              <a:xfrm>
                <a:off x="9957960" y="2802240"/>
                <a:ext cx="797040" cy="779400"/>
              </a:xfrm>
              <a:prstGeom prst="rect">
                <a:avLst/>
              </a:prstGeom>
              <a:ln w="0">
                <a:noFill/>
              </a:ln>
            </p:spPr>
          </p:pic>
        </p:grpSp>
      </p:grpSp>
    </p:spTree>
  </p:cSld>
  <mc:AlternateContent>
    <mc:Choice Requires="p14">
      <p:transition spd="slow" p14:dur="2000"/>
    </mc:Choice>
    <mc:Fallback>
      <p:transition spd="slow"/>
    </mc:Fallback>
  </mc:AlternateContent>
  <p:timing>
    <p:tnLst>
      <p:par>
        <p:cTn id="1870" dur="indefinite" restart="never" nodeType="tmRoot">
          <p:childTnLst>
            <p:seq>
              <p:cTn id="1871" dur="indefinite" nodeType="mainSeq">
                <p:childTnLst>
                  <p:par>
                    <p:cTn id="1872" fill="hold">
                      <p:stCondLst>
                        <p:cond delay="indefinite"/>
                      </p:stCondLst>
                      <p:childTnLst>
                        <p:par>
                          <p:cTn id="1873" fill="hold">
                            <p:stCondLst>
                              <p:cond delay="0"/>
                            </p:stCondLst>
                            <p:childTnLst>
                              <p:par>
                                <p:cTn id="1874" nodeType="clickEffect" fill="hold" presetClass="entr" presetID="9">
                                  <p:stCondLst>
                                    <p:cond delay="0"/>
                                  </p:stCondLst>
                                  <p:childTnLst>
                                    <p:set>
                                      <p:cBhvr>
                                        <p:cTn id="1875" dur="1" fill="hold">
                                          <p:stCondLst>
                                            <p:cond delay="0"/>
                                          </p:stCondLst>
                                        </p:cTn>
                                        <p:tgtEl>
                                          <p:spTgt spid="6758"/>
                                        </p:tgtEl>
                                        <p:attrNameLst>
                                          <p:attrName>style.visibility</p:attrName>
                                        </p:attrNameLst>
                                      </p:cBhvr>
                                      <p:to>
                                        <p:strVal val="visible"/>
                                      </p:to>
                                    </p:set>
                                    <p:animEffect filter="dissolve" transition="in">
                                      <p:cBhvr additive="repl">
                                        <p:cTn id="1876" dur="500"/>
                                        <p:tgtEl>
                                          <p:spTgt spid="6758"/>
                                        </p:tgtEl>
                                      </p:cBhvr>
                                    </p:animEffect>
                                  </p:childTnLst>
                                </p:cTn>
                              </p:par>
                            </p:childTnLst>
                          </p:cTn>
                        </p:par>
                      </p:childTnLst>
                    </p:cTn>
                  </p:par>
                  <p:par>
                    <p:cTn id="1877" fill="hold">
                      <p:stCondLst>
                        <p:cond delay="indefinite"/>
                      </p:stCondLst>
                      <p:childTnLst>
                        <p:par>
                          <p:cTn id="1878" fill="hold">
                            <p:stCondLst>
                              <p:cond delay="0"/>
                            </p:stCondLst>
                            <p:childTnLst>
                              <p:par>
                                <p:cTn id="1879" nodeType="clickEffect" fill="hold" presetClass="entr" presetID="9">
                                  <p:stCondLst>
                                    <p:cond delay="0"/>
                                  </p:stCondLst>
                                  <p:childTnLst>
                                    <p:set>
                                      <p:cBhvr>
                                        <p:cTn id="1880" dur="1" fill="hold">
                                          <p:stCondLst>
                                            <p:cond delay="0"/>
                                          </p:stCondLst>
                                        </p:cTn>
                                        <p:tgtEl>
                                          <p:spTgt spid="6783"/>
                                        </p:tgtEl>
                                        <p:attrNameLst>
                                          <p:attrName>style.visibility</p:attrName>
                                        </p:attrNameLst>
                                      </p:cBhvr>
                                      <p:to>
                                        <p:strVal val="visible"/>
                                      </p:to>
                                    </p:set>
                                    <p:animEffect filter="dissolve" transition="in">
                                      <p:cBhvr additive="repl">
                                        <p:cTn id="1881" dur="500"/>
                                        <p:tgtEl>
                                          <p:spTgt spid="6783"/>
                                        </p:tgtEl>
                                      </p:cBhvr>
                                    </p:animEffect>
                                  </p:childTnLst>
                                </p:cTn>
                              </p:par>
                            </p:childTnLst>
                          </p:cTn>
                        </p:par>
                      </p:childTnLst>
                    </p:cTn>
                  </p:par>
                  <p:par>
                    <p:cTn id="1882" fill="hold">
                      <p:stCondLst>
                        <p:cond delay="indefinite"/>
                      </p:stCondLst>
                      <p:childTnLst>
                        <p:par>
                          <p:cTn id="1883" fill="hold">
                            <p:stCondLst>
                              <p:cond delay="0"/>
                            </p:stCondLst>
                            <p:childTnLst>
                              <p:par>
                                <p:cTn id="1884" nodeType="clickEffect" fill="hold" presetClass="entr" presetID="9">
                                  <p:stCondLst>
                                    <p:cond delay="0"/>
                                  </p:stCondLst>
                                  <p:childTnLst>
                                    <p:set>
                                      <p:cBhvr>
                                        <p:cTn id="1885" dur="1" fill="hold">
                                          <p:stCondLst>
                                            <p:cond delay="0"/>
                                          </p:stCondLst>
                                        </p:cTn>
                                        <p:tgtEl>
                                          <p:spTgt spid="6960"/>
                                        </p:tgtEl>
                                        <p:attrNameLst>
                                          <p:attrName>style.visibility</p:attrName>
                                        </p:attrNameLst>
                                      </p:cBhvr>
                                      <p:to>
                                        <p:strVal val="visible"/>
                                      </p:to>
                                    </p:set>
                                    <p:animEffect filter="dissolve" transition="in">
                                      <p:cBhvr additive="repl">
                                        <p:cTn id="1886" dur="500"/>
                                        <p:tgtEl>
                                          <p:spTgt spid="6960"/>
                                        </p:tgtEl>
                                      </p:cBhvr>
                                    </p:animEffect>
                                  </p:childTnLst>
                                </p:cTn>
                              </p:par>
                            </p:childTnLst>
                          </p:cTn>
                        </p:par>
                      </p:childTnLst>
                    </p:cTn>
                  </p:par>
                  <p:par>
                    <p:cTn id="1887" fill="hold">
                      <p:stCondLst>
                        <p:cond delay="indefinite"/>
                      </p:stCondLst>
                      <p:childTnLst>
                        <p:par>
                          <p:cTn id="1888" fill="hold">
                            <p:stCondLst>
                              <p:cond delay="0"/>
                            </p:stCondLst>
                            <p:childTnLst>
                              <p:par>
                                <p:cTn id="1889" nodeType="clickEffect" fill="hold" presetClass="entr" presetID="9">
                                  <p:stCondLst>
                                    <p:cond delay="0"/>
                                  </p:stCondLst>
                                  <p:childTnLst>
                                    <p:set>
                                      <p:cBhvr>
                                        <p:cTn id="1890" dur="1" fill="hold">
                                          <p:stCondLst>
                                            <p:cond delay="0"/>
                                          </p:stCondLst>
                                        </p:cTn>
                                        <p:tgtEl>
                                          <p:spTgt spid="7143"/>
                                        </p:tgtEl>
                                        <p:attrNameLst>
                                          <p:attrName>style.visibility</p:attrName>
                                        </p:attrNameLst>
                                      </p:cBhvr>
                                      <p:to>
                                        <p:strVal val="visible"/>
                                      </p:to>
                                    </p:set>
                                    <p:animEffect filter="dissolve" transition="in">
                                      <p:cBhvr additive="repl">
                                        <p:cTn id="1891" dur="500"/>
                                        <p:tgtEl>
                                          <p:spTgt spid="7143"/>
                                        </p:tgtEl>
                                      </p:cBhvr>
                                    </p:animEffect>
                                  </p:childTnLst>
                                </p:cTn>
                              </p:par>
                            </p:childTnLst>
                          </p:cTn>
                        </p:par>
                      </p:childTnLst>
                    </p:cTn>
                  </p:par>
                  <p:par>
                    <p:cTn id="1892" fill="hold">
                      <p:stCondLst>
                        <p:cond delay="indefinite"/>
                      </p:stCondLst>
                      <p:childTnLst>
                        <p:par>
                          <p:cTn id="1893" fill="hold">
                            <p:stCondLst>
                              <p:cond delay="0"/>
                            </p:stCondLst>
                            <p:childTnLst>
                              <p:par>
                                <p:cTn id="1894" nodeType="clickEffect" fill="hold" presetClass="entr" presetID="9">
                                  <p:stCondLst>
                                    <p:cond delay="0"/>
                                  </p:stCondLst>
                                  <p:childTnLst>
                                    <p:set>
                                      <p:cBhvr>
                                        <p:cTn id="1895" dur="1" fill="hold">
                                          <p:stCondLst>
                                            <p:cond delay="0"/>
                                          </p:stCondLst>
                                        </p:cTn>
                                        <p:tgtEl>
                                          <p:spTgt spid="7144"/>
                                        </p:tgtEl>
                                        <p:attrNameLst>
                                          <p:attrName>style.visibility</p:attrName>
                                        </p:attrNameLst>
                                      </p:cBhvr>
                                      <p:to>
                                        <p:strVal val="visible"/>
                                      </p:to>
                                    </p:set>
                                    <p:animEffect filter="dissolve" transition="in">
                                      <p:cBhvr additive="repl">
                                        <p:cTn id="1896" dur="500"/>
                                        <p:tgtEl>
                                          <p:spTgt spid="7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16481</TotalTime>
  <Application>LibreOffice/7.0.6.2$Linux_X86_64 LibreOffice_project/00$Build-2</Application>
  <AppVersion>15.0000</AppVersion>
  <Words>9253</Words>
  <Paragraphs>2583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2020-01-18T07:24:59Z</dcterms:created>
  <dc:creator>James Kurose</dc:creator>
  <dc:description/>
  <dc:language>en-US</dc:language>
  <cp:lastModifiedBy/>
  <cp:lastPrinted>2021-02-09T17:06:08Z</cp:lastPrinted>
  <dcterms:modified xsi:type="dcterms:W3CDTF">2022-07-30T14:00:59Z</dcterms:modified>
  <cp:revision>530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102</vt:i4>
  </property>
  <property fmtid="{D5CDD505-2E9C-101B-9397-08002B2CF9AE}" pid="3" name="PresentationFormat">
    <vt:lpwstr>Widescreen</vt:lpwstr>
  </property>
  <property fmtid="{D5CDD505-2E9C-101B-9397-08002B2CF9AE}" pid="4" name="Slides">
    <vt:i4>104</vt:i4>
  </property>
</Properties>
</file>